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353" r:id="rId5"/>
    <p:sldId id="443" r:id="rId6"/>
    <p:sldId id="445" r:id="rId7"/>
    <p:sldId id="444" r:id="rId8"/>
    <p:sldId id="446" r:id="rId9"/>
    <p:sldId id="447" r:id="rId10"/>
    <p:sldId id="448" r:id="rId11"/>
    <p:sldId id="449" r:id="rId12"/>
    <p:sldId id="451" r:id="rId13"/>
    <p:sldId id="450" r:id="rId14"/>
    <p:sldId id="452" r:id="rId15"/>
    <p:sldId id="453" r:id="rId16"/>
    <p:sldId id="489" r:id="rId17"/>
    <p:sldId id="454" r:id="rId18"/>
    <p:sldId id="490" r:id="rId19"/>
    <p:sldId id="455" r:id="rId20"/>
    <p:sldId id="491" r:id="rId21"/>
    <p:sldId id="456" r:id="rId22"/>
    <p:sldId id="460" r:id="rId23"/>
    <p:sldId id="462" r:id="rId24"/>
    <p:sldId id="465" r:id="rId25"/>
    <p:sldId id="466" r:id="rId26"/>
    <p:sldId id="469" r:id="rId27"/>
    <p:sldId id="467" r:id="rId28"/>
    <p:sldId id="471" r:id="rId29"/>
    <p:sldId id="470" r:id="rId30"/>
    <p:sldId id="472" r:id="rId31"/>
    <p:sldId id="457" r:id="rId32"/>
    <p:sldId id="461" r:id="rId33"/>
    <p:sldId id="459" r:id="rId34"/>
    <p:sldId id="463" r:id="rId35"/>
    <p:sldId id="473" r:id="rId36"/>
    <p:sldId id="474" r:id="rId37"/>
    <p:sldId id="475" r:id="rId38"/>
    <p:sldId id="476" r:id="rId39"/>
    <p:sldId id="477" r:id="rId40"/>
    <p:sldId id="484" r:id="rId41"/>
    <p:sldId id="478" r:id="rId42"/>
    <p:sldId id="485" r:id="rId43"/>
    <p:sldId id="479" r:id="rId44"/>
    <p:sldId id="486" r:id="rId45"/>
    <p:sldId id="480" r:id="rId46"/>
    <p:sldId id="487" r:id="rId47"/>
    <p:sldId id="482" r:id="rId48"/>
    <p:sldId id="492" r:id="rId49"/>
    <p:sldId id="483" r:id="rId50"/>
    <p:sldId id="488" r:id="rId51"/>
    <p:sldId id="510" r:id="rId52"/>
    <p:sldId id="493" r:id="rId53"/>
    <p:sldId id="495" r:id="rId54"/>
    <p:sldId id="504" r:id="rId55"/>
    <p:sldId id="496" r:id="rId56"/>
    <p:sldId id="511" r:id="rId57"/>
    <p:sldId id="497" r:id="rId58"/>
    <p:sldId id="512" r:id="rId59"/>
    <p:sldId id="514" r:id="rId60"/>
    <p:sldId id="520" r:id="rId61"/>
    <p:sldId id="515" r:id="rId62"/>
    <p:sldId id="516" r:id="rId63"/>
    <p:sldId id="517" r:id="rId64"/>
    <p:sldId id="518" r:id="rId65"/>
    <p:sldId id="519" r:id="rId66"/>
    <p:sldId id="509" r:id="rId6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소 민환" initials="소민" lastIdx="3" clrIdx="0">
    <p:extLst>
      <p:ext uri="{19B8F6BF-5375-455C-9EA6-DF929625EA0E}">
        <p15:presenceInfo xmlns:p15="http://schemas.microsoft.com/office/powerpoint/2012/main" userId="367441008b9a3a7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A1624"/>
    <a:srgbClr val="FFFFFF"/>
    <a:srgbClr val="715203"/>
    <a:srgbClr val="3A3A3A"/>
    <a:srgbClr val="FFFF66"/>
    <a:srgbClr val="3D3D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8011A1-C917-459D-BE86-0EBE73518EF7}" v="1696" dt="2020-12-01T08:36:45.4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43" autoAdjust="0"/>
    <p:restoredTop sz="94660"/>
  </p:normalViewPr>
  <p:slideViewPr>
    <p:cSldViewPr snapToGrid="0">
      <p:cViewPr varScale="1">
        <p:scale>
          <a:sx n="73" d="100"/>
          <a:sy n="73" d="100"/>
        </p:scale>
        <p:origin x="94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소 민환" userId="367441008b9a3a76" providerId="LiveId" clId="{72140D53-68B7-4837-A58D-4DD1A6BE2B56}"/>
    <pc:docChg chg="undo custSel addSld delSld modSld sldOrd">
      <pc:chgData name="소 민환" userId="367441008b9a3a76" providerId="LiveId" clId="{72140D53-68B7-4837-A58D-4DD1A6BE2B56}" dt="2020-10-14T10:12:27.876" v="17146" actId="164"/>
      <pc:docMkLst>
        <pc:docMk/>
      </pc:docMkLst>
      <pc:sldChg chg="modSp mod">
        <pc:chgData name="소 민환" userId="367441008b9a3a76" providerId="LiveId" clId="{72140D53-68B7-4837-A58D-4DD1A6BE2B56}" dt="2020-10-07T14:42:16.122" v="14"/>
        <pc:sldMkLst>
          <pc:docMk/>
          <pc:sldMk cId="2027351517" sldId="256"/>
        </pc:sldMkLst>
        <pc:spChg chg="mod">
          <ac:chgData name="소 민환" userId="367441008b9a3a76" providerId="LiveId" clId="{72140D53-68B7-4837-A58D-4DD1A6BE2B56}" dt="2020-10-07T14:42:16.122" v="14"/>
          <ac:spMkLst>
            <pc:docMk/>
            <pc:sldMk cId="2027351517" sldId="256"/>
            <ac:spMk id="2" creationId="{D33747E8-0037-4B35-B134-55B87DB0E416}"/>
          </ac:spMkLst>
        </pc:spChg>
      </pc:sldChg>
      <pc:sldChg chg="addSp modSp mod">
        <pc:chgData name="소 민환" userId="367441008b9a3a76" providerId="LiveId" clId="{72140D53-68B7-4837-A58D-4DD1A6BE2B56}" dt="2020-10-12T14:30:33.274" v="15558"/>
        <pc:sldMkLst>
          <pc:docMk/>
          <pc:sldMk cId="1186200925" sldId="257"/>
        </pc:sldMkLst>
        <pc:spChg chg="mod">
          <ac:chgData name="소 민환" userId="367441008b9a3a76" providerId="LiveId" clId="{72140D53-68B7-4837-A58D-4DD1A6BE2B56}" dt="2020-10-12T14:30:33.274" v="15558"/>
          <ac:spMkLst>
            <pc:docMk/>
            <pc:sldMk cId="1186200925" sldId="257"/>
            <ac:spMk id="4" creationId="{14A0607F-EB64-4B8A-924E-8811C844DCE5}"/>
          </ac:spMkLst>
        </pc:spChg>
        <pc:cxnChg chg="add mod">
          <ac:chgData name="소 민환" userId="367441008b9a3a76" providerId="LiveId" clId="{72140D53-68B7-4837-A58D-4DD1A6BE2B56}" dt="2020-10-07T14:42:40.739" v="17" actId="208"/>
          <ac:cxnSpMkLst>
            <pc:docMk/>
            <pc:sldMk cId="1186200925" sldId="257"/>
            <ac:cxnSpMk id="6" creationId="{60C8D342-7622-48F2-B069-AA19F3E63DC3}"/>
          </ac:cxnSpMkLst>
        </pc:cxnChg>
      </pc:sldChg>
      <pc:sldChg chg="addSp delSp modSp mod">
        <pc:chgData name="소 민환" userId="367441008b9a3a76" providerId="LiveId" clId="{72140D53-68B7-4837-A58D-4DD1A6BE2B56}" dt="2020-10-14T08:28:36.211" v="17074"/>
        <pc:sldMkLst>
          <pc:docMk/>
          <pc:sldMk cId="2307861066" sldId="258"/>
        </pc:sldMkLst>
        <pc:spChg chg="add del mod topLvl">
          <ac:chgData name="소 민환" userId="367441008b9a3a76" providerId="LiveId" clId="{72140D53-68B7-4837-A58D-4DD1A6BE2B56}" dt="2020-10-12T10:13:55.003" v="12868" actId="165"/>
          <ac:spMkLst>
            <pc:docMk/>
            <pc:sldMk cId="2307861066" sldId="258"/>
            <ac:spMk id="2" creationId="{4B6F283A-DB22-4880-B31A-AA76D6DE67EE}"/>
          </ac:spMkLst>
        </pc:spChg>
        <pc:spChg chg="add del mod">
          <ac:chgData name="소 민환" userId="367441008b9a3a76" providerId="LiveId" clId="{72140D53-68B7-4837-A58D-4DD1A6BE2B56}" dt="2020-10-13T15:59:35.105" v="17011" actId="478"/>
          <ac:spMkLst>
            <pc:docMk/>
            <pc:sldMk cId="2307861066" sldId="258"/>
            <ac:spMk id="4" creationId="{29BC610D-57E0-4CAD-BD8B-B971389E0651}"/>
          </ac:spMkLst>
        </pc:spChg>
        <pc:spChg chg="add del">
          <ac:chgData name="소 민환" userId="367441008b9a3a76" providerId="LiveId" clId="{72140D53-68B7-4837-A58D-4DD1A6BE2B56}" dt="2020-10-12T10:00:07.885" v="12807" actId="478"/>
          <ac:spMkLst>
            <pc:docMk/>
            <pc:sldMk cId="2307861066" sldId="258"/>
            <ac:spMk id="4" creationId="{81937500-E3D2-479F-95F2-CC9310287B94}"/>
          </ac:spMkLst>
        </pc:spChg>
        <pc:spChg chg="add del mod">
          <ac:chgData name="소 민환" userId="367441008b9a3a76" providerId="LiveId" clId="{72140D53-68B7-4837-A58D-4DD1A6BE2B56}" dt="2020-10-12T10:11:49.085" v="12841" actId="478"/>
          <ac:spMkLst>
            <pc:docMk/>
            <pc:sldMk cId="2307861066" sldId="258"/>
            <ac:spMk id="5" creationId="{23F6C119-EAA9-4AD8-8B6C-CC09F2192BB1}"/>
          </ac:spMkLst>
        </pc:spChg>
        <pc:spChg chg="del">
          <ac:chgData name="소 민환" userId="367441008b9a3a76" providerId="LiveId" clId="{72140D53-68B7-4837-A58D-4DD1A6BE2B56}" dt="2020-10-08T09:33:04.370" v="92" actId="478"/>
          <ac:spMkLst>
            <pc:docMk/>
            <pc:sldMk cId="2307861066" sldId="258"/>
            <ac:spMk id="6" creationId="{0F120071-C42A-43CC-B73A-938CCB1F8084}"/>
          </ac:spMkLst>
        </pc:spChg>
        <pc:spChg chg="add del mod">
          <ac:chgData name="소 민환" userId="367441008b9a3a76" providerId="LiveId" clId="{72140D53-68B7-4837-A58D-4DD1A6BE2B56}" dt="2020-10-12T10:03:52.386" v="12823" actId="22"/>
          <ac:spMkLst>
            <pc:docMk/>
            <pc:sldMk cId="2307861066" sldId="258"/>
            <ac:spMk id="6" creationId="{18617318-765B-48CE-9B0E-EB7D9E794EAF}"/>
          </ac:spMkLst>
        </pc:spChg>
        <pc:spChg chg="add mod topLvl">
          <ac:chgData name="소 민환" userId="367441008b9a3a76" providerId="LiveId" clId="{72140D53-68B7-4837-A58D-4DD1A6BE2B56}" dt="2020-10-10T01:49:00.598" v="3889" actId="164"/>
          <ac:spMkLst>
            <pc:docMk/>
            <pc:sldMk cId="2307861066" sldId="258"/>
            <ac:spMk id="6" creationId="{42B6BB76-A531-4E96-B73C-AD502C7D7EE7}"/>
          </ac:spMkLst>
        </pc:spChg>
        <pc:spChg chg="add mod topLvl">
          <ac:chgData name="소 민환" userId="367441008b9a3a76" providerId="LiveId" clId="{72140D53-68B7-4837-A58D-4DD1A6BE2B56}" dt="2020-10-10T01:49:00.598" v="3889" actId="164"/>
          <ac:spMkLst>
            <pc:docMk/>
            <pc:sldMk cId="2307861066" sldId="258"/>
            <ac:spMk id="7" creationId="{5CC0AF89-C286-41E8-BCF0-4A260F3AE2F6}"/>
          </ac:spMkLst>
        </pc:spChg>
        <pc:spChg chg="add mod topLvl">
          <ac:chgData name="소 민환" userId="367441008b9a3a76" providerId="LiveId" clId="{72140D53-68B7-4837-A58D-4DD1A6BE2B56}" dt="2020-10-10T01:49:00.598" v="3889" actId="164"/>
          <ac:spMkLst>
            <pc:docMk/>
            <pc:sldMk cId="2307861066" sldId="258"/>
            <ac:spMk id="8" creationId="{630AD104-7A1D-4AF4-9228-DED273C5646E}"/>
          </ac:spMkLst>
        </pc:spChg>
        <pc:spChg chg="del">
          <ac:chgData name="소 민환" userId="367441008b9a3a76" providerId="LiveId" clId="{72140D53-68B7-4837-A58D-4DD1A6BE2B56}" dt="2020-10-08T09:33:09.605" v="99" actId="478"/>
          <ac:spMkLst>
            <pc:docMk/>
            <pc:sldMk cId="2307861066" sldId="258"/>
            <ac:spMk id="8" creationId="{68D09CE5-141B-44C3-8931-A89728C6C4F8}"/>
          </ac:spMkLst>
        </pc:spChg>
        <pc:spChg chg="add mod topLvl">
          <ac:chgData name="소 민환" userId="367441008b9a3a76" providerId="LiveId" clId="{72140D53-68B7-4837-A58D-4DD1A6BE2B56}" dt="2020-10-10T01:49:00.598" v="3889" actId="164"/>
          <ac:spMkLst>
            <pc:docMk/>
            <pc:sldMk cId="2307861066" sldId="258"/>
            <ac:spMk id="9" creationId="{4D83AA07-A28D-4DA6-AB29-F80CAE8D9D1F}"/>
          </ac:spMkLst>
        </pc:spChg>
        <pc:spChg chg="add mod topLvl">
          <ac:chgData name="소 민환" userId="367441008b9a3a76" providerId="LiveId" clId="{72140D53-68B7-4837-A58D-4DD1A6BE2B56}" dt="2020-10-10T01:49:00.598" v="3889" actId="164"/>
          <ac:spMkLst>
            <pc:docMk/>
            <pc:sldMk cId="2307861066" sldId="258"/>
            <ac:spMk id="10" creationId="{5A1814EC-F704-4B1F-9F3E-FCD1E4EB7565}"/>
          </ac:spMkLst>
        </pc:spChg>
        <pc:spChg chg="del">
          <ac:chgData name="소 민환" userId="367441008b9a3a76" providerId="LiveId" clId="{72140D53-68B7-4837-A58D-4DD1A6BE2B56}" dt="2020-10-08T09:33:05.912" v="94" actId="478"/>
          <ac:spMkLst>
            <pc:docMk/>
            <pc:sldMk cId="2307861066" sldId="258"/>
            <ac:spMk id="11" creationId="{59E9C5C3-987B-41F5-A46A-F218C623929F}"/>
          </ac:spMkLst>
        </pc:spChg>
        <pc:spChg chg="add mod topLvl">
          <ac:chgData name="소 민환" userId="367441008b9a3a76" providerId="LiveId" clId="{72140D53-68B7-4837-A58D-4DD1A6BE2B56}" dt="2020-10-10T01:49:00.598" v="3889" actId="164"/>
          <ac:spMkLst>
            <pc:docMk/>
            <pc:sldMk cId="2307861066" sldId="258"/>
            <ac:spMk id="11" creationId="{73E6B080-D760-40C6-BC17-146367E7E2A4}"/>
          </ac:spMkLst>
        </pc:spChg>
        <pc:spChg chg="add mod">
          <ac:chgData name="소 민환" userId="367441008b9a3a76" providerId="LiveId" clId="{72140D53-68B7-4837-A58D-4DD1A6BE2B56}" dt="2020-10-08T10:08:47.539" v="326" actId="165"/>
          <ac:spMkLst>
            <pc:docMk/>
            <pc:sldMk cId="2307861066" sldId="258"/>
            <ac:spMk id="12" creationId="{4D20B3AE-5988-4B62-94F0-25449722B47F}"/>
          </ac:spMkLst>
        </pc:spChg>
        <pc:spChg chg="add mod topLvl">
          <ac:chgData name="소 민환" userId="367441008b9a3a76" providerId="LiveId" clId="{72140D53-68B7-4837-A58D-4DD1A6BE2B56}" dt="2020-10-10T01:49:00.598" v="3889" actId="164"/>
          <ac:spMkLst>
            <pc:docMk/>
            <pc:sldMk cId="2307861066" sldId="258"/>
            <ac:spMk id="13" creationId="{7657DBDD-8527-4E76-BEDC-45ACD5F18475}"/>
          </ac:spMkLst>
        </pc:spChg>
        <pc:spChg chg="add del mod topLvl">
          <ac:chgData name="소 민환" userId="367441008b9a3a76" providerId="LiveId" clId="{72140D53-68B7-4837-A58D-4DD1A6BE2B56}" dt="2020-10-13T14:42:59.365" v="17004" actId="1076"/>
          <ac:spMkLst>
            <pc:docMk/>
            <pc:sldMk cId="2307861066" sldId="258"/>
            <ac:spMk id="16" creationId="{1121FDF4-EAC2-41CD-89D1-776F405806BE}"/>
          </ac:spMkLst>
        </pc:spChg>
        <pc:spChg chg="del mod">
          <ac:chgData name="소 민환" userId="367441008b9a3a76" providerId="LiveId" clId="{72140D53-68B7-4837-A58D-4DD1A6BE2B56}" dt="2020-10-08T09:33:08.860" v="98" actId="478"/>
          <ac:spMkLst>
            <pc:docMk/>
            <pc:sldMk cId="2307861066" sldId="258"/>
            <ac:spMk id="16" creationId="{244092B4-744C-4936-8040-30B4F4233CDF}"/>
          </ac:spMkLst>
        </pc:spChg>
        <pc:spChg chg="del mod topLvl">
          <ac:chgData name="소 민환" userId="367441008b9a3a76" providerId="LiveId" clId="{72140D53-68B7-4837-A58D-4DD1A6BE2B56}" dt="2020-10-08T16:35:07.840" v="822" actId="478"/>
          <ac:spMkLst>
            <pc:docMk/>
            <pc:sldMk cId="2307861066" sldId="258"/>
            <ac:spMk id="18" creationId="{3A908742-671B-49EA-997A-60305EE592D4}"/>
          </ac:spMkLst>
        </pc:spChg>
        <pc:spChg chg="add mod topLvl">
          <ac:chgData name="소 민환" userId="367441008b9a3a76" providerId="LiveId" clId="{72140D53-68B7-4837-A58D-4DD1A6BE2B56}" dt="2020-10-10T01:49:00.598" v="3889" actId="164"/>
          <ac:spMkLst>
            <pc:docMk/>
            <pc:sldMk cId="2307861066" sldId="258"/>
            <ac:spMk id="19" creationId="{2D97CF34-BC4D-4F9E-A44E-45B597EE16FC}"/>
          </ac:spMkLst>
        </pc:spChg>
        <pc:spChg chg="add del">
          <ac:chgData name="소 민환" userId="367441008b9a3a76" providerId="LiveId" clId="{72140D53-68B7-4837-A58D-4DD1A6BE2B56}" dt="2020-10-08T09:45:47.545" v="132" actId="478"/>
          <ac:spMkLst>
            <pc:docMk/>
            <pc:sldMk cId="2307861066" sldId="258"/>
            <ac:spMk id="21" creationId="{08C8686A-C710-4DCC-8864-34DC7E8E0979}"/>
          </ac:spMkLst>
        </pc:spChg>
        <pc:spChg chg="del mod topLvl">
          <ac:chgData name="소 민환" userId="367441008b9a3a76" providerId="LiveId" clId="{72140D53-68B7-4837-A58D-4DD1A6BE2B56}" dt="2020-10-08T16:35:00.809" v="818" actId="478"/>
          <ac:spMkLst>
            <pc:docMk/>
            <pc:sldMk cId="2307861066" sldId="258"/>
            <ac:spMk id="21" creationId="{3003F9F6-A444-4CE5-9A13-B527E8C4913B}"/>
          </ac:spMkLst>
        </pc:spChg>
        <pc:spChg chg="add mod topLvl">
          <ac:chgData name="소 민환" userId="367441008b9a3a76" providerId="LiveId" clId="{72140D53-68B7-4837-A58D-4DD1A6BE2B56}" dt="2020-10-10T01:49:00.598" v="3889" actId="164"/>
          <ac:spMkLst>
            <pc:docMk/>
            <pc:sldMk cId="2307861066" sldId="258"/>
            <ac:spMk id="21" creationId="{B655442F-326C-45F1-9493-C6F36F486677}"/>
          </ac:spMkLst>
        </pc:spChg>
        <pc:spChg chg="mod">
          <ac:chgData name="소 민환" userId="367441008b9a3a76" providerId="LiveId" clId="{72140D53-68B7-4837-A58D-4DD1A6BE2B56}" dt="2020-10-14T08:24:12.060" v="17061"/>
          <ac:spMkLst>
            <pc:docMk/>
            <pc:sldMk cId="2307861066" sldId="258"/>
            <ac:spMk id="22" creationId="{0C78A720-87D5-430E-9CE2-76096C75EE0D}"/>
          </ac:spMkLst>
        </pc:spChg>
        <pc:spChg chg="del mod topLvl">
          <ac:chgData name="소 민환" userId="367441008b9a3a76" providerId="LiveId" clId="{72140D53-68B7-4837-A58D-4DD1A6BE2B56}" dt="2020-10-08T16:35:02.442" v="819" actId="478"/>
          <ac:spMkLst>
            <pc:docMk/>
            <pc:sldMk cId="2307861066" sldId="258"/>
            <ac:spMk id="22" creationId="{81EFBE24-7941-4DBF-891F-E36A843FD1B6}"/>
          </ac:spMkLst>
        </pc:spChg>
        <pc:spChg chg="add del mod">
          <ac:chgData name="소 민환" userId="367441008b9a3a76" providerId="LiveId" clId="{72140D53-68B7-4837-A58D-4DD1A6BE2B56}" dt="2020-10-08T09:46:40.208" v="199" actId="478"/>
          <ac:spMkLst>
            <pc:docMk/>
            <pc:sldMk cId="2307861066" sldId="258"/>
            <ac:spMk id="22" creationId="{99B3550A-9615-48DA-8E24-BCB5E08EB174}"/>
          </ac:spMkLst>
        </pc:spChg>
        <pc:spChg chg="mod">
          <ac:chgData name="소 민환" userId="367441008b9a3a76" providerId="LiveId" clId="{72140D53-68B7-4837-A58D-4DD1A6BE2B56}" dt="2020-10-14T08:24:12.060" v="17061"/>
          <ac:spMkLst>
            <pc:docMk/>
            <pc:sldMk cId="2307861066" sldId="258"/>
            <ac:spMk id="23" creationId="{17E6B2BF-C7E7-4311-83FA-18C778A4FF64}"/>
          </ac:spMkLst>
        </pc:spChg>
        <pc:spChg chg="del mod topLvl">
          <ac:chgData name="소 민환" userId="367441008b9a3a76" providerId="LiveId" clId="{72140D53-68B7-4837-A58D-4DD1A6BE2B56}" dt="2020-10-08T16:35:09.431" v="823" actId="478"/>
          <ac:spMkLst>
            <pc:docMk/>
            <pc:sldMk cId="2307861066" sldId="258"/>
            <ac:spMk id="23" creationId="{69E1660F-7CAD-4353-83DF-62D4A3CC768E}"/>
          </ac:spMkLst>
        </pc:spChg>
        <pc:spChg chg="add del">
          <ac:chgData name="소 민환" userId="367441008b9a3a76" providerId="LiveId" clId="{72140D53-68B7-4837-A58D-4DD1A6BE2B56}" dt="2020-10-08T09:46:55.178" v="201" actId="478"/>
          <ac:spMkLst>
            <pc:docMk/>
            <pc:sldMk cId="2307861066" sldId="258"/>
            <ac:spMk id="23" creationId="{D11BEBCA-B8E3-4829-8A55-BC74DF1EAF20}"/>
          </ac:spMkLst>
        </pc:spChg>
        <pc:spChg chg="add mod topLvl">
          <ac:chgData name="소 민환" userId="367441008b9a3a76" providerId="LiveId" clId="{72140D53-68B7-4837-A58D-4DD1A6BE2B56}" dt="2020-10-10T01:49:00.598" v="3889" actId="164"/>
          <ac:spMkLst>
            <pc:docMk/>
            <pc:sldMk cId="2307861066" sldId="258"/>
            <ac:spMk id="23" creationId="{E7327C00-7BC3-4F92-BFB0-1706F32B3FBE}"/>
          </ac:spMkLst>
        </pc:spChg>
        <pc:spChg chg="mod">
          <ac:chgData name="소 민환" userId="367441008b9a3a76" providerId="LiveId" clId="{72140D53-68B7-4837-A58D-4DD1A6BE2B56}" dt="2020-10-14T08:24:12.060" v="17061"/>
          <ac:spMkLst>
            <pc:docMk/>
            <pc:sldMk cId="2307861066" sldId="258"/>
            <ac:spMk id="24" creationId="{38F73D0E-4924-46B8-BE58-F827A8134068}"/>
          </ac:spMkLst>
        </pc:spChg>
        <pc:spChg chg="add mod topLvl">
          <ac:chgData name="소 민환" userId="367441008b9a3a76" providerId="LiveId" clId="{72140D53-68B7-4837-A58D-4DD1A6BE2B56}" dt="2020-10-08T10:08:59.257" v="329" actId="164"/>
          <ac:spMkLst>
            <pc:docMk/>
            <pc:sldMk cId="2307861066" sldId="258"/>
            <ac:spMk id="24" creationId="{ADF2650C-62A1-4CCC-884A-CF0E74E6B361}"/>
          </ac:spMkLst>
        </pc:spChg>
        <pc:spChg chg="add del mod">
          <ac:chgData name="소 민환" userId="367441008b9a3a76" providerId="LiveId" clId="{72140D53-68B7-4837-A58D-4DD1A6BE2B56}" dt="2020-10-08T09:51:06.317" v="214" actId="478"/>
          <ac:spMkLst>
            <pc:docMk/>
            <pc:sldMk cId="2307861066" sldId="258"/>
            <ac:spMk id="25" creationId="{48EC03EA-6C67-4B37-947A-46D167FE5BCE}"/>
          </ac:spMkLst>
        </pc:spChg>
        <pc:spChg chg="del mod topLvl">
          <ac:chgData name="소 민환" userId="367441008b9a3a76" providerId="LiveId" clId="{72140D53-68B7-4837-A58D-4DD1A6BE2B56}" dt="2020-10-08T16:35:05.587" v="821" actId="478"/>
          <ac:spMkLst>
            <pc:docMk/>
            <pc:sldMk cId="2307861066" sldId="258"/>
            <ac:spMk id="26" creationId="{B6672185-F030-4CCB-A601-5A927C28C8AA}"/>
          </ac:spMkLst>
        </pc:spChg>
        <pc:spChg chg="add del mod topLvl">
          <ac:chgData name="소 민환" userId="367441008b9a3a76" providerId="LiveId" clId="{72140D53-68B7-4837-A58D-4DD1A6BE2B56}" dt="2020-10-12T16:29:04.972" v="15619" actId="164"/>
          <ac:spMkLst>
            <pc:docMk/>
            <pc:sldMk cId="2307861066" sldId="258"/>
            <ac:spMk id="26" creationId="{C76FFC14-86E3-4E9A-BB7B-5E63ABA0E869}"/>
          </ac:spMkLst>
        </pc:spChg>
        <pc:spChg chg="add del mod">
          <ac:chgData name="소 민환" userId="367441008b9a3a76" providerId="LiveId" clId="{72140D53-68B7-4837-A58D-4DD1A6BE2B56}" dt="2020-10-08T09:57:14.276" v="247" actId="478"/>
          <ac:spMkLst>
            <pc:docMk/>
            <pc:sldMk cId="2307861066" sldId="258"/>
            <ac:spMk id="26" creationId="{FEB10EFB-F8C1-4DBD-A065-8EE968FDFAE1}"/>
          </ac:spMkLst>
        </pc:spChg>
        <pc:spChg chg="add del mod topLvl">
          <ac:chgData name="소 민환" userId="367441008b9a3a76" providerId="LiveId" clId="{72140D53-68B7-4837-A58D-4DD1A6BE2B56}" dt="2020-10-12T16:29:04.972" v="15619" actId="164"/>
          <ac:spMkLst>
            <pc:docMk/>
            <pc:sldMk cId="2307861066" sldId="258"/>
            <ac:spMk id="27" creationId="{05373E37-9B02-46FD-B092-FF85D01B0B2D}"/>
          </ac:spMkLst>
        </pc:spChg>
        <pc:spChg chg="del mod topLvl">
          <ac:chgData name="소 민환" userId="367441008b9a3a76" providerId="LiveId" clId="{72140D53-68B7-4837-A58D-4DD1A6BE2B56}" dt="2020-10-08T16:35:03.974" v="820" actId="478"/>
          <ac:spMkLst>
            <pc:docMk/>
            <pc:sldMk cId="2307861066" sldId="258"/>
            <ac:spMk id="27" creationId="{D9BED8E4-4340-4B0C-BFF9-6002925F88A6}"/>
          </ac:spMkLst>
        </pc:spChg>
        <pc:spChg chg="del mod">
          <ac:chgData name="소 민환" userId="367441008b9a3a76" providerId="LiveId" clId="{72140D53-68B7-4837-A58D-4DD1A6BE2B56}" dt="2020-10-11T09:55:13.294" v="6878" actId="478"/>
          <ac:spMkLst>
            <pc:docMk/>
            <pc:sldMk cId="2307861066" sldId="258"/>
            <ac:spMk id="28" creationId="{93FD0045-8838-4AB6-BCD9-F8D3B58C0A8C}"/>
          </ac:spMkLst>
        </pc:spChg>
        <pc:spChg chg="mod">
          <ac:chgData name="소 민환" userId="367441008b9a3a76" providerId="LiveId" clId="{72140D53-68B7-4837-A58D-4DD1A6BE2B56}" dt="2020-10-13T14:42:58.135" v="17002" actId="164"/>
          <ac:spMkLst>
            <pc:docMk/>
            <pc:sldMk cId="2307861066" sldId="258"/>
            <ac:spMk id="29" creationId="{F3794A22-9FEC-46C9-9B70-18109FD073E9}"/>
          </ac:spMkLst>
        </pc:spChg>
        <pc:spChg chg="add del mod topLvl">
          <ac:chgData name="소 민환" userId="367441008b9a3a76" providerId="LiveId" clId="{72140D53-68B7-4837-A58D-4DD1A6BE2B56}" dt="2020-10-12T16:29:04.972" v="15619" actId="164"/>
          <ac:spMkLst>
            <pc:docMk/>
            <pc:sldMk cId="2307861066" sldId="258"/>
            <ac:spMk id="31" creationId="{3B934649-071D-4BD4-ACCB-16769171349C}"/>
          </ac:spMkLst>
        </pc:spChg>
        <pc:spChg chg="mod">
          <ac:chgData name="소 민환" userId="367441008b9a3a76" providerId="LiveId" clId="{72140D53-68B7-4837-A58D-4DD1A6BE2B56}" dt="2020-10-14T08:24:12.060" v="17061"/>
          <ac:spMkLst>
            <pc:docMk/>
            <pc:sldMk cId="2307861066" sldId="258"/>
            <ac:spMk id="33" creationId="{4AF6C26D-7877-4A21-B74A-0048CB7F8092}"/>
          </ac:spMkLst>
        </pc:spChg>
        <pc:spChg chg="add del mod topLvl">
          <ac:chgData name="소 민환" userId="367441008b9a3a76" providerId="LiveId" clId="{72140D53-68B7-4837-A58D-4DD1A6BE2B56}" dt="2020-10-12T10:13:38.684" v="12865" actId="478"/>
          <ac:spMkLst>
            <pc:docMk/>
            <pc:sldMk cId="2307861066" sldId="258"/>
            <ac:spMk id="33" creationId="{C2831162-8192-4ABD-863B-FF1EA3E7DF20}"/>
          </ac:spMkLst>
        </pc:spChg>
        <pc:spChg chg="add del mod topLvl">
          <ac:chgData name="소 민환" userId="367441008b9a3a76" providerId="LiveId" clId="{72140D53-68B7-4837-A58D-4DD1A6BE2B56}" dt="2020-10-12T16:29:04.972" v="15619" actId="164"/>
          <ac:spMkLst>
            <pc:docMk/>
            <pc:sldMk cId="2307861066" sldId="258"/>
            <ac:spMk id="34" creationId="{F6DDFB49-57BE-4D4A-96BB-8E10FE9CDD0C}"/>
          </ac:spMkLst>
        </pc:spChg>
        <pc:spChg chg="mod">
          <ac:chgData name="소 민환" userId="367441008b9a3a76" providerId="LiveId" clId="{72140D53-68B7-4837-A58D-4DD1A6BE2B56}" dt="2020-10-14T08:24:12.060" v="17061"/>
          <ac:spMkLst>
            <pc:docMk/>
            <pc:sldMk cId="2307861066" sldId="258"/>
            <ac:spMk id="35" creationId="{AB59F295-8103-4817-A1C7-F73A08C25A4C}"/>
          </ac:spMkLst>
        </pc:spChg>
        <pc:spChg chg="add del">
          <ac:chgData name="소 민환" userId="367441008b9a3a76" providerId="LiveId" clId="{72140D53-68B7-4837-A58D-4DD1A6BE2B56}" dt="2020-10-08T10:09:32.908" v="345" actId="11529"/>
          <ac:spMkLst>
            <pc:docMk/>
            <pc:sldMk cId="2307861066" sldId="258"/>
            <ac:spMk id="35" creationId="{D18B7A7B-E42C-4FF2-80AD-F796BC97A37E}"/>
          </ac:spMkLst>
        </pc:spChg>
        <pc:spChg chg="add del mod">
          <ac:chgData name="소 민환" userId="367441008b9a3a76" providerId="LiveId" clId="{72140D53-68B7-4837-A58D-4DD1A6BE2B56}" dt="2020-10-08T10:10:06.803" v="349" actId="478"/>
          <ac:spMkLst>
            <pc:docMk/>
            <pc:sldMk cId="2307861066" sldId="258"/>
            <ac:spMk id="36" creationId="{6F23C1A1-BCC7-490C-B5CD-99C783FD0A3C}"/>
          </ac:spMkLst>
        </pc:spChg>
        <pc:spChg chg="add del mod topLvl">
          <ac:chgData name="소 민환" userId="367441008b9a3a76" providerId="LiveId" clId="{72140D53-68B7-4837-A58D-4DD1A6BE2B56}" dt="2020-10-12T16:29:04.972" v="15619" actId="164"/>
          <ac:spMkLst>
            <pc:docMk/>
            <pc:sldMk cId="2307861066" sldId="258"/>
            <ac:spMk id="36" creationId="{815937B4-3173-43E5-8264-B35EE9DDCB9F}"/>
          </ac:spMkLst>
        </pc:spChg>
        <pc:spChg chg="add del mod topLvl">
          <ac:chgData name="소 민환" userId="367441008b9a3a76" providerId="LiveId" clId="{72140D53-68B7-4837-A58D-4DD1A6BE2B56}" dt="2020-10-12T16:29:04.972" v="15619" actId="164"/>
          <ac:spMkLst>
            <pc:docMk/>
            <pc:sldMk cId="2307861066" sldId="258"/>
            <ac:spMk id="37" creationId="{C5982DCD-DF4A-47C6-B340-A0CAA924E233}"/>
          </ac:spMkLst>
        </pc:spChg>
        <pc:spChg chg="add del mod topLvl">
          <ac:chgData name="소 민환" userId="367441008b9a3a76" providerId="LiveId" clId="{72140D53-68B7-4837-A58D-4DD1A6BE2B56}" dt="2020-10-12T16:29:04.972" v="15619" actId="164"/>
          <ac:spMkLst>
            <pc:docMk/>
            <pc:sldMk cId="2307861066" sldId="258"/>
            <ac:spMk id="38" creationId="{EFE4D79B-A83F-4812-ABCC-6F71E50735E3}"/>
          </ac:spMkLst>
        </pc:spChg>
        <pc:spChg chg="mod">
          <ac:chgData name="소 민환" userId="367441008b9a3a76" providerId="LiveId" clId="{72140D53-68B7-4837-A58D-4DD1A6BE2B56}" dt="2020-10-12T16:29:04.972" v="15619" actId="164"/>
          <ac:spMkLst>
            <pc:docMk/>
            <pc:sldMk cId="2307861066" sldId="258"/>
            <ac:spMk id="39" creationId="{EA36B91A-7704-4DCC-B7B5-02831DDBAED9}"/>
          </ac:spMkLst>
        </pc:spChg>
        <pc:spChg chg="mod">
          <ac:chgData name="소 민환" userId="367441008b9a3a76" providerId="LiveId" clId="{72140D53-68B7-4837-A58D-4DD1A6BE2B56}" dt="2020-10-12T16:29:04.972" v="15619" actId="164"/>
          <ac:spMkLst>
            <pc:docMk/>
            <pc:sldMk cId="2307861066" sldId="258"/>
            <ac:spMk id="40" creationId="{CD8A42FE-80FE-419F-9778-96AF3A053557}"/>
          </ac:spMkLst>
        </pc:spChg>
        <pc:spChg chg="mod">
          <ac:chgData name="소 민환" userId="367441008b9a3a76" providerId="LiveId" clId="{72140D53-68B7-4837-A58D-4DD1A6BE2B56}" dt="2020-10-14T08:24:12.060" v="17061"/>
          <ac:spMkLst>
            <pc:docMk/>
            <pc:sldMk cId="2307861066" sldId="258"/>
            <ac:spMk id="41" creationId="{7685A621-1908-43FC-B73E-15A8D111EEA4}"/>
          </ac:spMkLst>
        </pc:spChg>
        <pc:spChg chg="del mod">
          <ac:chgData name="소 민환" userId="367441008b9a3a76" providerId="LiveId" clId="{72140D53-68B7-4837-A58D-4DD1A6BE2B56}" dt="2020-10-12T10:12:14.708" v="12848" actId="478"/>
          <ac:spMkLst>
            <pc:docMk/>
            <pc:sldMk cId="2307861066" sldId="258"/>
            <ac:spMk id="42" creationId="{401D8250-F8F8-43CF-A040-3A3C3A51EC2C}"/>
          </ac:spMkLst>
        </pc:spChg>
        <pc:spChg chg="del mod">
          <ac:chgData name="소 민환" userId="367441008b9a3a76" providerId="LiveId" clId="{72140D53-68B7-4837-A58D-4DD1A6BE2B56}" dt="2020-10-12T10:11:58.748" v="12843" actId="478"/>
          <ac:spMkLst>
            <pc:docMk/>
            <pc:sldMk cId="2307861066" sldId="258"/>
            <ac:spMk id="43" creationId="{28E8DE7F-4A4F-4C9E-A16E-48E79B737E91}"/>
          </ac:spMkLst>
        </pc:spChg>
        <pc:spChg chg="del mod">
          <ac:chgData name="소 민환" userId="367441008b9a3a76" providerId="LiveId" clId="{72140D53-68B7-4837-A58D-4DD1A6BE2B56}" dt="2020-10-12T10:12:00.290" v="12844" actId="478"/>
          <ac:spMkLst>
            <pc:docMk/>
            <pc:sldMk cId="2307861066" sldId="258"/>
            <ac:spMk id="44" creationId="{808ABA1F-0E88-429B-B628-2A9B0D0AFD97}"/>
          </ac:spMkLst>
        </pc:spChg>
        <pc:spChg chg="del mod">
          <ac:chgData name="소 민환" userId="367441008b9a3a76" providerId="LiveId" clId="{72140D53-68B7-4837-A58D-4DD1A6BE2B56}" dt="2020-10-12T10:12:01.657" v="12845" actId="478"/>
          <ac:spMkLst>
            <pc:docMk/>
            <pc:sldMk cId="2307861066" sldId="258"/>
            <ac:spMk id="46" creationId="{D3241C68-0DA0-4418-9281-E8FD8F91A996}"/>
          </ac:spMkLst>
        </pc:spChg>
        <pc:spChg chg="del mod">
          <ac:chgData name="소 민환" userId="367441008b9a3a76" providerId="LiveId" clId="{72140D53-68B7-4837-A58D-4DD1A6BE2B56}" dt="2020-10-12T10:12:11.427" v="12846" actId="478"/>
          <ac:spMkLst>
            <pc:docMk/>
            <pc:sldMk cId="2307861066" sldId="258"/>
            <ac:spMk id="47" creationId="{E02A4705-E8BC-409A-BC4C-560A9B0CC8C4}"/>
          </ac:spMkLst>
        </pc:spChg>
        <pc:spChg chg="del mod">
          <ac:chgData name="소 민환" userId="367441008b9a3a76" providerId="LiveId" clId="{72140D53-68B7-4837-A58D-4DD1A6BE2B56}" dt="2020-10-12T10:11:57.091" v="12842" actId="478"/>
          <ac:spMkLst>
            <pc:docMk/>
            <pc:sldMk cId="2307861066" sldId="258"/>
            <ac:spMk id="48" creationId="{4A12B9AA-0041-4DEC-9B56-EB6F630C5A3D}"/>
          </ac:spMkLst>
        </pc:spChg>
        <pc:spChg chg="del mod">
          <ac:chgData name="소 민환" userId="367441008b9a3a76" providerId="LiveId" clId="{72140D53-68B7-4837-A58D-4DD1A6BE2B56}" dt="2020-10-12T10:00:32.082" v="12815" actId="478"/>
          <ac:spMkLst>
            <pc:docMk/>
            <pc:sldMk cId="2307861066" sldId="258"/>
            <ac:spMk id="50" creationId="{49754A02-B4AA-4969-BEA8-29F242800C99}"/>
          </ac:spMkLst>
        </pc:spChg>
        <pc:spChg chg="del mod">
          <ac:chgData name="소 민환" userId="367441008b9a3a76" providerId="LiveId" clId="{72140D53-68B7-4837-A58D-4DD1A6BE2B56}" dt="2020-10-12T10:00:30.664" v="12814" actId="478"/>
          <ac:spMkLst>
            <pc:docMk/>
            <pc:sldMk cId="2307861066" sldId="258"/>
            <ac:spMk id="51" creationId="{87F7EEE3-CB39-498F-9497-70868661C7C9}"/>
          </ac:spMkLst>
        </pc:spChg>
        <pc:spChg chg="del mod">
          <ac:chgData name="소 민환" userId="367441008b9a3a76" providerId="LiveId" clId="{72140D53-68B7-4837-A58D-4DD1A6BE2B56}" dt="2020-10-12T10:00:29.507" v="12813" actId="478"/>
          <ac:spMkLst>
            <pc:docMk/>
            <pc:sldMk cId="2307861066" sldId="258"/>
            <ac:spMk id="52" creationId="{9E4AB09A-0A13-4AEB-A8D8-6152CE4096A3}"/>
          </ac:spMkLst>
        </pc:spChg>
        <pc:spChg chg="del mod">
          <ac:chgData name="소 민환" userId="367441008b9a3a76" providerId="LiveId" clId="{72140D53-68B7-4837-A58D-4DD1A6BE2B56}" dt="2020-10-12T10:00:28.133" v="12812" actId="478"/>
          <ac:spMkLst>
            <pc:docMk/>
            <pc:sldMk cId="2307861066" sldId="258"/>
            <ac:spMk id="53" creationId="{16ACC057-FE0B-48CA-BA8B-CCDDADEEF572}"/>
          </ac:spMkLst>
        </pc:spChg>
        <pc:spChg chg="del mod">
          <ac:chgData name="소 민환" userId="367441008b9a3a76" providerId="LiveId" clId="{72140D53-68B7-4837-A58D-4DD1A6BE2B56}" dt="2020-10-12T10:00:26.423" v="12811" actId="478"/>
          <ac:spMkLst>
            <pc:docMk/>
            <pc:sldMk cId="2307861066" sldId="258"/>
            <ac:spMk id="54" creationId="{8ECA0C97-A686-4549-80E4-878D87F1FF0D}"/>
          </ac:spMkLst>
        </pc:spChg>
        <pc:spChg chg="del mod">
          <ac:chgData name="소 민환" userId="367441008b9a3a76" providerId="LiveId" clId="{72140D53-68B7-4837-A58D-4DD1A6BE2B56}" dt="2020-10-12T10:00:34.743" v="12818" actId="478"/>
          <ac:spMkLst>
            <pc:docMk/>
            <pc:sldMk cId="2307861066" sldId="258"/>
            <ac:spMk id="55" creationId="{80879D0C-9EBE-4EAF-9896-4439617A042B}"/>
          </ac:spMkLst>
        </pc:spChg>
        <pc:spChg chg="del mod topLvl">
          <ac:chgData name="소 민환" userId="367441008b9a3a76" providerId="LiveId" clId="{72140D53-68B7-4837-A58D-4DD1A6BE2B56}" dt="2020-10-12T10:00:35.904" v="12819" actId="478"/>
          <ac:spMkLst>
            <pc:docMk/>
            <pc:sldMk cId="2307861066" sldId="258"/>
            <ac:spMk id="56" creationId="{232F71E5-1F13-43CE-8548-0BA346808821}"/>
          </ac:spMkLst>
        </pc:spChg>
        <pc:spChg chg="del mod topLvl">
          <ac:chgData name="소 민환" userId="367441008b9a3a76" providerId="LiveId" clId="{72140D53-68B7-4837-A58D-4DD1A6BE2B56}" dt="2020-10-12T10:11:24.189" v="12837" actId="478"/>
          <ac:spMkLst>
            <pc:docMk/>
            <pc:sldMk cId="2307861066" sldId="258"/>
            <ac:spMk id="57" creationId="{EE69B067-9A24-4ABE-909B-95750FCC0E49}"/>
          </ac:spMkLst>
        </pc:spChg>
        <pc:spChg chg="del mod">
          <ac:chgData name="소 민환" userId="367441008b9a3a76" providerId="LiveId" clId="{72140D53-68B7-4837-A58D-4DD1A6BE2B56}" dt="2020-10-12T10:00:33.287" v="12816" actId="478"/>
          <ac:spMkLst>
            <pc:docMk/>
            <pc:sldMk cId="2307861066" sldId="258"/>
            <ac:spMk id="58" creationId="{5144450E-4905-4CFB-9BB2-236C229B36E3}"/>
          </ac:spMkLst>
        </pc:spChg>
        <pc:spChg chg="mod">
          <ac:chgData name="소 민환" userId="367441008b9a3a76" providerId="LiveId" clId="{72140D53-68B7-4837-A58D-4DD1A6BE2B56}" dt="2020-10-12T10:14:10.281" v="12870"/>
          <ac:spMkLst>
            <pc:docMk/>
            <pc:sldMk cId="2307861066" sldId="258"/>
            <ac:spMk id="62" creationId="{C32C567A-B5BD-449A-B5B8-7FA21537B29F}"/>
          </ac:spMkLst>
        </pc:spChg>
        <pc:spChg chg="mod">
          <ac:chgData name="소 민환" userId="367441008b9a3a76" providerId="LiveId" clId="{72140D53-68B7-4837-A58D-4DD1A6BE2B56}" dt="2020-10-12T10:14:10.281" v="12870"/>
          <ac:spMkLst>
            <pc:docMk/>
            <pc:sldMk cId="2307861066" sldId="258"/>
            <ac:spMk id="63" creationId="{638D5A38-8BEF-4D3D-B395-EB9EDCADBE67}"/>
          </ac:spMkLst>
        </pc:spChg>
        <pc:spChg chg="mod">
          <ac:chgData name="소 민환" userId="367441008b9a3a76" providerId="LiveId" clId="{72140D53-68B7-4837-A58D-4DD1A6BE2B56}" dt="2020-10-12T10:14:10.281" v="12870"/>
          <ac:spMkLst>
            <pc:docMk/>
            <pc:sldMk cId="2307861066" sldId="258"/>
            <ac:spMk id="64" creationId="{A08839F1-45AE-4B0C-A14D-CE726109A4E3}"/>
          </ac:spMkLst>
        </pc:spChg>
        <pc:spChg chg="mod">
          <ac:chgData name="소 민환" userId="367441008b9a3a76" providerId="LiveId" clId="{72140D53-68B7-4837-A58D-4DD1A6BE2B56}" dt="2020-10-12T10:14:10.281" v="12870"/>
          <ac:spMkLst>
            <pc:docMk/>
            <pc:sldMk cId="2307861066" sldId="258"/>
            <ac:spMk id="65" creationId="{81C9DD9B-6D13-48BC-BA35-1931BEB10030}"/>
          </ac:spMkLst>
        </pc:spChg>
        <pc:spChg chg="mod">
          <ac:chgData name="소 민환" userId="367441008b9a3a76" providerId="LiveId" clId="{72140D53-68B7-4837-A58D-4DD1A6BE2B56}" dt="2020-10-12T10:14:10.281" v="12870"/>
          <ac:spMkLst>
            <pc:docMk/>
            <pc:sldMk cId="2307861066" sldId="258"/>
            <ac:spMk id="66" creationId="{DA1655CB-A144-4EA8-841A-8665849FB549}"/>
          </ac:spMkLst>
        </pc:spChg>
        <pc:spChg chg="mod">
          <ac:chgData name="소 민환" userId="367441008b9a3a76" providerId="LiveId" clId="{72140D53-68B7-4837-A58D-4DD1A6BE2B56}" dt="2020-10-12T10:14:10.281" v="12870"/>
          <ac:spMkLst>
            <pc:docMk/>
            <pc:sldMk cId="2307861066" sldId="258"/>
            <ac:spMk id="67" creationId="{ACF39692-5FF7-4665-9CEB-4D32DED69A02}"/>
          </ac:spMkLst>
        </pc:spChg>
        <pc:spChg chg="mod">
          <ac:chgData name="소 민환" userId="367441008b9a3a76" providerId="LiveId" clId="{72140D53-68B7-4837-A58D-4DD1A6BE2B56}" dt="2020-10-12T10:14:10.281" v="12870"/>
          <ac:spMkLst>
            <pc:docMk/>
            <pc:sldMk cId="2307861066" sldId="258"/>
            <ac:spMk id="68" creationId="{0E66D0C6-656F-4BBE-9697-FD193DE4D706}"/>
          </ac:spMkLst>
        </pc:spChg>
        <pc:spChg chg="mod">
          <ac:chgData name="소 민환" userId="367441008b9a3a76" providerId="LiveId" clId="{72140D53-68B7-4837-A58D-4DD1A6BE2B56}" dt="2020-10-12T10:14:10.281" v="12870"/>
          <ac:spMkLst>
            <pc:docMk/>
            <pc:sldMk cId="2307861066" sldId="258"/>
            <ac:spMk id="69" creationId="{A89680BD-7C0E-4090-9CE2-D585CE7DE866}"/>
          </ac:spMkLst>
        </pc:spChg>
        <pc:spChg chg="mod">
          <ac:chgData name="소 민환" userId="367441008b9a3a76" providerId="LiveId" clId="{72140D53-68B7-4837-A58D-4DD1A6BE2B56}" dt="2020-10-12T10:14:10.281" v="12870"/>
          <ac:spMkLst>
            <pc:docMk/>
            <pc:sldMk cId="2307861066" sldId="258"/>
            <ac:spMk id="70" creationId="{35A8436D-2519-4AE2-A466-A071D241E7BA}"/>
          </ac:spMkLst>
        </pc:spChg>
        <pc:spChg chg="mod">
          <ac:chgData name="소 민환" userId="367441008b9a3a76" providerId="LiveId" clId="{72140D53-68B7-4837-A58D-4DD1A6BE2B56}" dt="2020-10-12T10:15:12.639" v="12882"/>
          <ac:spMkLst>
            <pc:docMk/>
            <pc:sldMk cId="2307861066" sldId="258"/>
            <ac:spMk id="73" creationId="{F2A3D2B9-1870-4E15-BD49-AAF7BE707F96}"/>
          </ac:spMkLst>
        </pc:spChg>
        <pc:spChg chg="mod">
          <ac:chgData name="소 민환" userId="367441008b9a3a76" providerId="LiveId" clId="{72140D53-68B7-4837-A58D-4DD1A6BE2B56}" dt="2020-10-12T10:15:12.639" v="12882"/>
          <ac:spMkLst>
            <pc:docMk/>
            <pc:sldMk cId="2307861066" sldId="258"/>
            <ac:spMk id="74" creationId="{EDD10807-B71D-473B-A235-09BAA91DEB71}"/>
          </ac:spMkLst>
        </pc:spChg>
        <pc:spChg chg="mod">
          <ac:chgData name="소 민환" userId="367441008b9a3a76" providerId="LiveId" clId="{72140D53-68B7-4837-A58D-4DD1A6BE2B56}" dt="2020-10-12T10:15:12.639" v="12882"/>
          <ac:spMkLst>
            <pc:docMk/>
            <pc:sldMk cId="2307861066" sldId="258"/>
            <ac:spMk id="75" creationId="{5F99CBDF-0F8D-4A7D-AB52-85413F0C3A76}"/>
          </ac:spMkLst>
        </pc:spChg>
        <pc:spChg chg="mod">
          <ac:chgData name="소 민환" userId="367441008b9a3a76" providerId="LiveId" clId="{72140D53-68B7-4837-A58D-4DD1A6BE2B56}" dt="2020-10-12T10:15:12.639" v="12882"/>
          <ac:spMkLst>
            <pc:docMk/>
            <pc:sldMk cId="2307861066" sldId="258"/>
            <ac:spMk id="76" creationId="{23AE8BD6-FB8E-4885-8DA1-D4F0869D1264}"/>
          </ac:spMkLst>
        </pc:spChg>
        <pc:spChg chg="mod">
          <ac:chgData name="소 민환" userId="367441008b9a3a76" providerId="LiveId" clId="{72140D53-68B7-4837-A58D-4DD1A6BE2B56}" dt="2020-10-12T10:15:12.639" v="12882"/>
          <ac:spMkLst>
            <pc:docMk/>
            <pc:sldMk cId="2307861066" sldId="258"/>
            <ac:spMk id="77" creationId="{0A71EA88-F6F6-4642-98A6-35BD4109A4A4}"/>
          </ac:spMkLst>
        </pc:spChg>
        <pc:spChg chg="mod">
          <ac:chgData name="소 민환" userId="367441008b9a3a76" providerId="LiveId" clId="{72140D53-68B7-4837-A58D-4DD1A6BE2B56}" dt="2020-10-12T10:15:12.639" v="12882"/>
          <ac:spMkLst>
            <pc:docMk/>
            <pc:sldMk cId="2307861066" sldId="258"/>
            <ac:spMk id="78" creationId="{58248A0A-1BD5-4CB0-9D73-4E5D49539FC0}"/>
          </ac:spMkLst>
        </pc:spChg>
        <pc:spChg chg="mod">
          <ac:chgData name="소 민환" userId="367441008b9a3a76" providerId="LiveId" clId="{72140D53-68B7-4837-A58D-4DD1A6BE2B56}" dt="2020-10-12T10:15:12.639" v="12882"/>
          <ac:spMkLst>
            <pc:docMk/>
            <pc:sldMk cId="2307861066" sldId="258"/>
            <ac:spMk id="79" creationId="{D233AAEC-98F0-4765-899F-A8455D7FDB6F}"/>
          </ac:spMkLst>
        </pc:spChg>
        <pc:spChg chg="mod">
          <ac:chgData name="소 민환" userId="367441008b9a3a76" providerId="LiveId" clId="{72140D53-68B7-4837-A58D-4DD1A6BE2B56}" dt="2020-10-12T10:15:12.639" v="12882"/>
          <ac:spMkLst>
            <pc:docMk/>
            <pc:sldMk cId="2307861066" sldId="258"/>
            <ac:spMk id="80" creationId="{8AD496E2-B56B-4772-8291-07724F25F2EB}"/>
          </ac:spMkLst>
        </pc:spChg>
        <pc:spChg chg="mod">
          <ac:chgData name="소 민환" userId="367441008b9a3a76" providerId="LiveId" clId="{72140D53-68B7-4837-A58D-4DD1A6BE2B56}" dt="2020-10-12T10:15:12.639" v="12882"/>
          <ac:spMkLst>
            <pc:docMk/>
            <pc:sldMk cId="2307861066" sldId="258"/>
            <ac:spMk id="81" creationId="{11209A0C-9B5F-4138-9227-248A95C43107}"/>
          </ac:spMkLst>
        </pc:spChg>
        <pc:grpChg chg="add mod">
          <ac:chgData name="소 민환" userId="367441008b9a3a76" providerId="LiveId" clId="{72140D53-68B7-4837-A58D-4DD1A6BE2B56}" dt="2020-10-12T16:29:04.972" v="15619" actId="164"/>
          <ac:grpSpMkLst>
            <pc:docMk/>
            <pc:sldMk cId="2307861066" sldId="258"/>
            <ac:grpSpMk id="3" creationId="{09DEC648-39E2-4119-8FBF-F7EEA00941CB}"/>
          </ac:grpSpMkLst>
        </pc:grpChg>
        <pc:grpChg chg="add mod">
          <ac:chgData name="소 민환" userId="367441008b9a3a76" providerId="LiveId" clId="{72140D53-68B7-4837-A58D-4DD1A6BE2B56}" dt="2020-10-13T14:42:58.135" v="17002" actId="164"/>
          <ac:grpSpMkLst>
            <pc:docMk/>
            <pc:sldMk cId="2307861066" sldId="258"/>
            <ac:grpSpMk id="3" creationId="{698A71C8-214E-48FD-BBC0-3A7F75C6E2EF}"/>
          </ac:grpSpMkLst>
        </pc:grpChg>
        <pc:grpChg chg="add mod">
          <ac:chgData name="소 민환" userId="367441008b9a3a76" providerId="LiveId" clId="{72140D53-68B7-4837-A58D-4DD1A6BE2B56}" dt="2020-10-14T01:10:05.860" v="17012" actId="164"/>
          <ac:grpSpMkLst>
            <pc:docMk/>
            <pc:sldMk cId="2307861066" sldId="258"/>
            <ac:grpSpMk id="3" creationId="{78F3690B-3C93-4DA2-A5DD-DF40555CF33C}"/>
          </ac:grpSpMkLst>
        </pc:grpChg>
        <pc:grpChg chg="add del mod">
          <ac:chgData name="소 민환" userId="367441008b9a3a76" providerId="LiveId" clId="{72140D53-68B7-4837-A58D-4DD1A6BE2B56}" dt="2020-10-12T10:13:08.820" v="12854" actId="165"/>
          <ac:grpSpMkLst>
            <pc:docMk/>
            <pc:sldMk cId="2307861066" sldId="258"/>
            <ac:grpSpMk id="3" creationId="{D77C7AC1-67AF-42BE-B827-1C28471865B2}"/>
          </ac:grpSpMkLst>
        </pc:grpChg>
        <pc:grpChg chg="add del mod">
          <ac:chgData name="소 민환" userId="367441008b9a3a76" providerId="LiveId" clId="{72140D53-68B7-4837-A58D-4DD1A6BE2B56}" dt="2020-10-12T10:13:55.003" v="12868" actId="165"/>
          <ac:grpSpMkLst>
            <pc:docMk/>
            <pc:sldMk cId="2307861066" sldId="258"/>
            <ac:grpSpMk id="7" creationId="{A186AD7E-0332-4667-A56D-1C939B46F5D8}"/>
          </ac:grpSpMkLst>
        </pc:grpChg>
        <pc:grpChg chg="add mod">
          <ac:chgData name="소 민환" userId="367441008b9a3a76" providerId="LiveId" clId="{72140D53-68B7-4837-A58D-4DD1A6BE2B56}" dt="2020-10-14T08:28:34.424" v="17070" actId="1076"/>
          <ac:grpSpMkLst>
            <pc:docMk/>
            <pc:sldMk cId="2307861066" sldId="258"/>
            <ac:grpSpMk id="8" creationId="{446205B4-9FCA-4842-8C3F-04BCC5189B03}"/>
          </ac:grpSpMkLst>
        </pc:grpChg>
        <pc:grpChg chg="del">
          <ac:chgData name="소 민환" userId="367441008b9a3a76" providerId="LiveId" clId="{72140D53-68B7-4837-A58D-4DD1A6BE2B56}" dt="2020-10-08T09:33:06.685" v="95" actId="478"/>
          <ac:grpSpMkLst>
            <pc:docMk/>
            <pc:sldMk cId="2307861066" sldId="258"/>
            <ac:grpSpMk id="9" creationId="{5F5DD034-A149-4228-9FA5-AABAA33198D0}"/>
          </ac:grpSpMkLst>
        </pc:grpChg>
        <pc:grpChg chg="add del mod">
          <ac:chgData name="소 민환" userId="367441008b9a3a76" providerId="LiveId" clId="{72140D53-68B7-4837-A58D-4DD1A6BE2B56}" dt="2020-10-12T10:08:09.223" v="12831" actId="165"/>
          <ac:grpSpMkLst>
            <pc:docMk/>
            <pc:sldMk cId="2307861066" sldId="258"/>
            <ac:grpSpMk id="12" creationId="{E44EB65F-5BCB-4A45-BCFA-1C65DCD70E28}"/>
          </ac:grpSpMkLst>
        </pc:grpChg>
        <pc:grpChg chg="add del mod">
          <ac:chgData name="소 민환" userId="367441008b9a3a76" providerId="LiveId" clId="{72140D53-68B7-4837-A58D-4DD1A6BE2B56}" dt="2020-10-08T16:34:55.831" v="816" actId="165"/>
          <ac:grpSpMkLst>
            <pc:docMk/>
            <pc:sldMk cId="2307861066" sldId="258"/>
            <ac:grpSpMk id="13" creationId="{526541C6-690F-46E5-91E9-5CF32AF61D79}"/>
          </ac:grpSpMkLst>
        </pc:grpChg>
        <pc:grpChg chg="add del mod topLvl">
          <ac:chgData name="소 민환" userId="367441008b9a3a76" providerId="LiveId" clId="{72140D53-68B7-4837-A58D-4DD1A6BE2B56}" dt="2020-10-14T01:10:05.860" v="17012" actId="164"/>
          <ac:grpSpMkLst>
            <pc:docMk/>
            <pc:sldMk cId="2307861066" sldId="258"/>
            <ac:grpSpMk id="15" creationId="{253246E6-3745-420A-93E7-1F308154B60D}"/>
          </ac:grpSpMkLst>
        </pc:grpChg>
        <pc:grpChg chg="add mod topLvl">
          <ac:chgData name="소 민환" userId="367441008b9a3a76" providerId="LiveId" clId="{72140D53-68B7-4837-A58D-4DD1A6BE2B56}" dt="2020-10-08T10:08:59.257" v="329" actId="164"/>
          <ac:grpSpMkLst>
            <pc:docMk/>
            <pc:sldMk cId="2307861066" sldId="258"/>
            <ac:grpSpMk id="20" creationId="{88810EAA-997E-4BAC-ACB7-172A9DEBEC85}"/>
          </ac:grpSpMkLst>
        </pc:grpChg>
        <pc:grpChg chg="add del mod">
          <ac:chgData name="소 민환" userId="367441008b9a3a76" providerId="LiveId" clId="{72140D53-68B7-4837-A58D-4DD1A6BE2B56}" dt="2020-10-14T08:28:36.211" v="17074"/>
          <ac:grpSpMkLst>
            <pc:docMk/>
            <pc:sldMk cId="2307861066" sldId="258"/>
            <ac:grpSpMk id="21" creationId="{C28385C9-477C-4AB7-8958-41E2DCB8C2A5}"/>
          </ac:grpSpMkLst>
        </pc:grpChg>
        <pc:grpChg chg="add del mod">
          <ac:chgData name="소 민환" userId="367441008b9a3a76" providerId="LiveId" clId="{72140D53-68B7-4837-A58D-4DD1A6BE2B56}" dt="2020-10-11T09:56:23.197" v="6879" actId="165"/>
          <ac:grpSpMkLst>
            <pc:docMk/>
            <pc:sldMk cId="2307861066" sldId="258"/>
            <ac:grpSpMk id="24" creationId="{60CC8C3E-9F17-40AC-91DF-725F97C95027}"/>
          </ac:grpSpMkLst>
        </pc:grpChg>
        <pc:grpChg chg="add del mod topLvl">
          <ac:chgData name="소 민환" userId="367441008b9a3a76" providerId="LiveId" clId="{72140D53-68B7-4837-A58D-4DD1A6BE2B56}" dt="2020-10-12T16:29:04.972" v="15619" actId="164"/>
          <ac:grpSpMkLst>
            <pc:docMk/>
            <pc:sldMk cId="2307861066" sldId="258"/>
            <ac:grpSpMk id="25" creationId="{E89D4BD3-5848-45BA-BD2C-C15D50FF9E01}"/>
          </ac:grpSpMkLst>
        </pc:grpChg>
        <pc:grpChg chg="add del mod">
          <ac:chgData name="소 민환" userId="367441008b9a3a76" providerId="LiveId" clId="{72140D53-68B7-4837-A58D-4DD1A6BE2B56}" dt="2020-10-10T01:48:00.709" v="3872" actId="165"/>
          <ac:grpSpMkLst>
            <pc:docMk/>
            <pc:sldMk cId="2307861066" sldId="258"/>
            <ac:grpSpMk id="27" creationId="{6A1CCD17-862F-40B7-8CD1-03C31F572924}"/>
          </ac:grpSpMkLst>
        </pc:grpChg>
        <pc:grpChg chg="mod">
          <ac:chgData name="소 민환" userId="367441008b9a3a76" providerId="LiveId" clId="{72140D53-68B7-4837-A58D-4DD1A6BE2B56}" dt="2020-10-14T08:24:12.060" v="17061"/>
          <ac:grpSpMkLst>
            <pc:docMk/>
            <pc:sldMk cId="2307861066" sldId="258"/>
            <ac:grpSpMk id="28" creationId="{59683B77-367E-481D-B19B-46451B22097E}"/>
          </ac:grpSpMkLst>
        </pc:grpChg>
        <pc:grpChg chg="add del mod">
          <ac:chgData name="소 민환" userId="367441008b9a3a76" providerId="LiveId" clId="{72140D53-68B7-4837-A58D-4DD1A6BE2B56}" dt="2020-10-08T10:08:47.539" v="326" actId="165"/>
          <ac:grpSpMkLst>
            <pc:docMk/>
            <pc:sldMk cId="2307861066" sldId="258"/>
            <ac:grpSpMk id="29" creationId="{5011A5C3-F1EF-4BA2-85B3-B3E4DE105F85}"/>
          </ac:grpSpMkLst>
        </pc:grpChg>
        <pc:grpChg chg="add del mod">
          <ac:chgData name="소 민환" userId="367441008b9a3a76" providerId="LiveId" clId="{72140D53-68B7-4837-A58D-4DD1A6BE2B56}" dt="2020-10-08T16:32:57.825" v="802" actId="478"/>
          <ac:grpSpMkLst>
            <pc:docMk/>
            <pc:sldMk cId="2307861066" sldId="258"/>
            <ac:grpSpMk id="34" creationId="{6F771307-8959-45F6-B72F-61DA5E63D7C6}"/>
          </ac:grpSpMkLst>
        </pc:grpChg>
        <pc:grpChg chg="add del mod">
          <ac:chgData name="소 민환" userId="367441008b9a3a76" providerId="LiveId" clId="{72140D53-68B7-4837-A58D-4DD1A6BE2B56}" dt="2020-10-11T09:12:36.171" v="6712" actId="478"/>
          <ac:grpSpMkLst>
            <pc:docMk/>
            <pc:sldMk cId="2307861066" sldId="258"/>
            <ac:grpSpMk id="35" creationId="{79870C1F-DB25-4A84-A802-EEB7B88757A9}"/>
          </ac:grpSpMkLst>
        </pc:grpChg>
        <pc:grpChg chg="add del mod">
          <ac:chgData name="소 민환" userId="367441008b9a3a76" providerId="LiveId" clId="{72140D53-68B7-4837-A58D-4DD1A6BE2B56}" dt="2020-10-12T10:00:35.904" v="12819" actId="478"/>
          <ac:grpSpMkLst>
            <pc:docMk/>
            <pc:sldMk cId="2307861066" sldId="258"/>
            <ac:grpSpMk id="35" creationId="{F857E31D-C81E-4720-A3E5-4A8F7C9D9E34}"/>
          </ac:grpSpMkLst>
        </pc:grpChg>
        <pc:grpChg chg="add del mod">
          <ac:chgData name="소 민환" userId="367441008b9a3a76" providerId="LiveId" clId="{72140D53-68B7-4837-A58D-4DD1A6BE2B56}" dt="2020-10-12T10:12:11.427" v="12846" actId="478"/>
          <ac:grpSpMkLst>
            <pc:docMk/>
            <pc:sldMk cId="2307861066" sldId="258"/>
            <ac:grpSpMk id="41" creationId="{1AF74918-68E3-47A6-A7EA-AD5EF18EBED3}"/>
          </ac:grpSpMkLst>
        </pc:grpChg>
        <pc:grpChg chg="del mod">
          <ac:chgData name="소 민환" userId="367441008b9a3a76" providerId="LiveId" clId="{72140D53-68B7-4837-A58D-4DD1A6BE2B56}" dt="2020-10-12T10:12:01.657" v="12845" actId="478"/>
          <ac:grpSpMkLst>
            <pc:docMk/>
            <pc:sldMk cId="2307861066" sldId="258"/>
            <ac:grpSpMk id="45" creationId="{960D0BD0-1813-4A6C-B22F-3AC9F39F84A1}"/>
          </ac:grpSpMkLst>
        </pc:grpChg>
        <pc:grpChg chg="del mod">
          <ac:chgData name="소 민환" userId="367441008b9a3a76" providerId="LiveId" clId="{72140D53-68B7-4837-A58D-4DD1A6BE2B56}" dt="2020-10-12T10:00:33.287" v="12816" actId="478"/>
          <ac:grpSpMkLst>
            <pc:docMk/>
            <pc:sldMk cId="2307861066" sldId="258"/>
            <ac:grpSpMk id="49" creationId="{8FD503A9-42D9-4BD9-8056-2BCB05788AE5}"/>
          </ac:grpSpMkLst>
        </pc:grpChg>
        <pc:grpChg chg="add del mod">
          <ac:chgData name="소 민환" userId="367441008b9a3a76" providerId="LiveId" clId="{72140D53-68B7-4837-A58D-4DD1A6BE2B56}" dt="2020-10-12T10:14:11.569" v="12871"/>
          <ac:grpSpMkLst>
            <pc:docMk/>
            <pc:sldMk cId="2307861066" sldId="258"/>
            <ac:grpSpMk id="60" creationId="{7F5EB10B-3A7F-4F01-B8FB-105BCBB0FF32}"/>
          </ac:grpSpMkLst>
        </pc:grpChg>
        <pc:grpChg chg="mod">
          <ac:chgData name="소 민환" userId="367441008b9a3a76" providerId="LiveId" clId="{72140D53-68B7-4837-A58D-4DD1A6BE2B56}" dt="2020-10-12T10:14:10.281" v="12870"/>
          <ac:grpSpMkLst>
            <pc:docMk/>
            <pc:sldMk cId="2307861066" sldId="258"/>
            <ac:grpSpMk id="61" creationId="{2A0D7AC7-0E0E-4F53-850B-5B78AA254E9D}"/>
          </ac:grpSpMkLst>
        </pc:grpChg>
        <pc:grpChg chg="add del mod">
          <ac:chgData name="소 민환" userId="367441008b9a3a76" providerId="LiveId" clId="{72140D53-68B7-4837-A58D-4DD1A6BE2B56}" dt="2020-10-12T10:15:14.464" v="12883" actId="478"/>
          <ac:grpSpMkLst>
            <pc:docMk/>
            <pc:sldMk cId="2307861066" sldId="258"/>
            <ac:grpSpMk id="71" creationId="{7340DF7B-0BF1-4DAB-91F7-9DBD025EA9C6}"/>
          </ac:grpSpMkLst>
        </pc:grpChg>
        <pc:grpChg chg="mod">
          <ac:chgData name="소 민환" userId="367441008b9a3a76" providerId="LiveId" clId="{72140D53-68B7-4837-A58D-4DD1A6BE2B56}" dt="2020-10-12T10:15:12.639" v="12882"/>
          <ac:grpSpMkLst>
            <pc:docMk/>
            <pc:sldMk cId="2307861066" sldId="258"/>
            <ac:grpSpMk id="72" creationId="{6C9FA74A-DD6F-43B5-B963-7B3F2E0D0900}"/>
          </ac:grpSpMkLst>
        </pc:grpChg>
        <pc:picChg chg="add mod topLvl">
          <ac:chgData name="소 민환" userId="367441008b9a3a76" providerId="LiveId" clId="{72140D53-68B7-4837-A58D-4DD1A6BE2B56}" dt="2020-10-10T01:49:00.598" v="3889" actId="164"/>
          <ac:picMkLst>
            <pc:docMk/>
            <pc:sldMk cId="2307861066" sldId="258"/>
            <ac:picMk id="4" creationId="{88419F84-519D-4DC8-90A9-726CC1EA9644}"/>
          </ac:picMkLst>
        </pc:picChg>
        <pc:picChg chg="add mod topLvl">
          <ac:chgData name="소 민환" userId="367441008b9a3a76" providerId="LiveId" clId="{72140D53-68B7-4837-A58D-4DD1A6BE2B56}" dt="2020-10-08T10:08:59.257" v="329" actId="164"/>
          <ac:picMkLst>
            <pc:docMk/>
            <pc:sldMk cId="2307861066" sldId="258"/>
            <ac:picMk id="4" creationId="{FE9FD8F4-2FA2-4966-900C-473B79A53FE4}"/>
          </ac:picMkLst>
        </pc:picChg>
        <pc:picChg chg="del">
          <ac:chgData name="소 민환" userId="367441008b9a3a76" providerId="LiveId" clId="{72140D53-68B7-4837-A58D-4DD1A6BE2B56}" dt="2020-10-08T09:33:07.369" v="96" actId="478"/>
          <ac:picMkLst>
            <pc:docMk/>
            <pc:sldMk cId="2307861066" sldId="258"/>
            <ac:picMk id="5" creationId="{8DA7C4E6-40A0-4F3D-8DBE-B4FA4DF3CC00}"/>
          </ac:picMkLst>
        </pc:picChg>
        <pc:picChg chg="del">
          <ac:chgData name="소 민환" userId="367441008b9a3a76" providerId="LiveId" clId="{72140D53-68B7-4837-A58D-4DD1A6BE2B56}" dt="2020-10-08T09:33:04.769" v="93" actId="478"/>
          <ac:picMkLst>
            <pc:docMk/>
            <pc:sldMk cId="2307861066" sldId="258"/>
            <ac:picMk id="7" creationId="{BF422676-B7B6-4842-B31D-508C4B4DBFC8}"/>
          </ac:picMkLst>
        </pc:picChg>
        <pc:picChg chg="add del mod topLvl">
          <ac:chgData name="소 민환" userId="367441008b9a3a76" providerId="LiveId" clId="{72140D53-68B7-4837-A58D-4DD1A6BE2B56}" dt="2020-10-14T01:10:05.860" v="17012" actId="164"/>
          <ac:picMkLst>
            <pc:docMk/>
            <pc:sldMk cId="2307861066" sldId="258"/>
            <ac:picMk id="14" creationId="{E7304F74-D403-45B5-878A-A5D5F1E037F8}"/>
          </ac:picMkLst>
        </pc:picChg>
        <pc:picChg chg="add mod">
          <ac:chgData name="소 민환" userId="367441008b9a3a76" providerId="LiveId" clId="{72140D53-68B7-4837-A58D-4DD1A6BE2B56}" dt="2020-10-08T10:08:47.539" v="326" actId="165"/>
          <ac:picMkLst>
            <pc:docMk/>
            <pc:sldMk cId="2307861066" sldId="258"/>
            <ac:picMk id="17" creationId="{20A4A4AF-C789-4FA7-ACAE-5DC31A3C426B}"/>
          </ac:picMkLst>
        </pc:picChg>
        <pc:picChg chg="add mod">
          <ac:chgData name="소 민환" userId="367441008b9a3a76" providerId="LiveId" clId="{72140D53-68B7-4837-A58D-4DD1A6BE2B56}" dt="2020-10-08T10:08:47.539" v="326" actId="165"/>
          <ac:picMkLst>
            <pc:docMk/>
            <pc:sldMk cId="2307861066" sldId="258"/>
            <ac:picMk id="19" creationId="{6402C9E2-916F-44D6-AF98-937412254795}"/>
          </ac:picMkLst>
        </pc:picChg>
        <pc:picChg chg="del mod topLvl">
          <ac:chgData name="소 민환" userId="367441008b9a3a76" providerId="LiveId" clId="{72140D53-68B7-4837-A58D-4DD1A6BE2B56}" dt="2020-10-10T01:49:04.998" v="3890" actId="478"/>
          <ac:picMkLst>
            <pc:docMk/>
            <pc:sldMk cId="2307861066" sldId="258"/>
            <ac:picMk id="25" creationId="{EEE64FC4-26DF-42A1-B509-52B5B0F3FC39}"/>
          </ac:picMkLst>
        </pc:picChg>
        <pc:picChg chg="add mod topLvl">
          <ac:chgData name="소 민환" userId="367441008b9a3a76" providerId="LiveId" clId="{72140D53-68B7-4837-A58D-4DD1A6BE2B56}" dt="2020-10-08T10:08:59.257" v="329" actId="164"/>
          <ac:picMkLst>
            <pc:docMk/>
            <pc:sldMk cId="2307861066" sldId="258"/>
            <ac:picMk id="28" creationId="{A30B47F7-CE38-46B0-8A5A-0960C5D18E43}"/>
          </ac:picMkLst>
        </pc:picChg>
        <pc:picChg chg="mod">
          <ac:chgData name="소 민환" userId="367441008b9a3a76" providerId="LiveId" clId="{72140D53-68B7-4837-A58D-4DD1A6BE2B56}" dt="2020-10-13T14:42:58.135" v="17002" actId="164"/>
          <ac:picMkLst>
            <pc:docMk/>
            <pc:sldMk cId="2307861066" sldId="258"/>
            <ac:picMk id="30" creationId="{23DA817A-5081-408C-8636-1C49D4AB9486}"/>
          </ac:picMkLst>
        </pc:picChg>
        <pc:picChg chg="add del mod">
          <ac:chgData name="소 민환" userId="367441008b9a3a76" providerId="LiveId" clId="{72140D53-68B7-4837-A58D-4DD1A6BE2B56}" dt="2020-10-09T14:31:36.008" v="3210" actId="478"/>
          <ac:picMkLst>
            <pc:docMk/>
            <pc:sldMk cId="2307861066" sldId="258"/>
            <ac:picMk id="31" creationId="{0703A7BA-C428-4ED9-8EDA-13985E80FDAF}"/>
          </ac:picMkLst>
        </pc:picChg>
        <pc:picChg chg="mod">
          <ac:chgData name="소 민환" userId="367441008b9a3a76" providerId="LiveId" clId="{72140D53-68B7-4837-A58D-4DD1A6BE2B56}" dt="2020-10-13T14:42:58.135" v="17002" actId="164"/>
          <ac:picMkLst>
            <pc:docMk/>
            <pc:sldMk cId="2307861066" sldId="258"/>
            <ac:picMk id="32" creationId="{6FE9681F-1036-40B5-8B44-58ED98C8D239}"/>
          </ac:picMkLst>
        </pc:picChg>
        <pc:cxnChg chg="del mod">
          <ac:chgData name="소 민환" userId="367441008b9a3a76" providerId="LiveId" clId="{72140D53-68B7-4837-A58D-4DD1A6BE2B56}" dt="2020-10-08T09:33:10.211" v="100" actId="478"/>
          <ac:cxnSpMkLst>
            <pc:docMk/>
            <pc:sldMk cId="2307861066" sldId="258"/>
            <ac:cxnSpMk id="15" creationId="{BEA00405-9F61-44EF-B04C-B81AAB164103}"/>
          </ac:cxnSpMkLst>
        </pc:cxnChg>
      </pc:sldChg>
      <pc:sldChg chg="del">
        <pc:chgData name="소 민환" userId="367441008b9a3a76" providerId="LiveId" clId="{72140D53-68B7-4837-A58D-4DD1A6BE2B56}" dt="2020-10-08T10:20:31.320" v="458" actId="47"/>
        <pc:sldMkLst>
          <pc:docMk/>
          <pc:sldMk cId="544042173" sldId="259"/>
        </pc:sldMkLst>
      </pc:sldChg>
      <pc:sldChg chg="del">
        <pc:chgData name="소 민환" userId="367441008b9a3a76" providerId="LiveId" clId="{72140D53-68B7-4837-A58D-4DD1A6BE2B56}" dt="2020-10-09T10:27:31.065" v="2966" actId="47"/>
        <pc:sldMkLst>
          <pc:docMk/>
          <pc:sldMk cId="553629223" sldId="260"/>
        </pc:sldMkLst>
      </pc:sldChg>
      <pc:sldChg chg="del">
        <pc:chgData name="소 민환" userId="367441008b9a3a76" providerId="LiveId" clId="{72140D53-68B7-4837-A58D-4DD1A6BE2B56}" dt="2020-10-09T10:27:29.683" v="2965" actId="47"/>
        <pc:sldMkLst>
          <pc:docMk/>
          <pc:sldMk cId="2518671311" sldId="272"/>
        </pc:sldMkLst>
      </pc:sldChg>
      <pc:sldChg chg="del">
        <pc:chgData name="소 민환" userId="367441008b9a3a76" providerId="LiveId" clId="{72140D53-68B7-4837-A58D-4DD1A6BE2B56}" dt="2020-10-09T10:27:32.324" v="2967" actId="47"/>
        <pc:sldMkLst>
          <pc:docMk/>
          <pc:sldMk cId="2230806354" sldId="273"/>
        </pc:sldMkLst>
      </pc:sldChg>
      <pc:sldChg chg="del">
        <pc:chgData name="소 민환" userId="367441008b9a3a76" providerId="LiveId" clId="{72140D53-68B7-4837-A58D-4DD1A6BE2B56}" dt="2020-10-09T10:27:33.194" v="2968" actId="47"/>
        <pc:sldMkLst>
          <pc:docMk/>
          <pc:sldMk cId="3193530682" sldId="274"/>
        </pc:sldMkLst>
      </pc:sldChg>
      <pc:sldChg chg="del">
        <pc:chgData name="소 민환" userId="367441008b9a3a76" providerId="LiveId" clId="{72140D53-68B7-4837-A58D-4DD1A6BE2B56}" dt="2020-10-09T10:27:34.405" v="2969" actId="47"/>
        <pc:sldMkLst>
          <pc:docMk/>
          <pc:sldMk cId="3175517327" sldId="275"/>
        </pc:sldMkLst>
      </pc:sldChg>
      <pc:sldChg chg="del">
        <pc:chgData name="소 민환" userId="367441008b9a3a76" providerId="LiveId" clId="{72140D53-68B7-4837-A58D-4DD1A6BE2B56}" dt="2020-10-09T10:27:35.300" v="2970" actId="47"/>
        <pc:sldMkLst>
          <pc:docMk/>
          <pc:sldMk cId="2454580500" sldId="276"/>
        </pc:sldMkLst>
      </pc:sldChg>
      <pc:sldChg chg="addSp delSp modSp mod">
        <pc:chgData name="소 민환" userId="367441008b9a3a76" providerId="LiveId" clId="{72140D53-68B7-4837-A58D-4DD1A6BE2B56}" dt="2020-10-13T09:07:57.114" v="15695" actId="20577"/>
        <pc:sldMkLst>
          <pc:docMk/>
          <pc:sldMk cId="7117691" sldId="277"/>
        </pc:sldMkLst>
        <pc:spChg chg="add mod">
          <ac:chgData name="소 민환" userId="367441008b9a3a76" providerId="LiveId" clId="{72140D53-68B7-4837-A58D-4DD1A6BE2B56}" dt="2020-10-12T10:28:57.745" v="14098"/>
          <ac:spMkLst>
            <pc:docMk/>
            <pc:sldMk cId="7117691" sldId="277"/>
            <ac:spMk id="2" creationId="{BDF31ECD-1384-4AA3-AFD6-9BED16E3ABCB}"/>
          </ac:spMkLst>
        </pc:spChg>
        <pc:spChg chg="mod">
          <ac:chgData name="소 민환" userId="367441008b9a3a76" providerId="LiveId" clId="{72140D53-68B7-4837-A58D-4DD1A6BE2B56}" dt="2020-10-13T09:07:57.114" v="15695" actId="20577"/>
          <ac:spMkLst>
            <pc:docMk/>
            <pc:sldMk cId="7117691" sldId="277"/>
            <ac:spMk id="3" creationId="{F42602DD-9215-49B8-B609-86D2D587B432}"/>
          </ac:spMkLst>
        </pc:spChg>
        <pc:spChg chg="del mod">
          <ac:chgData name="소 민환" userId="367441008b9a3a76" providerId="LiveId" clId="{72140D53-68B7-4837-A58D-4DD1A6BE2B56}" dt="2020-10-12T10:19:20.463" v="12979"/>
          <ac:spMkLst>
            <pc:docMk/>
            <pc:sldMk cId="7117691" sldId="277"/>
            <ac:spMk id="6" creationId="{6862CA79-BF7C-4F23-85FF-940F4B2902C5}"/>
          </ac:spMkLst>
        </pc:spChg>
        <pc:spChg chg="add mod">
          <ac:chgData name="소 민환" userId="367441008b9a3a76" providerId="LiveId" clId="{72140D53-68B7-4837-A58D-4DD1A6BE2B56}" dt="2020-10-12T10:38:43.671" v="14589"/>
          <ac:spMkLst>
            <pc:docMk/>
            <pc:sldMk cId="7117691" sldId="277"/>
            <ac:spMk id="7" creationId="{71DCC2BF-6D80-4844-BCC0-E0EB109C8887}"/>
          </ac:spMkLst>
        </pc:spChg>
        <pc:picChg chg="add mod">
          <ac:chgData name="소 민환" userId="367441008b9a3a76" providerId="LiveId" clId="{72140D53-68B7-4837-A58D-4DD1A6BE2B56}" dt="2020-10-12T10:29:46.481" v="14102" actId="27614"/>
          <ac:picMkLst>
            <pc:docMk/>
            <pc:sldMk cId="7117691" sldId="277"/>
            <ac:picMk id="5" creationId="{DDE2B35A-1050-4918-BA00-E7D4D5DAAD27}"/>
          </ac:picMkLst>
        </pc:picChg>
      </pc:sldChg>
      <pc:sldChg chg="addSp delSp modSp new mod ord">
        <pc:chgData name="소 민환" userId="367441008b9a3a76" providerId="LiveId" clId="{72140D53-68B7-4837-A58D-4DD1A6BE2B56}" dt="2020-10-13T09:04:22.745" v="15637"/>
        <pc:sldMkLst>
          <pc:docMk/>
          <pc:sldMk cId="1132955665" sldId="278"/>
        </pc:sldMkLst>
        <pc:spChg chg="mod topLvl">
          <ac:chgData name="소 민환" userId="367441008b9a3a76" providerId="LiveId" clId="{72140D53-68B7-4837-A58D-4DD1A6BE2B56}" dt="2020-10-12T09:53:32.052" v="12525" actId="164"/>
          <ac:spMkLst>
            <pc:docMk/>
            <pc:sldMk cId="1132955665" sldId="278"/>
            <ac:spMk id="5" creationId="{67502099-C258-4598-9EF1-ED075FF4BE2D}"/>
          </ac:spMkLst>
        </pc:spChg>
        <pc:spChg chg="mod topLvl">
          <ac:chgData name="소 민환" userId="367441008b9a3a76" providerId="LiveId" clId="{72140D53-68B7-4837-A58D-4DD1A6BE2B56}" dt="2020-10-12T09:53:32.052" v="12525" actId="164"/>
          <ac:spMkLst>
            <pc:docMk/>
            <pc:sldMk cId="1132955665" sldId="278"/>
            <ac:spMk id="6" creationId="{456468B9-CE15-4C75-970A-16A7A439FEAE}"/>
          </ac:spMkLst>
        </pc:spChg>
        <pc:spChg chg="mod topLvl">
          <ac:chgData name="소 민환" userId="367441008b9a3a76" providerId="LiveId" clId="{72140D53-68B7-4837-A58D-4DD1A6BE2B56}" dt="2020-10-12T09:53:32.052" v="12525" actId="164"/>
          <ac:spMkLst>
            <pc:docMk/>
            <pc:sldMk cId="1132955665" sldId="278"/>
            <ac:spMk id="7" creationId="{0E904978-99AC-47EE-A72E-0E62E44D3AEF}"/>
          </ac:spMkLst>
        </pc:spChg>
        <pc:spChg chg="mod">
          <ac:chgData name="소 민환" userId="367441008b9a3a76" providerId="LiveId" clId="{72140D53-68B7-4837-A58D-4DD1A6BE2B56}" dt="2020-10-12T09:53:32.052" v="12525" actId="164"/>
          <ac:spMkLst>
            <pc:docMk/>
            <pc:sldMk cId="1132955665" sldId="278"/>
            <ac:spMk id="9" creationId="{10D91768-F1F8-4DC0-B1A2-17B201F93B45}"/>
          </ac:spMkLst>
        </pc:spChg>
        <pc:spChg chg="mod">
          <ac:chgData name="소 민환" userId="367441008b9a3a76" providerId="LiveId" clId="{72140D53-68B7-4837-A58D-4DD1A6BE2B56}" dt="2020-10-12T09:53:32.052" v="12525" actId="164"/>
          <ac:spMkLst>
            <pc:docMk/>
            <pc:sldMk cId="1132955665" sldId="278"/>
            <ac:spMk id="10" creationId="{418C6C3C-7C0E-4982-BD84-3C250806C24E}"/>
          </ac:spMkLst>
        </pc:spChg>
        <pc:spChg chg="mod">
          <ac:chgData name="소 민환" userId="367441008b9a3a76" providerId="LiveId" clId="{72140D53-68B7-4837-A58D-4DD1A6BE2B56}" dt="2020-10-12T09:53:32.052" v="12525" actId="164"/>
          <ac:spMkLst>
            <pc:docMk/>
            <pc:sldMk cId="1132955665" sldId="278"/>
            <ac:spMk id="11" creationId="{D501BC3D-1E8B-41D0-82CA-F7DEFC04D115}"/>
          </ac:spMkLst>
        </pc:spChg>
        <pc:spChg chg="mod topLvl">
          <ac:chgData name="소 민환" userId="367441008b9a3a76" providerId="LiveId" clId="{72140D53-68B7-4837-A58D-4DD1A6BE2B56}" dt="2020-10-12T09:54:46.258" v="12541" actId="164"/>
          <ac:spMkLst>
            <pc:docMk/>
            <pc:sldMk cId="1132955665" sldId="278"/>
            <ac:spMk id="13" creationId="{178F7BE1-DAF5-4B96-980B-D9CEC71EA56D}"/>
          </ac:spMkLst>
        </pc:spChg>
        <pc:spChg chg="mod topLvl">
          <ac:chgData name="소 민환" userId="367441008b9a3a76" providerId="LiveId" clId="{72140D53-68B7-4837-A58D-4DD1A6BE2B56}" dt="2020-10-12T08:51:01.671" v="12175" actId="164"/>
          <ac:spMkLst>
            <pc:docMk/>
            <pc:sldMk cId="1132955665" sldId="278"/>
            <ac:spMk id="16" creationId="{1E0E2FE9-A40C-4B17-B70D-981C16FFFBA7}"/>
          </ac:spMkLst>
        </pc:spChg>
        <pc:spChg chg="mod topLvl">
          <ac:chgData name="소 민환" userId="367441008b9a3a76" providerId="LiveId" clId="{72140D53-68B7-4837-A58D-4DD1A6BE2B56}" dt="2020-10-12T08:51:01.671" v="12175" actId="164"/>
          <ac:spMkLst>
            <pc:docMk/>
            <pc:sldMk cId="1132955665" sldId="278"/>
            <ac:spMk id="17" creationId="{E033C990-7EBC-4C8D-A614-4CC474D6B7ED}"/>
          </ac:spMkLst>
        </pc:spChg>
        <pc:spChg chg="mod topLvl">
          <ac:chgData name="소 민환" userId="367441008b9a3a76" providerId="LiveId" clId="{72140D53-68B7-4837-A58D-4DD1A6BE2B56}" dt="2020-10-12T08:51:01.671" v="12175" actId="164"/>
          <ac:spMkLst>
            <pc:docMk/>
            <pc:sldMk cId="1132955665" sldId="278"/>
            <ac:spMk id="18" creationId="{8D3B2260-733E-4AC9-AE33-F90DAB503796}"/>
          </ac:spMkLst>
        </pc:spChg>
        <pc:spChg chg="del mod topLvl">
          <ac:chgData name="소 민환" userId="367441008b9a3a76" providerId="LiveId" clId="{72140D53-68B7-4837-A58D-4DD1A6BE2B56}" dt="2020-10-12T09:53:09.183" v="12515" actId="478"/>
          <ac:spMkLst>
            <pc:docMk/>
            <pc:sldMk cId="1132955665" sldId="278"/>
            <ac:spMk id="20" creationId="{E1CAC400-1393-40FF-8364-D0031C1B5B98}"/>
          </ac:spMkLst>
        </pc:spChg>
        <pc:spChg chg="mod topLvl">
          <ac:chgData name="소 민환" userId="367441008b9a3a76" providerId="LiveId" clId="{72140D53-68B7-4837-A58D-4DD1A6BE2B56}" dt="2020-10-12T08:51:28.040" v="12182" actId="164"/>
          <ac:spMkLst>
            <pc:docMk/>
            <pc:sldMk cId="1132955665" sldId="278"/>
            <ac:spMk id="21" creationId="{50178857-98E9-42A2-B6E0-13DB785B0295}"/>
          </ac:spMkLst>
        </pc:spChg>
        <pc:spChg chg="mod topLvl">
          <ac:chgData name="소 민환" userId="367441008b9a3a76" providerId="LiveId" clId="{72140D53-68B7-4837-A58D-4DD1A6BE2B56}" dt="2020-10-12T08:51:28.040" v="12182" actId="164"/>
          <ac:spMkLst>
            <pc:docMk/>
            <pc:sldMk cId="1132955665" sldId="278"/>
            <ac:spMk id="22" creationId="{6DD4A9AB-FAE9-4C17-81CE-BDCB84372848}"/>
          </ac:spMkLst>
        </pc:spChg>
        <pc:spChg chg="mod">
          <ac:chgData name="소 민환" userId="367441008b9a3a76" providerId="LiveId" clId="{72140D53-68B7-4837-A58D-4DD1A6BE2B56}" dt="2020-10-12T09:53:32.052" v="12525" actId="164"/>
          <ac:spMkLst>
            <pc:docMk/>
            <pc:sldMk cId="1132955665" sldId="278"/>
            <ac:spMk id="23" creationId="{EAC38575-96FE-4056-81CF-008D65A91B84}"/>
          </ac:spMkLst>
        </pc:spChg>
        <pc:spChg chg="mod">
          <ac:chgData name="소 민환" userId="367441008b9a3a76" providerId="LiveId" clId="{72140D53-68B7-4837-A58D-4DD1A6BE2B56}" dt="2020-10-12T09:53:32.052" v="12525" actId="164"/>
          <ac:spMkLst>
            <pc:docMk/>
            <pc:sldMk cId="1132955665" sldId="278"/>
            <ac:spMk id="24" creationId="{C8938432-401E-4DF1-BEB6-8BA2B75141EB}"/>
          </ac:spMkLst>
        </pc:spChg>
        <pc:spChg chg="mod">
          <ac:chgData name="소 민환" userId="367441008b9a3a76" providerId="LiveId" clId="{72140D53-68B7-4837-A58D-4DD1A6BE2B56}" dt="2020-10-12T09:53:32.052" v="12525" actId="164"/>
          <ac:spMkLst>
            <pc:docMk/>
            <pc:sldMk cId="1132955665" sldId="278"/>
            <ac:spMk id="25" creationId="{0DEE92E5-378C-4AD8-A04C-F0FC7C392296}"/>
          </ac:spMkLst>
        </pc:spChg>
        <pc:spChg chg="add mod">
          <ac:chgData name="소 민환" userId="367441008b9a3a76" providerId="LiveId" clId="{72140D53-68B7-4837-A58D-4DD1A6BE2B56}" dt="2020-10-12T09:53:51.353" v="12532" actId="164"/>
          <ac:spMkLst>
            <pc:docMk/>
            <pc:sldMk cId="1132955665" sldId="278"/>
            <ac:spMk id="28" creationId="{E8234802-A69C-4DB7-8FBD-9197EB652C00}"/>
          </ac:spMkLst>
        </pc:spChg>
        <pc:spChg chg="add mod">
          <ac:chgData name="소 민환" userId="367441008b9a3a76" providerId="LiveId" clId="{72140D53-68B7-4837-A58D-4DD1A6BE2B56}" dt="2020-10-12T09:53:32.052" v="12525" actId="164"/>
          <ac:spMkLst>
            <pc:docMk/>
            <pc:sldMk cId="1132955665" sldId="278"/>
            <ac:spMk id="30" creationId="{20A82A61-DF69-4B48-B4D4-2F7F63D21780}"/>
          </ac:spMkLst>
        </pc:spChg>
        <pc:spChg chg="add del mod">
          <ac:chgData name="소 민환" userId="367441008b9a3a76" providerId="LiveId" clId="{72140D53-68B7-4837-A58D-4DD1A6BE2B56}" dt="2020-10-12T09:15:18.085" v="12437" actId="478"/>
          <ac:spMkLst>
            <pc:docMk/>
            <pc:sldMk cId="1132955665" sldId="278"/>
            <ac:spMk id="33" creationId="{8776EFA7-776A-4A54-9C09-491AECC9E6BB}"/>
          </ac:spMkLst>
        </pc:spChg>
        <pc:spChg chg="add del mod">
          <ac:chgData name="소 민환" userId="367441008b9a3a76" providerId="LiveId" clId="{72140D53-68B7-4837-A58D-4DD1A6BE2B56}" dt="2020-10-12T09:06:19.046" v="12284"/>
          <ac:spMkLst>
            <pc:docMk/>
            <pc:sldMk cId="1132955665" sldId="278"/>
            <ac:spMk id="34" creationId="{C7BA84A5-1EF4-4CD5-8117-EEA0F114C186}"/>
          </ac:spMkLst>
        </pc:spChg>
        <pc:spChg chg="add del">
          <ac:chgData name="소 민환" userId="367441008b9a3a76" providerId="LiveId" clId="{72140D53-68B7-4837-A58D-4DD1A6BE2B56}" dt="2020-10-12T09:02:20.936" v="12219" actId="478"/>
          <ac:spMkLst>
            <pc:docMk/>
            <pc:sldMk cId="1132955665" sldId="278"/>
            <ac:spMk id="35" creationId="{8CF2E0AC-B6C7-4567-A5B7-C3DABD538B9B}"/>
          </ac:spMkLst>
        </pc:spChg>
        <pc:spChg chg="add del mod">
          <ac:chgData name="소 민환" userId="367441008b9a3a76" providerId="LiveId" clId="{72140D53-68B7-4837-A58D-4DD1A6BE2B56}" dt="2020-10-12T09:04:24.868" v="12260"/>
          <ac:spMkLst>
            <pc:docMk/>
            <pc:sldMk cId="1132955665" sldId="278"/>
            <ac:spMk id="36" creationId="{890F0134-B24E-4B50-9186-4F733C91A1BD}"/>
          </ac:spMkLst>
        </pc:spChg>
        <pc:spChg chg="add del mod">
          <ac:chgData name="소 민환" userId="367441008b9a3a76" providerId="LiveId" clId="{72140D53-68B7-4837-A58D-4DD1A6BE2B56}" dt="2020-10-12T09:04:24.868" v="12260"/>
          <ac:spMkLst>
            <pc:docMk/>
            <pc:sldMk cId="1132955665" sldId="278"/>
            <ac:spMk id="37" creationId="{074A7C63-0395-4D26-9D9C-1A17114E5323}"/>
          </ac:spMkLst>
        </pc:spChg>
        <pc:spChg chg="mod">
          <ac:chgData name="소 민환" userId="367441008b9a3a76" providerId="LiveId" clId="{72140D53-68B7-4837-A58D-4DD1A6BE2B56}" dt="2020-10-12T09:03:44.450" v="12251"/>
          <ac:spMkLst>
            <pc:docMk/>
            <pc:sldMk cId="1132955665" sldId="278"/>
            <ac:spMk id="38" creationId="{38528220-611D-415B-B699-1F20B9A136B4}"/>
          </ac:spMkLst>
        </pc:spChg>
        <pc:spChg chg="add del mod">
          <ac:chgData name="소 민환" userId="367441008b9a3a76" providerId="LiveId" clId="{72140D53-68B7-4837-A58D-4DD1A6BE2B56}" dt="2020-10-12T09:06:40.108" v="12288"/>
          <ac:spMkLst>
            <pc:docMk/>
            <pc:sldMk cId="1132955665" sldId="278"/>
            <ac:spMk id="39" creationId="{04DE0333-0CD4-45DF-87D0-51107F040D64}"/>
          </ac:spMkLst>
        </pc:spChg>
        <pc:spChg chg="add del mod">
          <ac:chgData name="소 민환" userId="367441008b9a3a76" providerId="LiveId" clId="{72140D53-68B7-4837-A58D-4DD1A6BE2B56}" dt="2020-10-12T09:04:43.658" v="12263"/>
          <ac:spMkLst>
            <pc:docMk/>
            <pc:sldMk cId="1132955665" sldId="278"/>
            <ac:spMk id="41" creationId="{CBDE2558-1F7D-43F6-8A3A-316B0DD47F4D}"/>
          </ac:spMkLst>
        </pc:spChg>
        <pc:spChg chg="add del mod">
          <ac:chgData name="소 민환" userId="367441008b9a3a76" providerId="LiveId" clId="{72140D53-68B7-4837-A58D-4DD1A6BE2B56}" dt="2020-10-12T09:04:29.314" v="12261"/>
          <ac:spMkLst>
            <pc:docMk/>
            <pc:sldMk cId="1132955665" sldId="278"/>
            <ac:spMk id="43" creationId="{C44AFE7A-3AFC-4E29-ACF3-EB9A51704D40}"/>
          </ac:spMkLst>
        </pc:spChg>
        <pc:spChg chg="del mod">
          <ac:chgData name="소 민환" userId="367441008b9a3a76" providerId="LiveId" clId="{72140D53-68B7-4837-A58D-4DD1A6BE2B56}" dt="2020-10-12T09:04:29.314" v="12261"/>
          <ac:spMkLst>
            <pc:docMk/>
            <pc:sldMk cId="1132955665" sldId="278"/>
            <ac:spMk id="44" creationId="{78DEE99F-A0CA-4185-B9C9-3F9C91511EB9}"/>
          </ac:spMkLst>
        </pc:spChg>
        <pc:spChg chg="del mod">
          <ac:chgData name="소 민환" userId="367441008b9a3a76" providerId="LiveId" clId="{72140D53-68B7-4837-A58D-4DD1A6BE2B56}" dt="2020-10-12T09:04:43.658" v="12263"/>
          <ac:spMkLst>
            <pc:docMk/>
            <pc:sldMk cId="1132955665" sldId="278"/>
            <ac:spMk id="45" creationId="{B8F86414-DC3A-4BE1-9B0C-D0475E7F8BBD}"/>
          </ac:spMkLst>
        </pc:spChg>
        <pc:spChg chg="add del mod">
          <ac:chgData name="소 민환" userId="367441008b9a3a76" providerId="LiveId" clId="{72140D53-68B7-4837-A58D-4DD1A6BE2B56}" dt="2020-10-12T09:06:19.046" v="12284"/>
          <ac:spMkLst>
            <pc:docMk/>
            <pc:sldMk cId="1132955665" sldId="278"/>
            <ac:spMk id="46" creationId="{2D55A6E0-5791-4378-889F-17291B6BED52}"/>
          </ac:spMkLst>
        </pc:spChg>
        <pc:spChg chg="mod">
          <ac:chgData name="소 민환" userId="367441008b9a3a76" providerId="LiveId" clId="{72140D53-68B7-4837-A58D-4DD1A6BE2B56}" dt="2020-10-12T09:05:45.911" v="12280"/>
          <ac:spMkLst>
            <pc:docMk/>
            <pc:sldMk cId="1132955665" sldId="278"/>
            <ac:spMk id="47" creationId="{5F84B316-CF81-4B1F-98C5-D6549C635E36}"/>
          </ac:spMkLst>
        </pc:spChg>
        <pc:spChg chg="del mod">
          <ac:chgData name="소 민환" userId="367441008b9a3a76" providerId="LiveId" clId="{72140D53-68B7-4837-A58D-4DD1A6BE2B56}" dt="2020-10-12T09:06:40.108" v="12288"/>
          <ac:spMkLst>
            <pc:docMk/>
            <pc:sldMk cId="1132955665" sldId="278"/>
            <ac:spMk id="48" creationId="{9FD5CC6E-FA70-489B-B3C6-B81891ECE7D0}"/>
          </ac:spMkLst>
        </pc:spChg>
        <pc:spChg chg="mod">
          <ac:chgData name="소 민환" userId="367441008b9a3a76" providerId="LiveId" clId="{72140D53-68B7-4837-A58D-4DD1A6BE2B56}" dt="2020-10-12T09:53:32.052" v="12525" actId="164"/>
          <ac:spMkLst>
            <pc:docMk/>
            <pc:sldMk cId="1132955665" sldId="278"/>
            <ac:spMk id="49" creationId="{7A230F16-358A-4FDC-B895-C9CE95CA35CB}"/>
          </ac:spMkLst>
        </pc:spChg>
        <pc:spChg chg="add del">
          <ac:chgData name="소 민환" userId="367441008b9a3a76" providerId="LiveId" clId="{72140D53-68B7-4837-A58D-4DD1A6BE2B56}" dt="2020-10-12T09:10:48.706" v="12290" actId="11529"/>
          <ac:spMkLst>
            <pc:docMk/>
            <pc:sldMk cId="1132955665" sldId="278"/>
            <ac:spMk id="50" creationId="{1EF149BD-3B38-4AE7-94B6-0133499D24FE}"/>
          </ac:spMkLst>
        </pc:spChg>
        <pc:spChg chg="add del">
          <ac:chgData name="소 민환" userId="367441008b9a3a76" providerId="LiveId" clId="{72140D53-68B7-4837-A58D-4DD1A6BE2B56}" dt="2020-10-12T09:10:59.395" v="12292" actId="478"/>
          <ac:spMkLst>
            <pc:docMk/>
            <pc:sldMk cId="1132955665" sldId="278"/>
            <ac:spMk id="51" creationId="{FAA0BCF9-6562-40F9-A331-637210FB6B2D}"/>
          </ac:spMkLst>
        </pc:spChg>
        <pc:spChg chg="add del mod">
          <ac:chgData name="소 민환" userId="367441008b9a3a76" providerId="LiveId" clId="{72140D53-68B7-4837-A58D-4DD1A6BE2B56}" dt="2020-10-12T09:51:01.702" v="12492" actId="478"/>
          <ac:spMkLst>
            <pc:docMk/>
            <pc:sldMk cId="1132955665" sldId="278"/>
            <ac:spMk id="52" creationId="{D49E9C20-4B7F-41CE-BFF9-8AFD0296EFC0}"/>
          </ac:spMkLst>
        </pc:spChg>
        <pc:spChg chg="add mod">
          <ac:chgData name="소 민환" userId="367441008b9a3a76" providerId="LiveId" clId="{72140D53-68B7-4837-A58D-4DD1A6BE2B56}" dt="2020-10-12T09:53:51.353" v="12532" actId="164"/>
          <ac:spMkLst>
            <pc:docMk/>
            <pc:sldMk cId="1132955665" sldId="278"/>
            <ac:spMk id="62" creationId="{12A30E65-DCB8-48BC-86F1-A0E1BCDDD105}"/>
          </ac:spMkLst>
        </pc:spChg>
        <pc:spChg chg="mod topLvl">
          <ac:chgData name="소 민환" userId="367441008b9a3a76" providerId="LiveId" clId="{72140D53-68B7-4837-A58D-4DD1A6BE2B56}" dt="2020-10-12T09:52:48.794" v="12508" actId="164"/>
          <ac:spMkLst>
            <pc:docMk/>
            <pc:sldMk cId="1132955665" sldId="278"/>
            <ac:spMk id="71" creationId="{BEAAC932-AFC0-479A-8F99-AAE4065C39CF}"/>
          </ac:spMkLst>
        </pc:spChg>
        <pc:spChg chg="mod">
          <ac:chgData name="소 민환" userId="367441008b9a3a76" providerId="LiveId" clId="{72140D53-68B7-4837-A58D-4DD1A6BE2B56}" dt="2020-10-12T09:54:26.014" v="12534"/>
          <ac:spMkLst>
            <pc:docMk/>
            <pc:sldMk cId="1132955665" sldId="278"/>
            <ac:spMk id="80" creationId="{289D265F-932C-4D01-848C-75013A7DDB68}"/>
          </ac:spMkLst>
        </pc:spChg>
        <pc:spChg chg="mod">
          <ac:chgData name="소 민환" userId="367441008b9a3a76" providerId="LiveId" clId="{72140D53-68B7-4837-A58D-4DD1A6BE2B56}" dt="2020-10-12T09:54:26.014" v="12534"/>
          <ac:spMkLst>
            <pc:docMk/>
            <pc:sldMk cId="1132955665" sldId="278"/>
            <ac:spMk id="83" creationId="{D89D9215-11FC-4C4D-80F7-C7067095FAC1}"/>
          </ac:spMkLst>
        </pc:spChg>
        <pc:spChg chg="mod">
          <ac:chgData name="소 민환" userId="367441008b9a3a76" providerId="LiveId" clId="{72140D53-68B7-4837-A58D-4DD1A6BE2B56}" dt="2020-10-12T09:54:26.014" v="12534"/>
          <ac:spMkLst>
            <pc:docMk/>
            <pc:sldMk cId="1132955665" sldId="278"/>
            <ac:spMk id="84" creationId="{DB83D1A7-0D66-4EEA-B6F4-523B16858BCA}"/>
          </ac:spMkLst>
        </pc:spChg>
        <pc:spChg chg="mod">
          <ac:chgData name="소 민환" userId="367441008b9a3a76" providerId="LiveId" clId="{72140D53-68B7-4837-A58D-4DD1A6BE2B56}" dt="2020-10-12T09:55:15.199" v="12544"/>
          <ac:spMkLst>
            <pc:docMk/>
            <pc:sldMk cId="1132955665" sldId="278"/>
            <ac:spMk id="89" creationId="{B22E76F8-0A97-47E4-BDF2-DD9F6A5EB18B}"/>
          </ac:spMkLst>
        </pc:spChg>
        <pc:spChg chg="mod">
          <ac:chgData name="소 민환" userId="367441008b9a3a76" providerId="LiveId" clId="{72140D53-68B7-4837-A58D-4DD1A6BE2B56}" dt="2020-10-12T09:55:15.199" v="12544"/>
          <ac:spMkLst>
            <pc:docMk/>
            <pc:sldMk cId="1132955665" sldId="278"/>
            <ac:spMk id="92" creationId="{52C052FD-B4CA-454B-9075-A34C5AAECA72}"/>
          </ac:spMkLst>
        </pc:spChg>
        <pc:spChg chg="mod">
          <ac:chgData name="소 민환" userId="367441008b9a3a76" providerId="LiveId" clId="{72140D53-68B7-4837-A58D-4DD1A6BE2B56}" dt="2020-10-12T09:55:15.199" v="12544"/>
          <ac:spMkLst>
            <pc:docMk/>
            <pc:sldMk cId="1132955665" sldId="278"/>
            <ac:spMk id="95" creationId="{B443D7B5-1C43-466B-9711-025335EAD09D}"/>
          </ac:spMkLst>
        </pc:spChg>
        <pc:spChg chg="mod">
          <ac:chgData name="소 민환" userId="367441008b9a3a76" providerId="LiveId" clId="{72140D53-68B7-4837-A58D-4DD1A6BE2B56}" dt="2020-10-12T09:55:15.199" v="12544"/>
          <ac:spMkLst>
            <pc:docMk/>
            <pc:sldMk cId="1132955665" sldId="278"/>
            <ac:spMk id="99" creationId="{7BC2C87A-DE5B-45DB-B8F2-513BA0B83970}"/>
          </ac:spMkLst>
        </pc:spChg>
        <pc:spChg chg="mod">
          <ac:chgData name="소 민환" userId="367441008b9a3a76" providerId="LiveId" clId="{72140D53-68B7-4837-A58D-4DD1A6BE2B56}" dt="2020-10-12T09:55:15.199" v="12544"/>
          <ac:spMkLst>
            <pc:docMk/>
            <pc:sldMk cId="1132955665" sldId="278"/>
            <ac:spMk id="104" creationId="{FE121277-0526-4EC6-AC69-45A53FD1F1DF}"/>
          </ac:spMkLst>
        </pc:spChg>
        <pc:spChg chg="mod">
          <ac:chgData name="소 민환" userId="367441008b9a3a76" providerId="LiveId" clId="{72140D53-68B7-4837-A58D-4DD1A6BE2B56}" dt="2020-10-12T09:55:15.199" v="12544"/>
          <ac:spMkLst>
            <pc:docMk/>
            <pc:sldMk cId="1132955665" sldId="278"/>
            <ac:spMk id="105" creationId="{38203D55-8437-4293-B2E1-2A5C5F5D040C}"/>
          </ac:spMkLst>
        </pc:spChg>
        <pc:spChg chg="mod">
          <ac:chgData name="소 민환" userId="367441008b9a3a76" providerId="LiveId" clId="{72140D53-68B7-4837-A58D-4DD1A6BE2B56}" dt="2020-10-12T09:55:15.199" v="12544"/>
          <ac:spMkLst>
            <pc:docMk/>
            <pc:sldMk cId="1132955665" sldId="278"/>
            <ac:spMk id="106" creationId="{9F31D695-44FE-4997-B31F-900B75F3C928}"/>
          </ac:spMkLst>
        </pc:spChg>
        <pc:spChg chg="mod">
          <ac:chgData name="소 민환" userId="367441008b9a3a76" providerId="LiveId" clId="{72140D53-68B7-4837-A58D-4DD1A6BE2B56}" dt="2020-10-12T09:55:15.199" v="12544"/>
          <ac:spMkLst>
            <pc:docMk/>
            <pc:sldMk cId="1132955665" sldId="278"/>
            <ac:spMk id="107" creationId="{3A1565F6-79F7-42C1-B2E8-330C6DDD9C53}"/>
          </ac:spMkLst>
        </pc:spChg>
        <pc:grpChg chg="add del mod">
          <ac:chgData name="소 민환" userId="367441008b9a3a76" providerId="LiveId" clId="{72140D53-68B7-4837-A58D-4DD1A6BE2B56}" dt="2020-10-12T09:53:39.255" v="12529" actId="478"/>
          <ac:grpSpMkLst>
            <pc:docMk/>
            <pc:sldMk cId="1132955665" sldId="278"/>
            <ac:grpSpMk id="2" creationId="{0B74AC55-EE1C-468E-A756-019055B4A1E9}"/>
          </ac:grpSpMkLst>
        </pc:grpChg>
        <pc:grpChg chg="add del mod">
          <ac:chgData name="소 민환" userId="367441008b9a3a76" providerId="LiveId" clId="{72140D53-68B7-4837-A58D-4DD1A6BE2B56}" dt="2020-10-12T09:15:24.169" v="12440" actId="478"/>
          <ac:grpSpMkLst>
            <pc:docMk/>
            <pc:sldMk cId="1132955665" sldId="278"/>
            <ac:grpSpMk id="3" creationId="{604F11CC-485B-41CF-920E-367EBAF6D3EA}"/>
          </ac:grpSpMkLst>
        </pc:grpChg>
        <pc:grpChg chg="add del mod">
          <ac:chgData name="소 민환" userId="367441008b9a3a76" providerId="LiveId" clId="{72140D53-68B7-4837-A58D-4DD1A6BE2B56}" dt="2020-10-12T08:48:48.794" v="12165" actId="165"/>
          <ac:grpSpMkLst>
            <pc:docMk/>
            <pc:sldMk cId="1132955665" sldId="278"/>
            <ac:grpSpMk id="4" creationId="{0D9F7349-8544-488D-A10D-749DEA50B3DD}"/>
          </ac:grpSpMkLst>
        </pc:grpChg>
        <pc:grpChg chg="mod topLvl">
          <ac:chgData name="소 민환" userId="367441008b9a3a76" providerId="LiveId" clId="{72140D53-68B7-4837-A58D-4DD1A6BE2B56}" dt="2020-10-12T09:53:32.052" v="12525" actId="164"/>
          <ac:grpSpMkLst>
            <pc:docMk/>
            <pc:sldMk cId="1132955665" sldId="278"/>
            <ac:grpSpMk id="8" creationId="{B77F64E2-5698-476E-BB87-D5B70F01CB88}"/>
          </ac:grpSpMkLst>
        </pc:grpChg>
        <pc:grpChg chg="add del mod">
          <ac:chgData name="소 민환" userId="367441008b9a3a76" providerId="LiveId" clId="{72140D53-68B7-4837-A58D-4DD1A6BE2B56}" dt="2020-10-12T08:48:48.794" v="12165" actId="165"/>
          <ac:grpSpMkLst>
            <pc:docMk/>
            <pc:sldMk cId="1132955665" sldId="278"/>
            <ac:grpSpMk id="12" creationId="{B0EFAF35-7CD5-4B8C-BF1E-C5E25DA2C153}"/>
          </ac:grpSpMkLst>
        </pc:grpChg>
        <pc:grpChg chg="del mod topLvl">
          <ac:chgData name="소 민환" userId="367441008b9a3a76" providerId="LiveId" clId="{72140D53-68B7-4837-A58D-4DD1A6BE2B56}" dt="2020-10-12T08:50:52.052" v="12174" actId="165"/>
          <ac:grpSpMkLst>
            <pc:docMk/>
            <pc:sldMk cId="1132955665" sldId="278"/>
            <ac:grpSpMk id="14" creationId="{C136C79F-61C1-4F15-80D1-9BA3105BFF31}"/>
          </ac:grpSpMkLst>
        </pc:grpChg>
        <pc:grpChg chg="del mod topLvl">
          <ac:chgData name="소 민환" userId="367441008b9a3a76" providerId="LiveId" clId="{72140D53-68B7-4837-A58D-4DD1A6BE2B56}" dt="2020-10-12T08:51:22.518" v="12179" actId="165"/>
          <ac:grpSpMkLst>
            <pc:docMk/>
            <pc:sldMk cId="1132955665" sldId="278"/>
            <ac:grpSpMk id="15" creationId="{0C2CC41D-798B-4603-91A9-33317350982A}"/>
          </ac:grpSpMkLst>
        </pc:grpChg>
        <pc:grpChg chg="mod topLvl">
          <ac:chgData name="소 민환" userId="367441008b9a3a76" providerId="LiveId" clId="{72140D53-68B7-4837-A58D-4DD1A6BE2B56}" dt="2020-10-12T09:53:51.353" v="12532" actId="164"/>
          <ac:grpSpMkLst>
            <pc:docMk/>
            <pc:sldMk cId="1132955665" sldId="278"/>
            <ac:grpSpMk id="19" creationId="{3A0B5E3E-1866-4125-B169-CB21ADE2669C}"/>
          </ac:grpSpMkLst>
        </pc:grpChg>
        <pc:grpChg chg="add del mod">
          <ac:chgData name="소 민환" userId="367441008b9a3a76" providerId="LiveId" clId="{72140D53-68B7-4837-A58D-4DD1A6BE2B56}" dt="2020-10-12T09:53:11.053" v="12517" actId="478"/>
          <ac:grpSpMkLst>
            <pc:docMk/>
            <pc:sldMk cId="1132955665" sldId="278"/>
            <ac:grpSpMk id="26" creationId="{ABD77546-FD3A-45E2-B14C-016287ADF83B}"/>
          </ac:grpSpMkLst>
        </pc:grpChg>
        <pc:grpChg chg="add mod">
          <ac:chgData name="소 민환" userId="367441008b9a3a76" providerId="LiveId" clId="{72140D53-68B7-4837-A58D-4DD1A6BE2B56}" dt="2020-10-12T09:53:51.353" v="12532" actId="164"/>
          <ac:grpSpMkLst>
            <pc:docMk/>
            <pc:sldMk cId="1132955665" sldId="278"/>
            <ac:grpSpMk id="31" creationId="{FED06D04-DB0D-430E-9464-AA99F8FBE80C}"/>
          </ac:grpSpMkLst>
        </pc:grpChg>
        <pc:grpChg chg="add mod">
          <ac:chgData name="소 민환" userId="367441008b9a3a76" providerId="LiveId" clId="{72140D53-68B7-4837-A58D-4DD1A6BE2B56}" dt="2020-10-12T09:53:51.353" v="12532" actId="164"/>
          <ac:grpSpMkLst>
            <pc:docMk/>
            <pc:sldMk cId="1132955665" sldId="278"/>
            <ac:grpSpMk id="61" creationId="{AB5206DC-94F4-4B66-A1C2-7497CE50F0C0}"/>
          </ac:grpSpMkLst>
        </pc:grpChg>
        <pc:grpChg chg="add mod">
          <ac:chgData name="소 민환" userId="367441008b9a3a76" providerId="LiveId" clId="{72140D53-68B7-4837-A58D-4DD1A6BE2B56}" dt="2020-10-12T09:53:51.353" v="12532" actId="164"/>
          <ac:grpSpMkLst>
            <pc:docMk/>
            <pc:sldMk cId="1132955665" sldId="278"/>
            <ac:grpSpMk id="66" creationId="{2FF082C9-94AE-491A-85E5-C3E222A2523E}"/>
          </ac:grpSpMkLst>
        </pc:grpChg>
        <pc:grpChg chg="add mod">
          <ac:chgData name="소 민환" userId="367441008b9a3a76" providerId="LiveId" clId="{72140D53-68B7-4837-A58D-4DD1A6BE2B56}" dt="2020-10-12T09:52:48.794" v="12508" actId="164"/>
          <ac:grpSpMkLst>
            <pc:docMk/>
            <pc:sldMk cId="1132955665" sldId="278"/>
            <ac:grpSpMk id="67" creationId="{64DBDCE0-BBC5-4013-8B57-9FD40BE464D2}"/>
          </ac:grpSpMkLst>
        </pc:grpChg>
        <pc:grpChg chg="add del mod">
          <ac:chgData name="소 민환" userId="367441008b9a3a76" providerId="LiveId" clId="{72140D53-68B7-4837-A58D-4DD1A6BE2B56}" dt="2020-10-12T09:52:21.406" v="12501" actId="478"/>
          <ac:grpSpMkLst>
            <pc:docMk/>
            <pc:sldMk cId="1132955665" sldId="278"/>
            <ac:grpSpMk id="70" creationId="{03BDB443-6C4D-4382-A17E-C8E6C5A10F74}"/>
          </ac:grpSpMkLst>
        </pc:grpChg>
        <pc:grpChg chg="add del mod">
          <ac:chgData name="소 민환" userId="367441008b9a3a76" providerId="LiveId" clId="{72140D53-68B7-4837-A58D-4DD1A6BE2B56}" dt="2020-10-12T09:55:59.222" v="12549" actId="478"/>
          <ac:grpSpMkLst>
            <pc:docMk/>
            <pc:sldMk cId="1132955665" sldId="278"/>
            <ac:grpSpMk id="75" creationId="{69DC4EEB-E695-4411-A005-687F537D93C1}"/>
          </ac:grpSpMkLst>
        </pc:grpChg>
        <pc:grpChg chg="add mod">
          <ac:chgData name="소 민환" userId="367441008b9a3a76" providerId="LiveId" clId="{72140D53-68B7-4837-A58D-4DD1A6BE2B56}" dt="2020-10-12T09:53:20.277" v="12519" actId="164"/>
          <ac:grpSpMkLst>
            <pc:docMk/>
            <pc:sldMk cId="1132955665" sldId="278"/>
            <ac:grpSpMk id="76" creationId="{9A3460CD-DE21-479C-97F2-72C16E8459A4}"/>
          </ac:grpSpMkLst>
        </pc:grpChg>
        <pc:grpChg chg="add mod">
          <ac:chgData name="소 민환" userId="367441008b9a3a76" providerId="LiveId" clId="{72140D53-68B7-4837-A58D-4DD1A6BE2B56}" dt="2020-10-12T09:53:32.052" v="12525" actId="164"/>
          <ac:grpSpMkLst>
            <pc:docMk/>
            <pc:sldMk cId="1132955665" sldId="278"/>
            <ac:grpSpMk id="77" creationId="{CA57A1F6-4077-4F69-8DE4-3F6F6EDAA8E6}"/>
          </ac:grpSpMkLst>
        </pc:grpChg>
        <pc:grpChg chg="add mod">
          <ac:chgData name="소 민환" userId="367441008b9a3a76" providerId="LiveId" clId="{72140D53-68B7-4837-A58D-4DD1A6BE2B56}" dt="2020-10-12T09:54:46.258" v="12541" actId="164"/>
          <ac:grpSpMkLst>
            <pc:docMk/>
            <pc:sldMk cId="1132955665" sldId="278"/>
            <ac:grpSpMk id="78" creationId="{BF1D66DE-64A6-4BB9-92AA-CF41C0AADB68}"/>
          </ac:grpSpMkLst>
        </pc:grpChg>
        <pc:grpChg chg="add mod">
          <ac:chgData name="소 민환" userId="367441008b9a3a76" providerId="LiveId" clId="{72140D53-68B7-4837-A58D-4DD1A6BE2B56}" dt="2020-10-12T09:54:28.349" v="12535" actId="1076"/>
          <ac:grpSpMkLst>
            <pc:docMk/>
            <pc:sldMk cId="1132955665" sldId="278"/>
            <ac:grpSpMk id="79" creationId="{18F260C2-5C13-4549-8919-371A797A81D3}"/>
          </ac:grpSpMkLst>
        </pc:grpChg>
        <pc:grpChg chg="mod">
          <ac:chgData name="소 민환" userId="367441008b9a3a76" providerId="LiveId" clId="{72140D53-68B7-4837-A58D-4DD1A6BE2B56}" dt="2020-10-12T09:54:26.014" v="12534"/>
          <ac:grpSpMkLst>
            <pc:docMk/>
            <pc:sldMk cId="1132955665" sldId="278"/>
            <ac:grpSpMk id="82" creationId="{D1715222-4761-4345-A52C-471236E6B71A}"/>
          </ac:grpSpMkLst>
        </pc:grpChg>
        <pc:grpChg chg="add del mod">
          <ac:chgData name="소 민환" userId="367441008b9a3a76" providerId="LiveId" clId="{72140D53-68B7-4837-A58D-4DD1A6BE2B56}" dt="2020-10-12T09:55:56.440" v="12548" actId="478"/>
          <ac:grpSpMkLst>
            <pc:docMk/>
            <pc:sldMk cId="1132955665" sldId="278"/>
            <ac:grpSpMk id="87" creationId="{94679FFE-7446-4564-A547-2D5109FBD742}"/>
          </ac:grpSpMkLst>
        </pc:grpChg>
        <pc:grpChg chg="add mod">
          <ac:chgData name="소 민환" userId="367441008b9a3a76" providerId="LiveId" clId="{72140D53-68B7-4837-A58D-4DD1A6BE2B56}" dt="2020-10-12T09:55:20.115" v="12545" actId="1076"/>
          <ac:grpSpMkLst>
            <pc:docMk/>
            <pc:sldMk cId="1132955665" sldId="278"/>
            <ac:grpSpMk id="88" creationId="{3CB1C2B9-FE68-406B-A18D-6BB81C1BA955}"/>
          </ac:grpSpMkLst>
        </pc:grpChg>
        <pc:grpChg chg="mod">
          <ac:chgData name="소 민환" userId="367441008b9a3a76" providerId="LiveId" clId="{72140D53-68B7-4837-A58D-4DD1A6BE2B56}" dt="2020-10-12T09:55:15.199" v="12544"/>
          <ac:grpSpMkLst>
            <pc:docMk/>
            <pc:sldMk cId="1132955665" sldId="278"/>
            <ac:grpSpMk id="90" creationId="{539BA4F5-570F-4936-85DE-EE90D4ACACB9}"/>
          </ac:grpSpMkLst>
        </pc:grpChg>
        <pc:grpChg chg="mod">
          <ac:chgData name="소 민환" userId="367441008b9a3a76" providerId="LiveId" clId="{72140D53-68B7-4837-A58D-4DD1A6BE2B56}" dt="2020-10-12T09:55:15.199" v="12544"/>
          <ac:grpSpMkLst>
            <pc:docMk/>
            <pc:sldMk cId="1132955665" sldId="278"/>
            <ac:grpSpMk id="91" creationId="{BA1D5696-AC2B-4EE6-9940-AFD53B40B3EE}"/>
          </ac:grpSpMkLst>
        </pc:grpChg>
        <pc:grpChg chg="mod">
          <ac:chgData name="소 민환" userId="367441008b9a3a76" providerId="LiveId" clId="{72140D53-68B7-4837-A58D-4DD1A6BE2B56}" dt="2020-10-12T09:55:15.199" v="12544"/>
          <ac:grpSpMkLst>
            <pc:docMk/>
            <pc:sldMk cId="1132955665" sldId="278"/>
            <ac:grpSpMk id="93" creationId="{43F6E677-AF90-441B-85D3-15A40E1F1587}"/>
          </ac:grpSpMkLst>
        </pc:grpChg>
        <pc:grpChg chg="mod">
          <ac:chgData name="소 민환" userId="367441008b9a3a76" providerId="LiveId" clId="{72140D53-68B7-4837-A58D-4DD1A6BE2B56}" dt="2020-10-12T09:55:15.199" v="12544"/>
          <ac:grpSpMkLst>
            <pc:docMk/>
            <pc:sldMk cId="1132955665" sldId="278"/>
            <ac:grpSpMk id="94" creationId="{3E365228-9EB2-454D-89AA-459B05E30DE3}"/>
          </ac:grpSpMkLst>
        </pc:grpChg>
        <pc:grpChg chg="mod">
          <ac:chgData name="소 민환" userId="367441008b9a3a76" providerId="LiveId" clId="{72140D53-68B7-4837-A58D-4DD1A6BE2B56}" dt="2020-10-12T09:55:15.199" v="12544"/>
          <ac:grpSpMkLst>
            <pc:docMk/>
            <pc:sldMk cId="1132955665" sldId="278"/>
            <ac:grpSpMk id="96" creationId="{D6A0192C-EDB7-4336-AFE2-6F521C295DAB}"/>
          </ac:grpSpMkLst>
        </pc:grpChg>
        <pc:picChg chg="add del mod">
          <ac:chgData name="소 민환" userId="367441008b9a3a76" providerId="LiveId" clId="{72140D53-68B7-4837-A58D-4DD1A6BE2B56}" dt="2020-10-11T16:09:57.773" v="10877" actId="478"/>
          <ac:picMkLst>
            <pc:docMk/>
            <pc:sldMk cId="1132955665" sldId="278"/>
            <ac:picMk id="3" creationId="{339F6D6A-D0A7-4325-8F80-7E21AAF52E2C}"/>
          </ac:picMkLst>
        </pc:picChg>
        <pc:picChg chg="add del mod">
          <ac:chgData name="소 민환" userId="367441008b9a3a76" providerId="LiveId" clId="{72140D53-68B7-4837-A58D-4DD1A6BE2B56}" dt="2020-10-07T14:56:45.815" v="37" actId="478"/>
          <ac:picMkLst>
            <pc:docMk/>
            <pc:sldMk cId="1132955665" sldId="278"/>
            <ac:picMk id="5" creationId="{D541318C-B7BD-4669-BBD3-0E08E664DE5F}"/>
          </ac:picMkLst>
        </pc:picChg>
        <pc:picChg chg="mod">
          <ac:chgData name="소 민환" userId="367441008b9a3a76" providerId="LiveId" clId="{72140D53-68B7-4837-A58D-4DD1A6BE2B56}" dt="2020-10-12T09:54:26.014" v="12534"/>
          <ac:picMkLst>
            <pc:docMk/>
            <pc:sldMk cId="1132955665" sldId="278"/>
            <ac:picMk id="81" creationId="{E0E546B4-56FF-4163-9E80-8D8DF9FA42FC}"/>
          </ac:picMkLst>
        </pc:picChg>
        <pc:picChg chg="mod">
          <ac:chgData name="소 민환" userId="367441008b9a3a76" providerId="LiveId" clId="{72140D53-68B7-4837-A58D-4DD1A6BE2B56}" dt="2020-10-12T09:54:26.014" v="12534"/>
          <ac:picMkLst>
            <pc:docMk/>
            <pc:sldMk cId="1132955665" sldId="278"/>
            <ac:picMk id="85" creationId="{F712EA3B-CAD2-4A28-9FFE-CE3096844E99}"/>
          </ac:picMkLst>
        </pc:picChg>
        <pc:picChg chg="mod">
          <ac:chgData name="소 민환" userId="367441008b9a3a76" providerId="LiveId" clId="{72140D53-68B7-4837-A58D-4DD1A6BE2B56}" dt="2020-10-12T09:54:26.014" v="12534"/>
          <ac:picMkLst>
            <pc:docMk/>
            <pc:sldMk cId="1132955665" sldId="278"/>
            <ac:picMk id="86" creationId="{54EDD29E-352A-4285-AE5D-D0198BBCE3D4}"/>
          </ac:picMkLst>
        </pc:picChg>
        <pc:picChg chg="add del mod">
          <ac:chgData name="소 민환" userId="367441008b9a3a76" providerId="LiveId" clId="{72140D53-68B7-4837-A58D-4DD1A6BE2B56}" dt="2020-10-07T14:59:15.134" v="52" actId="478"/>
          <ac:picMkLst>
            <pc:docMk/>
            <pc:sldMk cId="1132955665" sldId="278"/>
            <ac:picMk id="1026" creationId="{559F6ECA-3D63-4FA1-B61E-44D3A3E418FE}"/>
          </ac:picMkLst>
        </pc:picChg>
        <pc:cxnChg chg="add mod">
          <ac:chgData name="소 민환" userId="367441008b9a3a76" providerId="LiveId" clId="{72140D53-68B7-4837-A58D-4DD1A6BE2B56}" dt="2020-10-12T09:53:32.052" v="12525" actId="164"/>
          <ac:cxnSpMkLst>
            <pc:docMk/>
            <pc:sldMk cId="1132955665" sldId="278"/>
            <ac:cxnSpMk id="29" creationId="{76FCF32C-5045-44C4-A971-4F4592BA36F9}"/>
          </ac:cxnSpMkLst>
        </pc:cxnChg>
        <pc:cxnChg chg="add del mod">
          <ac:chgData name="소 민환" userId="367441008b9a3a76" providerId="LiveId" clId="{72140D53-68B7-4837-A58D-4DD1A6BE2B56}" dt="2020-10-12T09:13:02.491" v="12331" actId="478"/>
          <ac:cxnSpMkLst>
            <pc:docMk/>
            <pc:sldMk cId="1132955665" sldId="278"/>
            <ac:cxnSpMk id="54" creationId="{3F5A7C83-EED3-4655-9A0C-C66252304D85}"/>
          </ac:cxnSpMkLst>
        </pc:cxnChg>
        <pc:cxnChg chg="add mod">
          <ac:chgData name="소 민환" userId="367441008b9a3a76" providerId="LiveId" clId="{72140D53-68B7-4837-A58D-4DD1A6BE2B56}" dt="2020-10-12T09:53:32.052" v="12525" actId="164"/>
          <ac:cxnSpMkLst>
            <pc:docMk/>
            <pc:sldMk cId="1132955665" sldId="278"/>
            <ac:cxnSpMk id="55" creationId="{E5B0D0A4-084A-4A4F-9CAC-15B016A28EC2}"/>
          </ac:cxnSpMkLst>
        </pc:cxnChg>
        <pc:cxnChg chg="add del">
          <ac:chgData name="소 민환" userId="367441008b9a3a76" providerId="LiveId" clId="{72140D53-68B7-4837-A58D-4DD1A6BE2B56}" dt="2020-10-12T09:12:05.789" v="12305" actId="11529"/>
          <ac:cxnSpMkLst>
            <pc:docMk/>
            <pc:sldMk cId="1132955665" sldId="278"/>
            <ac:cxnSpMk id="57" creationId="{B2B7255E-8275-44E4-923D-1445FE27AEFB}"/>
          </ac:cxnSpMkLst>
        </pc:cxnChg>
        <pc:cxnChg chg="add mod">
          <ac:chgData name="소 민환" userId="367441008b9a3a76" providerId="LiveId" clId="{72140D53-68B7-4837-A58D-4DD1A6BE2B56}" dt="2020-10-12T09:53:32.052" v="12525" actId="164"/>
          <ac:cxnSpMkLst>
            <pc:docMk/>
            <pc:sldMk cId="1132955665" sldId="278"/>
            <ac:cxnSpMk id="58" creationId="{78CBEE6B-9861-460A-BA48-50E43E7723E8}"/>
          </ac:cxnSpMkLst>
        </pc:cxnChg>
        <pc:cxnChg chg="add mod">
          <ac:chgData name="소 민환" userId="367441008b9a3a76" providerId="LiveId" clId="{72140D53-68B7-4837-A58D-4DD1A6BE2B56}" dt="2020-10-12T09:53:32.052" v="12525" actId="164"/>
          <ac:cxnSpMkLst>
            <pc:docMk/>
            <pc:sldMk cId="1132955665" sldId="278"/>
            <ac:cxnSpMk id="60" creationId="{7F1FE87E-A4DC-4621-B932-9CAE0B3B4E77}"/>
          </ac:cxnSpMkLst>
        </pc:cxnChg>
        <pc:cxnChg chg="add mod">
          <ac:chgData name="소 민환" userId="367441008b9a3a76" providerId="LiveId" clId="{72140D53-68B7-4837-A58D-4DD1A6BE2B56}" dt="2020-10-12T09:53:32.052" v="12525" actId="164"/>
          <ac:cxnSpMkLst>
            <pc:docMk/>
            <pc:sldMk cId="1132955665" sldId="278"/>
            <ac:cxnSpMk id="64" creationId="{8CBEB0AA-82FB-4BF4-89D2-3CC9A76B3024}"/>
          </ac:cxnSpMkLst>
        </pc:cxnChg>
        <pc:cxnChg chg="add mod">
          <ac:chgData name="소 민환" userId="367441008b9a3a76" providerId="LiveId" clId="{72140D53-68B7-4837-A58D-4DD1A6BE2B56}" dt="2020-10-12T09:53:32.052" v="12525" actId="164"/>
          <ac:cxnSpMkLst>
            <pc:docMk/>
            <pc:sldMk cId="1132955665" sldId="278"/>
            <ac:cxnSpMk id="65" creationId="{070E0FFB-EE5B-472F-B020-91EFCC45BBC1}"/>
          </ac:cxnSpMkLst>
        </pc:cxnChg>
        <pc:cxnChg chg="mod">
          <ac:chgData name="소 민환" userId="367441008b9a3a76" providerId="LiveId" clId="{72140D53-68B7-4837-A58D-4DD1A6BE2B56}" dt="2020-10-12T09:52:00.330" v="12495" actId="1582"/>
          <ac:cxnSpMkLst>
            <pc:docMk/>
            <pc:sldMk cId="1132955665" sldId="278"/>
            <ac:cxnSpMk id="68" creationId="{7CF0F8E1-0375-47C5-B016-22D805F32E48}"/>
          </ac:cxnSpMkLst>
        </pc:cxnChg>
        <pc:cxnChg chg="mod">
          <ac:chgData name="소 민환" userId="367441008b9a3a76" providerId="LiveId" clId="{72140D53-68B7-4837-A58D-4DD1A6BE2B56}" dt="2020-10-12T09:52:00.330" v="12495" actId="1582"/>
          <ac:cxnSpMkLst>
            <pc:docMk/>
            <pc:sldMk cId="1132955665" sldId="278"/>
            <ac:cxnSpMk id="69" creationId="{7F695DBA-0375-40FC-B4F1-6DC91C4A4F4D}"/>
          </ac:cxnSpMkLst>
        </pc:cxnChg>
        <pc:cxnChg chg="del mod">
          <ac:chgData name="소 민환" userId="367441008b9a3a76" providerId="LiveId" clId="{72140D53-68B7-4837-A58D-4DD1A6BE2B56}" dt="2020-10-12T09:52:19.403" v="12500" actId="478"/>
          <ac:cxnSpMkLst>
            <pc:docMk/>
            <pc:sldMk cId="1132955665" sldId="278"/>
            <ac:cxnSpMk id="72" creationId="{1F1E760E-E14C-43F6-8157-1660512038DB}"/>
          </ac:cxnSpMkLst>
        </pc:cxnChg>
        <pc:cxnChg chg="del mod">
          <ac:chgData name="소 민환" userId="367441008b9a3a76" providerId="LiveId" clId="{72140D53-68B7-4837-A58D-4DD1A6BE2B56}" dt="2020-10-12T09:52:13.110" v="12499" actId="478"/>
          <ac:cxnSpMkLst>
            <pc:docMk/>
            <pc:sldMk cId="1132955665" sldId="278"/>
            <ac:cxnSpMk id="73" creationId="{29A42EE4-C5B5-46BC-9A8D-ED1226E285D1}"/>
          </ac:cxnSpMkLst>
        </pc:cxnChg>
        <pc:cxnChg chg="del mod topLvl">
          <ac:chgData name="소 민환" userId="367441008b9a3a76" providerId="LiveId" clId="{72140D53-68B7-4837-A58D-4DD1A6BE2B56}" dt="2020-10-12T09:52:21.406" v="12501" actId="478"/>
          <ac:cxnSpMkLst>
            <pc:docMk/>
            <pc:sldMk cId="1132955665" sldId="278"/>
            <ac:cxnSpMk id="74" creationId="{41ED4758-E202-41F7-92B8-290F27B56D74}"/>
          </ac:cxnSpMkLst>
        </pc:cxnChg>
        <pc:cxnChg chg="mod">
          <ac:chgData name="소 민환" userId="367441008b9a3a76" providerId="LiveId" clId="{72140D53-68B7-4837-A58D-4DD1A6BE2B56}" dt="2020-10-12T09:55:15.199" v="12544"/>
          <ac:cxnSpMkLst>
            <pc:docMk/>
            <pc:sldMk cId="1132955665" sldId="278"/>
            <ac:cxnSpMk id="97" creationId="{6280DBE4-5142-4FE0-90DF-40F99AFE624B}"/>
          </ac:cxnSpMkLst>
        </pc:cxnChg>
        <pc:cxnChg chg="mod">
          <ac:chgData name="소 민환" userId="367441008b9a3a76" providerId="LiveId" clId="{72140D53-68B7-4837-A58D-4DD1A6BE2B56}" dt="2020-10-12T09:55:15.199" v="12544"/>
          <ac:cxnSpMkLst>
            <pc:docMk/>
            <pc:sldMk cId="1132955665" sldId="278"/>
            <ac:cxnSpMk id="98" creationId="{04F4169F-E464-4A3F-A82A-4DC754E06D6A}"/>
          </ac:cxnSpMkLst>
        </pc:cxnChg>
        <pc:cxnChg chg="mod">
          <ac:chgData name="소 민환" userId="367441008b9a3a76" providerId="LiveId" clId="{72140D53-68B7-4837-A58D-4DD1A6BE2B56}" dt="2020-10-12T09:55:15.199" v="12544"/>
          <ac:cxnSpMkLst>
            <pc:docMk/>
            <pc:sldMk cId="1132955665" sldId="278"/>
            <ac:cxnSpMk id="100" creationId="{AE09A0BC-5D61-4B2F-9492-1AB717FE3BFA}"/>
          </ac:cxnSpMkLst>
        </pc:cxnChg>
        <pc:cxnChg chg="mod">
          <ac:chgData name="소 민환" userId="367441008b9a3a76" providerId="LiveId" clId="{72140D53-68B7-4837-A58D-4DD1A6BE2B56}" dt="2020-10-12T09:55:15.199" v="12544"/>
          <ac:cxnSpMkLst>
            <pc:docMk/>
            <pc:sldMk cId="1132955665" sldId="278"/>
            <ac:cxnSpMk id="101" creationId="{D85C8776-DC8C-4564-AAC7-16D5D29FF855}"/>
          </ac:cxnSpMkLst>
        </pc:cxnChg>
        <pc:cxnChg chg="mod">
          <ac:chgData name="소 민환" userId="367441008b9a3a76" providerId="LiveId" clId="{72140D53-68B7-4837-A58D-4DD1A6BE2B56}" dt="2020-10-12T09:55:15.199" v="12544"/>
          <ac:cxnSpMkLst>
            <pc:docMk/>
            <pc:sldMk cId="1132955665" sldId="278"/>
            <ac:cxnSpMk id="102" creationId="{5CD810FF-8AAD-469F-A1F2-7D96A54D1A83}"/>
          </ac:cxnSpMkLst>
        </pc:cxnChg>
        <pc:cxnChg chg="mod">
          <ac:chgData name="소 민환" userId="367441008b9a3a76" providerId="LiveId" clId="{72140D53-68B7-4837-A58D-4DD1A6BE2B56}" dt="2020-10-12T09:55:15.199" v="12544"/>
          <ac:cxnSpMkLst>
            <pc:docMk/>
            <pc:sldMk cId="1132955665" sldId="278"/>
            <ac:cxnSpMk id="103" creationId="{F30D1DD6-9BBF-4A2A-B670-6AFC9529595E}"/>
          </ac:cxnSpMkLst>
        </pc:cxnChg>
      </pc:sldChg>
      <pc:sldChg chg="new del">
        <pc:chgData name="소 민환" userId="367441008b9a3a76" providerId="LiveId" clId="{72140D53-68B7-4837-A58D-4DD1A6BE2B56}" dt="2020-10-08T09:58:44.954" v="252" actId="47"/>
        <pc:sldMkLst>
          <pc:docMk/>
          <pc:sldMk cId="1837361063" sldId="279"/>
        </pc:sldMkLst>
      </pc:sldChg>
      <pc:sldChg chg="new del">
        <pc:chgData name="소 민환" userId="367441008b9a3a76" providerId="LiveId" clId="{72140D53-68B7-4837-A58D-4DD1A6BE2B56}" dt="2020-10-08T09:58:41.350" v="249" actId="47"/>
        <pc:sldMkLst>
          <pc:docMk/>
          <pc:sldMk cId="1980276487" sldId="279"/>
        </pc:sldMkLst>
      </pc:sldChg>
      <pc:sldChg chg="addSp delSp modSp add mod modTransition modAnim">
        <pc:chgData name="소 민환" userId="367441008b9a3a76" providerId="LiveId" clId="{72140D53-68B7-4837-A58D-4DD1A6BE2B56}" dt="2020-10-13T09:39:01.312" v="15775" actId="20577"/>
        <pc:sldMkLst>
          <pc:docMk/>
          <pc:sldMk cId="3153500547" sldId="280"/>
        </pc:sldMkLst>
        <pc:spChg chg="mod">
          <ac:chgData name="소 민환" userId="367441008b9a3a76" providerId="LiveId" clId="{72140D53-68B7-4837-A58D-4DD1A6BE2B56}" dt="2020-10-13T09:39:01.312" v="15775" actId="20577"/>
          <ac:spMkLst>
            <pc:docMk/>
            <pc:sldMk cId="3153500547" sldId="280"/>
            <ac:spMk id="2" creationId="{4B6F283A-DB22-4880-B31A-AA76D6DE67EE}"/>
          </ac:spMkLst>
        </pc:spChg>
        <pc:spChg chg="add del">
          <ac:chgData name="소 민환" userId="367441008b9a3a76" providerId="LiveId" clId="{72140D53-68B7-4837-A58D-4DD1A6BE2B56}" dt="2020-10-11T09:54:20.791" v="6862" actId="22"/>
          <ac:spMkLst>
            <pc:docMk/>
            <pc:sldMk cId="3153500547" sldId="280"/>
            <ac:spMk id="3" creationId="{8E5551DF-BB40-435F-AC81-9720A5DD883A}"/>
          </ac:spMkLst>
        </pc:spChg>
        <pc:spChg chg="add del">
          <ac:chgData name="소 민환" userId="367441008b9a3a76" providerId="LiveId" clId="{72140D53-68B7-4837-A58D-4DD1A6BE2B56}" dt="2020-10-12T10:12:46.729" v="12851" actId="22"/>
          <ac:spMkLst>
            <pc:docMk/>
            <pc:sldMk cId="3153500547" sldId="280"/>
            <ac:spMk id="3" creationId="{92E01872-BC10-4ACD-9B1C-66E7BF438EF4}"/>
          </ac:spMkLst>
        </pc:spChg>
        <pc:spChg chg="add del">
          <ac:chgData name="소 민환" userId="367441008b9a3a76" providerId="LiveId" clId="{72140D53-68B7-4837-A58D-4DD1A6BE2B56}" dt="2020-10-11T09:54:20.791" v="6862" actId="22"/>
          <ac:spMkLst>
            <pc:docMk/>
            <pc:sldMk cId="3153500547" sldId="280"/>
            <ac:spMk id="4" creationId="{9AB77858-4859-4D33-8630-1F74243350BC}"/>
          </ac:spMkLst>
        </pc:spChg>
        <pc:spChg chg="add del mod">
          <ac:chgData name="소 민환" userId="367441008b9a3a76" providerId="LiveId" clId="{72140D53-68B7-4837-A58D-4DD1A6BE2B56}" dt="2020-10-12T10:15:39.823" v="12892" actId="208"/>
          <ac:spMkLst>
            <pc:docMk/>
            <pc:sldMk cId="3153500547" sldId="280"/>
            <ac:spMk id="4" creationId="{FD5F7DDC-1827-4346-B8AB-01408F828F78}"/>
          </ac:spMkLst>
        </pc:spChg>
        <pc:spChg chg="add mod topLvl">
          <ac:chgData name="소 민환" userId="367441008b9a3a76" providerId="LiveId" clId="{72140D53-68B7-4837-A58D-4DD1A6BE2B56}" dt="2020-10-09T02:29:07.504" v="1500" actId="165"/>
          <ac:spMkLst>
            <pc:docMk/>
            <pc:sldMk cId="3153500547" sldId="280"/>
            <ac:spMk id="5" creationId="{11B7DB9F-940B-49D5-B9A4-3FFE0AF55B63}"/>
          </ac:spMkLst>
        </pc:spChg>
        <pc:spChg chg="add mod topLvl">
          <ac:chgData name="소 민환" userId="367441008b9a3a76" providerId="LiveId" clId="{72140D53-68B7-4837-A58D-4DD1A6BE2B56}" dt="2020-10-09T02:29:07.504" v="1500" actId="165"/>
          <ac:spMkLst>
            <pc:docMk/>
            <pc:sldMk cId="3153500547" sldId="280"/>
            <ac:spMk id="6" creationId="{2FEB774E-E1A3-4AD6-901B-1F16A7B58912}"/>
          </ac:spMkLst>
        </pc:spChg>
        <pc:spChg chg="add del">
          <ac:chgData name="소 민환" userId="367441008b9a3a76" providerId="LiveId" clId="{72140D53-68B7-4837-A58D-4DD1A6BE2B56}" dt="2020-10-12T10:15:47.841" v="12894" actId="11529"/>
          <ac:spMkLst>
            <pc:docMk/>
            <pc:sldMk cId="3153500547" sldId="280"/>
            <ac:spMk id="7" creationId="{786D1173-8228-4001-8CA3-016A1FFDCF92}"/>
          </ac:spMkLst>
        </pc:spChg>
        <pc:spChg chg="add del mod">
          <ac:chgData name="소 민환" userId="367441008b9a3a76" providerId="LiveId" clId="{72140D53-68B7-4837-A58D-4DD1A6BE2B56}" dt="2020-10-08T09:59:50.674" v="271" actId="478"/>
          <ac:spMkLst>
            <pc:docMk/>
            <pc:sldMk cId="3153500547" sldId="280"/>
            <ac:spMk id="7" creationId="{8BB1CE6B-BDE5-4072-8D44-D6197BB34A01}"/>
          </ac:spMkLst>
        </pc:spChg>
        <pc:spChg chg="add mod topLvl">
          <ac:chgData name="소 민환" userId="367441008b9a3a76" providerId="LiveId" clId="{72140D53-68B7-4837-A58D-4DD1A6BE2B56}" dt="2020-10-09T02:29:07.504" v="1500" actId="165"/>
          <ac:spMkLst>
            <pc:docMk/>
            <pc:sldMk cId="3153500547" sldId="280"/>
            <ac:spMk id="8" creationId="{B3A1BF39-3AA5-442B-99C6-EC056D67BDD9}"/>
          </ac:spMkLst>
        </pc:spChg>
        <pc:spChg chg="add del">
          <ac:chgData name="소 민환" userId="367441008b9a3a76" providerId="LiveId" clId="{72140D53-68B7-4837-A58D-4DD1A6BE2B56}" dt="2020-10-08T10:00:13.513" v="276" actId="11529"/>
          <ac:spMkLst>
            <pc:docMk/>
            <pc:sldMk cId="3153500547" sldId="280"/>
            <ac:spMk id="9" creationId="{296F11A5-F593-4D60-A323-051F7378C335}"/>
          </ac:spMkLst>
        </pc:spChg>
        <pc:spChg chg="add mod topLvl">
          <ac:chgData name="소 민환" userId="367441008b9a3a76" providerId="LiveId" clId="{72140D53-68B7-4837-A58D-4DD1A6BE2B56}" dt="2020-10-13T09:05:01.189" v="15644" actId="1076"/>
          <ac:spMkLst>
            <pc:docMk/>
            <pc:sldMk cId="3153500547" sldId="280"/>
            <ac:spMk id="10" creationId="{DABF6790-F032-4384-90A2-1889FD529058}"/>
          </ac:spMkLst>
        </pc:spChg>
        <pc:spChg chg="mod">
          <ac:chgData name="소 민환" userId="367441008b9a3a76" providerId="LiveId" clId="{72140D53-68B7-4837-A58D-4DD1A6BE2B56}" dt="2020-10-09T02:29:07.504" v="1500" actId="165"/>
          <ac:spMkLst>
            <pc:docMk/>
            <pc:sldMk cId="3153500547" sldId="280"/>
            <ac:spMk id="12" creationId="{4D20B3AE-5988-4B62-94F0-25449722B47F}"/>
          </ac:spMkLst>
        </pc:spChg>
        <pc:spChg chg="add mod">
          <ac:chgData name="소 민환" userId="367441008b9a3a76" providerId="LiveId" clId="{72140D53-68B7-4837-A58D-4DD1A6BE2B56}" dt="2020-10-12T10:16:22.004" v="12964" actId="1076"/>
          <ac:spMkLst>
            <pc:docMk/>
            <pc:sldMk cId="3153500547" sldId="280"/>
            <ac:spMk id="14" creationId="{C79E3279-9B18-40FE-B934-B1756D95E53B}"/>
          </ac:spMkLst>
        </pc:spChg>
        <pc:spChg chg="add mod topLvl">
          <ac:chgData name="소 민환" userId="367441008b9a3a76" providerId="LiveId" clId="{72140D53-68B7-4837-A58D-4DD1A6BE2B56}" dt="2020-10-09T02:29:07.504" v="1500" actId="165"/>
          <ac:spMkLst>
            <pc:docMk/>
            <pc:sldMk cId="3153500547" sldId="280"/>
            <ac:spMk id="16" creationId="{DB3E3FC9-A470-4EE8-8FDF-9FDB47528DAE}"/>
          </ac:spMkLst>
        </pc:spChg>
        <pc:spChg chg="add mod topLvl">
          <ac:chgData name="소 민환" userId="367441008b9a3a76" providerId="LiveId" clId="{72140D53-68B7-4837-A58D-4DD1A6BE2B56}" dt="2020-10-09T02:29:07.504" v="1500" actId="165"/>
          <ac:spMkLst>
            <pc:docMk/>
            <pc:sldMk cId="3153500547" sldId="280"/>
            <ac:spMk id="18" creationId="{D442AF53-509F-4D9B-A93E-DC205AC59CC7}"/>
          </ac:spMkLst>
        </pc:spChg>
        <pc:spChg chg="mod">
          <ac:chgData name="소 민환" userId="367441008b9a3a76" providerId="LiveId" clId="{72140D53-68B7-4837-A58D-4DD1A6BE2B56}" dt="2020-10-09T09:52:37.262" v="1956"/>
          <ac:spMkLst>
            <pc:docMk/>
            <pc:sldMk cId="3153500547" sldId="280"/>
            <ac:spMk id="22" creationId="{423B29F7-53C8-4343-BF7A-40FD46B0E7B4}"/>
          </ac:spMkLst>
        </pc:spChg>
        <pc:spChg chg="mod">
          <ac:chgData name="소 민환" userId="367441008b9a3a76" providerId="LiveId" clId="{72140D53-68B7-4837-A58D-4DD1A6BE2B56}" dt="2020-10-09T09:53:05.106" v="1959" actId="1582"/>
          <ac:spMkLst>
            <pc:docMk/>
            <pc:sldMk cId="3153500547" sldId="280"/>
            <ac:spMk id="23" creationId="{11873DDD-02D9-4E0E-805B-0B93188775D6}"/>
          </ac:spMkLst>
        </pc:spChg>
        <pc:spChg chg="add del mod">
          <ac:chgData name="소 민환" userId="367441008b9a3a76" providerId="LiveId" clId="{72140D53-68B7-4837-A58D-4DD1A6BE2B56}" dt="2020-10-08T10:10:55.214" v="418" actId="478"/>
          <ac:spMkLst>
            <pc:docMk/>
            <pc:sldMk cId="3153500547" sldId="280"/>
            <ac:spMk id="23" creationId="{81350CB0-954B-41D3-888A-9F0353496553}"/>
          </ac:spMkLst>
        </pc:spChg>
        <pc:spChg chg="mod topLvl">
          <ac:chgData name="소 민환" userId="367441008b9a3a76" providerId="LiveId" clId="{72140D53-68B7-4837-A58D-4DD1A6BE2B56}" dt="2020-10-13T09:04:58.505" v="15643" actId="1076"/>
          <ac:spMkLst>
            <pc:docMk/>
            <pc:sldMk cId="3153500547" sldId="280"/>
            <ac:spMk id="24" creationId="{ADF2650C-62A1-4CCC-884A-CF0E74E6B361}"/>
          </ac:spMkLst>
        </pc:spChg>
        <pc:spChg chg="mod">
          <ac:chgData name="소 민환" userId="367441008b9a3a76" providerId="LiveId" clId="{72140D53-68B7-4837-A58D-4DD1A6BE2B56}" dt="2020-10-09T09:52:37.262" v="1956"/>
          <ac:spMkLst>
            <pc:docMk/>
            <pc:sldMk cId="3153500547" sldId="280"/>
            <ac:spMk id="25" creationId="{CA1C0B99-F441-4F16-9DBC-70D8F3F59D1C}"/>
          </ac:spMkLst>
        </pc:spChg>
        <pc:spChg chg="add del mod">
          <ac:chgData name="소 민환" userId="367441008b9a3a76" providerId="LiveId" clId="{72140D53-68B7-4837-A58D-4DD1A6BE2B56}" dt="2020-10-08T10:19:50.097" v="438" actId="478"/>
          <ac:spMkLst>
            <pc:docMk/>
            <pc:sldMk cId="3153500547" sldId="280"/>
            <ac:spMk id="25" creationId="{D5D751BC-1240-4F90-A3EF-7DF33EECEB6E}"/>
          </ac:spMkLst>
        </pc:spChg>
        <pc:spChg chg="mod">
          <ac:chgData name="소 민환" userId="367441008b9a3a76" providerId="LiveId" clId="{72140D53-68B7-4837-A58D-4DD1A6BE2B56}" dt="2020-10-09T09:52:37.262" v="1956"/>
          <ac:spMkLst>
            <pc:docMk/>
            <pc:sldMk cId="3153500547" sldId="280"/>
            <ac:spMk id="27" creationId="{806E3C28-4BEF-47B0-91A1-54B0BDCBC166}"/>
          </ac:spMkLst>
        </pc:spChg>
        <pc:spChg chg="mod">
          <ac:chgData name="소 민환" userId="367441008b9a3a76" providerId="LiveId" clId="{72140D53-68B7-4837-A58D-4DD1A6BE2B56}" dt="2020-10-09T09:52:37.262" v="1956"/>
          <ac:spMkLst>
            <pc:docMk/>
            <pc:sldMk cId="3153500547" sldId="280"/>
            <ac:spMk id="28" creationId="{6FE713FA-C101-4CC8-BD57-BF5032AF171A}"/>
          </ac:spMkLst>
        </pc:spChg>
        <pc:spChg chg="mod">
          <ac:chgData name="소 민환" userId="367441008b9a3a76" providerId="LiveId" clId="{72140D53-68B7-4837-A58D-4DD1A6BE2B56}" dt="2020-10-09T09:52:37.262" v="1956"/>
          <ac:spMkLst>
            <pc:docMk/>
            <pc:sldMk cId="3153500547" sldId="280"/>
            <ac:spMk id="29" creationId="{77EB0B72-3042-4BB0-92C4-481C035AE447}"/>
          </ac:spMkLst>
        </pc:spChg>
        <pc:spChg chg="mod">
          <ac:chgData name="소 민환" userId="367441008b9a3a76" providerId="LiveId" clId="{72140D53-68B7-4837-A58D-4DD1A6BE2B56}" dt="2020-10-12T10:15:19.242" v="12884"/>
          <ac:spMkLst>
            <pc:docMk/>
            <pc:sldMk cId="3153500547" sldId="280"/>
            <ac:spMk id="30" creationId="{D1865ACE-0F15-45A7-A0F6-0BD1A53E916C}"/>
          </ac:spMkLst>
        </pc:spChg>
        <pc:spChg chg="mod">
          <ac:chgData name="소 민환" userId="367441008b9a3a76" providerId="LiveId" clId="{72140D53-68B7-4837-A58D-4DD1A6BE2B56}" dt="2020-10-12T10:15:19.242" v="12884"/>
          <ac:spMkLst>
            <pc:docMk/>
            <pc:sldMk cId="3153500547" sldId="280"/>
            <ac:spMk id="31" creationId="{3C5E3B1B-0109-4AD3-96C0-5F3DA4DC2ED1}"/>
          </ac:spMkLst>
        </pc:spChg>
        <pc:spChg chg="mod">
          <ac:chgData name="소 민환" userId="367441008b9a3a76" providerId="LiveId" clId="{72140D53-68B7-4837-A58D-4DD1A6BE2B56}" dt="2020-10-12T10:15:19.242" v="12884"/>
          <ac:spMkLst>
            <pc:docMk/>
            <pc:sldMk cId="3153500547" sldId="280"/>
            <ac:spMk id="32" creationId="{F2C257BE-69B0-4BE0-8B4B-933A912A69C1}"/>
          </ac:spMkLst>
        </pc:spChg>
        <pc:spChg chg="mod">
          <ac:chgData name="소 민환" userId="367441008b9a3a76" providerId="LiveId" clId="{72140D53-68B7-4837-A58D-4DD1A6BE2B56}" dt="2020-10-11T09:54:29.664" v="6863"/>
          <ac:spMkLst>
            <pc:docMk/>
            <pc:sldMk cId="3153500547" sldId="280"/>
            <ac:spMk id="33" creationId="{08CE555D-0CE5-41CF-A1AE-B35159DB440A}"/>
          </ac:spMkLst>
        </pc:spChg>
        <pc:spChg chg="mod">
          <ac:chgData name="소 민환" userId="367441008b9a3a76" providerId="LiveId" clId="{72140D53-68B7-4837-A58D-4DD1A6BE2B56}" dt="2020-10-12T10:15:19.242" v="12884"/>
          <ac:spMkLst>
            <pc:docMk/>
            <pc:sldMk cId="3153500547" sldId="280"/>
            <ac:spMk id="33" creationId="{9446FCE8-FE95-4EB2-9FD9-5C5EA14CFE95}"/>
          </ac:spMkLst>
        </pc:spChg>
        <pc:spChg chg="mod">
          <ac:chgData name="소 민환" userId="367441008b9a3a76" providerId="LiveId" clId="{72140D53-68B7-4837-A58D-4DD1A6BE2B56}" dt="2020-10-12T10:15:19.242" v="12884"/>
          <ac:spMkLst>
            <pc:docMk/>
            <pc:sldMk cId="3153500547" sldId="280"/>
            <ac:spMk id="34" creationId="{15D6B0AB-F1C3-4C4D-8218-59BB061593B9}"/>
          </ac:spMkLst>
        </pc:spChg>
        <pc:spChg chg="mod">
          <ac:chgData name="소 민환" userId="367441008b9a3a76" providerId="LiveId" clId="{72140D53-68B7-4837-A58D-4DD1A6BE2B56}" dt="2020-10-11T09:54:29.664" v="6863"/>
          <ac:spMkLst>
            <pc:docMk/>
            <pc:sldMk cId="3153500547" sldId="280"/>
            <ac:spMk id="34" creationId="{FA33D487-9486-4A38-BCE1-78153DC89849}"/>
          </ac:spMkLst>
        </pc:spChg>
        <pc:spChg chg="mod">
          <ac:chgData name="소 민환" userId="367441008b9a3a76" providerId="LiveId" clId="{72140D53-68B7-4837-A58D-4DD1A6BE2B56}" dt="2020-10-11T09:54:29.664" v="6863"/>
          <ac:spMkLst>
            <pc:docMk/>
            <pc:sldMk cId="3153500547" sldId="280"/>
            <ac:spMk id="35" creationId="{65A09E8D-40F9-4B6D-8BEE-A61D66B352CF}"/>
          </ac:spMkLst>
        </pc:spChg>
        <pc:spChg chg="mod">
          <ac:chgData name="소 민환" userId="367441008b9a3a76" providerId="LiveId" clId="{72140D53-68B7-4837-A58D-4DD1A6BE2B56}" dt="2020-10-12T10:15:19.242" v="12884"/>
          <ac:spMkLst>
            <pc:docMk/>
            <pc:sldMk cId="3153500547" sldId="280"/>
            <ac:spMk id="35" creationId="{B4536A5A-EF2F-448E-BA7B-DBFFEA500438}"/>
          </ac:spMkLst>
        </pc:spChg>
        <pc:spChg chg="mod">
          <ac:chgData name="소 민환" userId="367441008b9a3a76" providerId="LiveId" clId="{72140D53-68B7-4837-A58D-4DD1A6BE2B56}" dt="2020-10-12T10:15:19.242" v="12884"/>
          <ac:spMkLst>
            <pc:docMk/>
            <pc:sldMk cId="3153500547" sldId="280"/>
            <ac:spMk id="36" creationId="{B54B35FB-3809-4CF1-8DF8-F9053E7C5DDF}"/>
          </ac:spMkLst>
        </pc:spChg>
        <pc:spChg chg="mod">
          <ac:chgData name="소 민환" userId="367441008b9a3a76" providerId="LiveId" clId="{72140D53-68B7-4837-A58D-4DD1A6BE2B56}" dt="2020-10-11T09:54:29.664" v="6863"/>
          <ac:spMkLst>
            <pc:docMk/>
            <pc:sldMk cId="3153500547" sldId="280"/>
            <ac:spMk id="37" creationId="{7A0F714D-1FC1-454F-B4C9-A05D9F8ACA5C}"/>
          </ac:spMkLst>
        </pc:spChg>
        <pc:spChg chg="mod">
          <ac:chgData name="소 민환" userId="367441008b9a3a76" providerId="LiveId" clId="{72140D53-68B7-4837-A58D-4DD1A6BE2B56}" dt="2020-10-12T10:15:19.242" v="12884"/>
          <ac:spMkLst>
            <pc:docMk/>
            <pc:sldMk cId="3153500547" sldId="280"/>
            <ac:spMk id="37" creationId="{F9197875-91A4-48A9-958F-54035C2A6EE9}"/>
          </ac:spMkLst>
        </pc:spChg>
        <pc:spChg chg="mod">
          <ac:chgData name="소 민환" userId="367441008b9a3a76" providerId="LiveId" clId="{72140D53-68B7-4837-A58D-4DD1A6BE2B56}" dt="2020-10-11T09:54:29.664" v="6863"/>
          <ac:spMkLst>
            <pc:docMk/>
            <pc:sldMk cId="3153500547" sldId="280"/>
            <ac:spMk id="38" creationId="{097A1E11-04BC-4803-8403-763E1B831A33}"/>
          </ac:spMkLst>
        </pc:spChg>
        <pc:spChg chg="mod">
          <ac:chgData name="소 민환" userId="367441008b9a3a76" providerId="LiveId" clId="{72140D53-68B7-4837-A58D-4DD1A6BE2B56}" dt="2020-10-12T10:15:19.242" v="12884"/>
          <ac:spMkLst>
            <pc:docMk/>
            <pc:sldMk cId="3153500547" sldId="280"/>
            <ac:spMk id="38" creationId="{BFA7FDE2-9686-4CFB-AC85-A7FCEC0BC90B}"/>
          </ac:spMkLst>
        </pc:spChg>
        <pc:spChg chg="mod">
          <ac:chgData name="소 민환" userId="367441008b9a3a76" providerId="LiveId" clId="{72140D53-68B7-4837-A58D-4DD1A6BE2B56}" dt="2020-10-11T09:54:29.664" v="6863"/>
          <ac:spMkLst>
            <pc:docMk/>
            <pc:sldMk cId="3153500547" sldId="280"/>
            <ac:spMk id="39" creationId="{629D57EF-79ED-4CA4-A849-33ECAFEF772C}"/>
          </ac:spMkLst>
        </pc:spChg>
        <pc:spChg chg="mod">
          <ac:chgData name="소 민환" userId="367441008b9a3a76" providerId="LiveId" clId="{72140D53-68B7-4837-A58D-4DD1A6BE2B56}" dt="2020-10-11T09:59:03.491" v="6896"/>
          <ac:spMkLst>
            <pc:docMk/>
            <pc:sldMk cId="3153500547" sldId="280"/>
            <ac:spMk id="42" creationId="{40809279-80C3-4F6F-949E-69E51DD6E60C}"/>
          </ac:spMkLst>
        </pc:spChg>
        <pc:spChg chg="mod">
          <ac:chgData name="소 민환" userId="367441008b9a3a76" providerId="LiveId" clId="{72140D53-68B7-4837-A58D-4DD1A6BE2B56}" dt="2020-10-11T09:59:03.491" v="6896"/>
          <ac:spMkLst>
            <pc:docMk/>
            <pc:sldMk cId="3153500547" sldId="280"/>
            <ac:spMk id="43" creationId="{2238058B-73D6-47B1-BCE1-8DFBE54CAB0F}"/>
          </ac:spMkLst>
        </pc:spChg>
        <pc:spChg chg="mod">
          <ac:chgData name="소 민환" userId="367441008b9a3a76" providerId="LiveId" clId="{72140D53-68B7-4837-A58D-4DD1A6BE2B56}" dt="2020-10-11T09:59:03.491" v="6896"/>
          <ac:spMkLst>
            <pc:docMk/>
            <pc:sldMk cId="3153500547" sldId="280"/>
            <ac:spMk id="44" creationId="{FC6E1772-E494-47A7-BDE4-B4D2AE1EA50A}"/>
          </ac:spMkLst>
        </pc:spChg>
        <pc:spChg chg="mod">
          <ac:chgData name="소 민환" userId="367441008b9a3a76" providerId="LiveId" clId="{72140D53-68B7-4837-A58D-4DD1A6BE2B56}" dt="2020-10-11T09:59:03.491" v="6896"/>
          <ac:spMkLst>
            <pc:docMk/>
            <pc:sldMk cId="3153500547" sldId="280"/>
            <ac:spMk id="45" creationId="{E6DC919F-A071-4325-ABD1-57DE791DD6D0}"/>
          </ac:spMkLst>
        </pc:spChg>
        <pc:spChg chg="mod">
          <ac:chgData name="소 민환" userId="367441008b9a3a76" providerId="LiveId" clId="{72140D53-68B7-4837-A58D-4DD1A6BE2B56}" dt="2020-10-11T09:59:03.491" v="6896"/>
          <ac:spMkLst>
            <pc:docMk/>
            <pc:sldMk cId="3153500547" sldId="280"/>
            <ac:spMk id="46" creationId="{3B9C67C7-03FE-433A-A9EF-605D496CAD62}"/>
          </ac:spMkLst>
        </pc:spChg>
        <pc:spChg chg="mod">
          <ac:chgData name="소 민환" userId="367441008b9a3a76" providerId="LiveId" clId="{72140D53-68B7-4837-A58D-4DD1A6BE2B56}" dt="2020-10-11T09:59:03.491" v="6896"/>
          <ac:spMkLst>
            <pc:docMk/>
            <pc:sldMk cId="3153500547" sldId="280"/>
            <ac:spMk id="47" creationId="{91B9EFEE-D55E-44ED-B7D4-633EC85FC710}"/>
          </ac:spMkLst>
        </pc:spChg>
        <pc:spChg chg="mod">
          <ac:chgData name="소 민환" userId="367441008b9a3a76" providerId="LiveId" clId="{72140D53-68B7-4837-A58D-4DD1A6BE2B56}" dt="2020-10-11T09:59:03.491" v="6896"/>
          <ac:spMkLst>
            <pc:docMk/>
            <pc:sldMk cId="3153500547" sldId="280"/>
            <ac:spMk id="48" creationId="{EDC5E40A-8AA6-4CB1-8D2B-53861999D891}"/>
          </ac:spMkLst>
        </pc:spChg>
        <pc:spChg chg="mod">
          <ac:chgData name="소 민환" userId="367441008b9a3a76" providerId="LiveId" clId="{72140D53-68B7-4837-A58D-4DD1A6BE2B56}" dt="2020-10-11T09:59:03.491" v="6896"/>
          <ac:spMkLst>
            <pc:docMk/>
            <pc:sldMk cId="3153500547" sldId="280"/>
            <ac:spMk id="49" creationId="{922861B2-0904-458E-800A-57A6F5863BB9}"/>
          </ac:spMkLst>
        </pc:spChg>
        <pc:spChg chg="mod">
          <ac:chgData name="소 민환" userId="367441008b9a3a76" providerId="LiveId" clId="{72140D53-68B7-4837-A58D-4DD1A6BE2B56}" dt="2020-10-11T09:59:03.491" v="6896"/>
          <ac:spMkLst>
            <pc:docMk/>
            <pc:sldMk cId="3153500547" sldId="280"/>
            <ac:spMk id="50" creationId="{A53877CE-7FA4-4C41-968E-78FA44DF7491}"/>
          </ac:spMkLst>
        </pc:spChg>
        <pc:grpChg chg="add del mod">
          <ac:chgData name="소 민환" userId="367441008b9a3a76" providerId="LiveId" clId="{72140D53-68B7-4837-A58D-4DD1A6BE2B56}" dt="2020-10-08T16:11:34.897" v="639" actId="165"/>
          <ac:grpSpMkLst>
            <pc:docMk/>
            <pc:sldMk cId="3153500547" sldId="280"/>
            <ac:grpSpMk id="3" creationId="{412692D9-6676-40B9-B6A5-B948954915AC}"/>
          </ac:grpSpMkLst>
        </pc:grpChg>
        <pc:grpChg chg="add del mod">
          <ac:chgData name="소 민환" userId="367441008b9a3a76" providerId="LiveId" clId="{72140D53-68B7-4837-A58D-4DD1A6BE2B56}" dt="2020-10-08T16:33:23.447" v="806" actId="165"/>
          <ac:grpSpMkLst>
            <pc:docMk/>
            <pc:sldMk cId="3153500547" sldId="280"/>
            <ac:grpSpMk id="11" creationId="{C71496D3-3710-42F6-B91B-D80F0B574ABF}"/>
          </ac:grpSpMkLst>
        </pc:grpChg>
        <pc:grpChg chg="add del mod">
          <ac:chgData name="소 민환" userId="367441008b9a3a76" providerId="LiveId" clId="{72140D53-68B7-4837-A58D-4DD1A6BE2B56}" dt="2020-10-08T16:34:00.610" v="814" actId="165"/>
          <ac:grpSpMkLst>
            <pc:docMk/>
            <pc:sldMk cId="3153500547" sldId="280"/>
            <ac:grpSpMk id="13" creationId="{DC52F109-1BF9-48D1-AC13-1A1058DBDE50}"/>
          </ac:grpSpMkLst>
        </pc:grpChg>
        <pc:grpChg chg="add del mod">
          <ac:chgData name="소 민환" userId="367441008b9a3a76" providerId="LiveId" clId="{72140D53-68B7-4837-A58D-4DD1A6BE2B56}" dt="2020-10-09T02:29:07.504" v="1500" actId="165"/>
          <ac:grpSpMkLst>
            <pc:docMk/>
            <pc:sldMk cId="3153500547" sldId="280"/>
            <ac:grpSpMk id="14" creationId="{DA6EEE94-A7D2-4CD3-8338-10AE0667DE02}"/>
          </ac:grpSpMkLst>
        </pc:grpChg>
        <pc:grpChg chg="mod topLvl">
          <ac:chgData name="소 민환" userId="367441008b9a3a76" providerId="LiveId" clId="{72140D53-68B7-4837-A58D-4DD1A6BE2B56}" dt="2020-10-09T02:29:07.504" v="1500" actId="165"/>
          <ac:grpSpMkLst>
            <pc:docMk/>
            <pc:sldMk cId="3153500547" sldId="280"/>
            <ac:grpSpMk id="20" creationId="{88810EAA-997E-4BAC-ACB7-172A9DEBEC85}"/>
          </ac:grpSpMkLst>
        </pc:grpChg>
        <pc:grpChg chg="add del mod">
          <ac:chgData name="소 민환" userId="367441008b9a3a76" providerId="LiveId" clId="{72140D53-68B7-4837-A58D-4DD1A6BE2B56}" dt="2020-10-11T09:35:35.360" v="6716" actId="478"/>
          <ac:grpSpMkLst>
            <pc:docMk/>
            <pc:sldMk cId="3153500547" sldId="280"/>
            <ac:grpSpMk id="21" creationId="{D4695E4E-DBEB-401B-BBD1-7541D47DC841}"/>
          </ac:grpSpMkLst>
        </pc:grpChg>
        <pc:grpChg chg="mod">
          <ac:chgData name="소 민환" userId="367441008b9a3a76" providerId="LiveId" clId="{72140D53-68B7-4837-A58D-4DD1A6BE2B56}" dt="2020-10-09T09:52:37.262" v="1956"/>
          <ac:grpSpMkLst>
            <pc:docMk/>
            <pc:sldMk cId="3153500547" sldId="280"/>
            <ac:grpSpMk id="26" creationId="{F2B4D89E-F922-441B-9F66-2962B7A14A1C}"/>
          </ac:grpSpMkLst>
        </pc:grpChg>
        <pc:grpChg chg="add mod">
          <ac:chgData name="소 민환" userId="367441008b9a3a76" providerId="LiveId" clId="{72140D53-68B7-4837-A58D-4DD1A6BE2B56}" dt="2020-10-12T10:15:22.019" v="12885" actId="1076"/>
          <ac:grpSpMkLst>
            <pc:docMk/>
            <pc:sldMk cId="3153500547" sldId="280"/>
            <ac:grpSpMk id="28" creationId="{653A0E4E-02FC-4567-9A58-BC5694264194}"/>
          </ac:grpSpMkLst>
        </pc:grpChg>
        <pc:grpChg chg="mod">
          <ac:chgData name="소 민환" userId="367441008b9a3a76" providerId="LiveId" clId="{72140D53-68B7-4837-A58D-4DD1A6BE2B56}" dt="2020-10-12T10:15:19.242" v="12884"/>
          <ac:grpSpMkLst>
            <pc:docMk/>
            <pc:sldMk cId="3153500547" sldId="280"/>
            <ac:grpSpMk id="29" creationId="{6851A979-2DAA-447F-A6C6-96E89D086885}"/>
          </ac:grpSpMkLst>
        </pc:grpChg>
        <pc:grpChg chg="add del mod">
          <ac:chgData name="소 민환" userId="367441008b9a3a76" providerId="LiveId" clId="{72140D53-68B7-4837-A58D-4DD1A6BE2B56}" dt="2020-10-11T09:54:31.912" v="6864" actId="478"/>
          <ac:grpSpMkLst>
            <pc:docMk/>
            <pc:sldMk cId="3153500547" sldId="280"/>
            <ac:grpSpMk id="32" creationId="{29B78028-8684-45B0-ADA2-9551002FACB4}"/>
          </ac:grpSpMkLst>
        </pc:grpChg>
        <pc:grpChg chg="mod">
          <ac:chgData name="소 민환" userId="367441008b9a3a76" providerId="LiveId" clId="{72140D53-68B7-4837-A58D-4DD1A6BE2B56}" dt="2020-10-11T09:54:29.664" v="6863"/>
          <ac:grpSpMkLst>
            <pc:docMk/>
            <pc:sldMk cId="3153500547" sldId="280"/>
            <ac:grpSpMk id="36" creationId="{C05E3A5B-B795-4F5C-B92B-361A4873B168}"/>
          </ac:grpSpMkLst>
        </pc:grpChg>
        <pc:grpChg chg="add del mod">
          <ac:chgData name="소 민환" userId="367441008b9a3a76" providerId="LiveId" clId="{72140D53-68B7-4837-A58D-4DD1A6BE2B56}" dt="2020-10-12T10:12:44.716" v="12849" actId="478"/>
          <ac:grpSpMkLst>
            <pc:docMk/>
            <pc:sldMk cId="3153500547" sldId="280"/>
            <ac:grpSpMk id="40" creationId="{8A7BFB97-CCB7-440A-90B9-822B8C90AA2B}"/>
          </ac:grpSpMkLst>
        </pc:grpChg>
        <pc:grpChg chg="mod">
          <ac:chgData name="소 민환" userId="367441008b9a3a76" providerId="LiveId" clId="{72140D53-68B7-4837-A58D-4DD1A6BE2B56}" dt="2020-10-11T09:59:03.491" v="6896"/>
          <ac:grpSpMkLst>
            <pc:docMk/>
            <pc:sldMk cId="3153500547" sldId="280"/>
            <ac:grpSpMk id="41" creationId="{E9C169F6-0E2A-43AC-A909-DF836245C798}"/>
          </ac:grpSpMkLst>
        </pc:grpChg>
        <pc:graphicFrameChg chg="add del modGraphic">
          <ac:chgData name="소 민환" userId="367441008b9a3a76" providerId="LiveId" clId="{72140D53-68B7-4837-A58D-4DD1A6BE2B56}" dt="2020-10-08T10:22:27.149" v="477" actId="478"/>
          <ac:graphicFrameMkLst>
            <pc:docMk/>
            <pc:sldMk cId="3153500547" sldId="280"/>
            <ac:graphicFrameMk id="27" creationId="{75976C6E-CE94-4682-91C1-3E4472A2F257}"/>
          </ac:graphicFrameMkLst>
        </pc:graphicFrameChg>
        <pc:picChg chg="add del mod topLvl">
          <ac:chgData name="소 민환" userId="367441008b9a3a76" providerId="LiveId" clId="{72140D53-68B7-4837-A58D-4DD1A6BE2B56}" dt="2020-10-08T16:12:59.627" v="668" actId="478"/>
          <ac:picMkLst>
            <pc:docMk/>
            <pc:sldMk cId="3153500547" sldId="280"/>
            <ac:picMk id="4" creationId="{FE9FD8F4-2FA2-4966-900C-473B79A53FE4}"/>
          </ac:picMkLst>
        </pc:picChg>
        <pc:picChg chg="add del mod ord">
          <ac:chgData name="소 민환" userId="367441008b9a3a76" providerId="LiveId" clId="{72140D53-68B7-4837-A58D-4DD1A6BE2B56}" dt="2020-10-08T16:12:48.028" v="666" actId="22"/>
          <ac:picMkLst>
            <pc:docMk/>
            <pc:sldMk cId="3153500547" sldId="280"/>
            <ac:picMk id="7" creationId="{05DE34F2-09CF-43D6-833C-5016273C2968}"/>
          </ac:picMkLst>
        </pc:picChg>
        <pc:picChg chg="add mod ord topLvl">
          <ac:chgData name="소 민환" userId="367441008b9a3a76" providerId="LiveId" clId="{72140D53-68B7-4837-A58D-4DD1A6BE2B56}" dt="2020-10-11T09:59:09.612" v="6898" actId="1076"/>
          <ac:picMkLst>
            <pc:docMk/>
            <pc:sldMk cId="3153500547" sldId="280"/>
            <ac:picMk id="9" creationId="{EA76A1E6-9C3F-4D2F-9C8D-1B07CBDDB45A}"/>
          </ac:picMkLst>
        </pc:picChg>
        <pc:picChg chg="add del mod topLvl">
          <ac:chgData name="소 민환" userId="367441008b9a3a76" providerId="LiveId" clId="{72140D53-68B7-4837-A58D-4DD1A6BE2B56}" dt="2020-10-11T09:35:47.531" v="6718" actId="478"/>
          <ac:picMkLst>
            <pc:docMk/>
            <pc:sldMk cId="3153500547" sldId="280"/>
            <ac:picMk id="15" creationId="{41D96EF0-57F8-4805-821D-3FD7A8846CF7}"/>
          </ac:picMkLst>
        </pc:picChg>
        <pc:picChg chg="mod">
          <ac:chgData name="소 민환" userId="367441008b9a3a76" providerId="LiveId" clId="{72140D53-68B7-4837-A58D-4DD1A6BE2B56}" dt="2020-10-09T02:29:07.504" v="1500" actId="165"/>
          <ac:picMkLst>
            <pc:docMk/>
            <pc:sldMk cId="3153500547" sldId="280"/>
            <ac:picMk id="17" creationId="{20A4A4AF-C789-4FA7-ACAE-5DC31A3C426B}"/>
          </ac:picMkLst>
        </pc:picChg>
        <pc:picChg chg="mod">
          <ac:chgData name="소 민환" userId="367441008b9a3a76" providerId="LiveId" clId="{72140D53-68B7-4837-A58D-4DD1A6BE2B56}" dt="2020-10-09T02:29:07.504" v="1500" actId="165"/>
          <ac:picMkLst>
            <pc:docMk/>
            <pc:sldMk cId="3153500547" sldId="280"/>
            <ac:picMk id="19" creationId="{6402C9E2-916F-44D6-AF98-937412254795}"/>
          </ac:picMkLst>
        </pc:picChg>
        <pc:cxnChg chg="add mod">
          <ac:chgData name="소 민환" userId="367441008b9a3a76" providerId="LiveId" clId="{72140D53-68B7-4837-A58D-4DD1A6BE2B56}" dt="2020-10-12T10:15:53.853" v="12896" actId="208"/>
          <ac:cxnSpMkLst>
            <pc:docMk/>
            <pc:sldMk cId="3153500547" sldId="280"/>
            <ac:cxnSpMk id="13" creationId="{270D844F-4281-404A-BE1B-ABE163CDF83F}"/>
          </ac:cxnSpMkLst>
        </pc:cxnChg>
        <pc:cxnChg chg="add del mod">
          <ac:chgData name="소 민환" userId="367441008b9a3a76" providerId="LiveId" clId="{72140D53-68B7-4837-A58D-4DD1A6BE2B56}" dt="2020-10-08T10:10:57.376" v="419" actId="478"/>
          <ac:cxnSpMkLst>
            <pc:docMk/>
            <pc:sldMk cId="3153500547" sldId="280"/>
            <ac:cxnSpMk id="22" creationId="{83352EFE-BFF8-4291-81DC-3FD9079D1925}"/>
          </ac:cxnSpMkLst>
        </pc:cxnChg>
      </pc:sldChg>
      <pc:sldChg chg="addSp delSp modSp new mod">
        <pc:chgData name="소 민환" userId="367441008b9a3a76" providerId="LiveId" clId="{72140D53-68B7-4837-A58D-4DD1A6BE2B56}" dt="2020-10-14T08:28:40.845" v="17078" actId="1076"/>
        <pc:sldMkLst>
          <pc:docMk/>
          <pc:sldMk cId="769694442" sldId="281"/>
        </pc:sldMkLst>
        <pc:spChg chg="add del mod">
          <ac:chgData name="소 민환" userId="367441008b9a3a76" providerId="LiveId" clId="{72140D53-68B7-4837-A58D-4DD1A6BE2B56}" dt="2020-10-09T10:00:20.690" v="1986" actId="478"/>
          <ac:spMkLst>
            <pc:docMk/>
            <pc:sldMk cId="769694442" sldId="281"/>
            <ac:spMk id="2" creationId="{79FF6A97-4F4F-48AA-B71B-D06B3E382807}"/>
          </ac:spMkLst>
        </pc:spChg>
        <pc:spChg chg="mod topLvl">
          <ac:chgData name="소 민환" userId="367441008b9a3a76" providerId="LiveId" clId="{72140D53-68B7-4837-A58D-4DD1A6BE2B56}" dt="2020-10-14T08:23:53.069" v="17059" actId="165"/>
          <ac:spMkLst>
            <pc:docMk/>
            <pc:sldMk cId="769694442" sldId="281"/>
            <ac:spMk id="4" creationId="{6419A022-1F7A-4351-8B7D-B51161A94655}"/>
          </ac:spMkLst>
        </pc:spChg>
        <pc:spChg chg="add del">
          <ac:chgData name="소 민환" userId="367441008b9a3a76" providerId="LiveId" clId="{72140D53-68B7-4837-A58D-4DD1A6BE2B56}" dt="2020-10-10T01:49:22.998" v="3893" actId="22"/>
          <ac:spMkLst>
            <pc:docMk/>
            <pc:sldMk cId="769694442" sldId="281"/>
            <ac:spMk id="5" creationId="{F1DD9C98-47A4-455A-94AA-E85FEFC6C05F}"/>
          </ac:spMkLst>
        </pc:spChg>
        <pc:spChg chg="del mod">
          <ac:chgData name="소 민환" userId="367441008b9a3a76" providerId="LiveId" clId="{72140D53-68B7-4837-A58D-4DD1A6BE2B56}" dt="2020-10-09T10:00:07.209" v="1980" actId="478"/>
          <ac:spMkLst>
            <pc:docMk/>
            <pc:sldMk cId="769694442" sldId="281"/>
            <ac:spMk id="6" creationId="{307325AE-578B-43C8-98B5-AD0437D7E9F6}"/>
          </ac:spMkLst>
        </pc:spChg>
        <pc:spChg chg="del mod">
          <ac:chgData name="소 민환" userId="367441008b9a3a76" providerId="LiveId" clId="{72140D53-68B7-4837-A58D-4DD1A6BE2B56}" dt="2020-10-09T10:00:09.169" v="1981" actId="478"/>
          <ac:spMkLst>
            <pc:docMk/>
            <pc:sldMk cId="769694442" sldId="281"/>
            <ac:spMk id="7" creationId="{91E55113-7EE0-40B6-A885-029A4A6C38F0}"/>
          </ac:spMkLst>
        </pc:spChg>
        <pc:spChg chg="del mod">
          <ac:chgData name="소 민환" userId="367441008b9a3a76" providerId="LiveId" clId="{72140D53-68B7-4837-A58D-4DD1A6BE2B56}" dt="2020-10-09T10:00:11.065" v="1982" actId="478"/>
          <ac:spMkLst>
            <pc:docMk/>
            <pc:sldMk cId="769694442" sldId="281"/>
            <ac:spMk id="8" creationId="{32B4C601-67F5-4B7F-B1DA-DC5BAFEA77DA}"/>
          </ac:spMkLst>
        </pc:spChg>
        <pc:spChg chg="del mod">
          <ac:chgData name="소 민환" userId="367441008b9a3a76" providerId="LiveId" clId="{72140D53-68B7-4837-A58D-4DD1A6BE2B56}" dt="2020-10-09T10:00:18.079" v="1985" actId="478"/>
          <ac:spMkLst>
            <pc:docMk/>
            <pc:sldMk cId="769694442" sldId="281"/>
            <ac:spMk id="9" creationId="{A6EB62BA-C024-417B-B1EB-A03C581DAEAE}"/>
          </ac:spMkLst>
        </pc:spChg>
        <pc:spChg chg="del mod">
          <ac:chgData name="소 민환" userId="367441008b9a3a76" providerId="LiveId" clId="{72140D53-68B7-4837-A58D-4DD1A6BE2B56}" dt="2020-10-09T10:00:13.098" v="1983" actId="478"/>
          <ac:spMkLst>
            <pc:docMk/>
            <pc:sldMk cId="769694442" sldId="281"/>
            <ac:spMk id="10" creationId="{4CC88D25-0050-4C85-9943-BCF44EB6C8DE}"/>
          </ac:spMkLst>
        </pc:spChg>
        <pc:spChg chg="add del mod">
          <ac:chgData name="소 민환" userId="367441008b9a3a76" providerId="LiveId" clId="{72140D53-68B7-4837-A58D-4DD1A6BE2B56}" dt="2020-10-14T08:28:40.353" v="17077" actId="478"/>
          <ac:spMkLst>
            <pc:docMk/>
            <pc:sldMk cId="769694442" sldId="281"/>
            <ac:spMk id="11" creationId="{8E12649B-5A36-4C17-B972-B8FEE218AB63}"/>
          </ac:spMkLst>
        </pc:spChg>
        <pc:spChg chg="del mod">
          <ac:chgData name="소 민환" userId="367441008b9a3a76" providerId="LiveId" clId="{72140D53-68B7-4837-A58D-4DD1A6BE2B56}" dt="2020-10-09T10:00:01.653" v="1977" actId="478"/>
          <ac:spMkLst>
            <pc:docMk/>
            <pc:sldMk cId="769694442" sldId="281"/>
            <ac:spMk id="12" creationId="{C251E085-4AB2-4300-AAA3-6CEC39B3CB57}"/>
          </ac:spMkLst>
        </pc:spChg>
        <pc:spChg chg="del mod">
          <ac:chgData name="소 민환" userId="367441008b9a3a76" providerId="LiveId" clId="{72140D53-68B7-4837-A58D-4DD1A6BE2B56}" dt="2020-10-09T10:00:03.397" v="1978" actId="478"/>
          <ac:spMkLst>
            <pc:docMk/>
            <pc:sldMk cId="769694442" sldId="281"/>
            <ac:spMk id="13" creationId="{D3AEA8E5-F5A2-4265-9987-D73A465F6952}"/>
          </ac:spMkLst>
        </pc:spChg>
        <pc:spChg chg="del mod">
          <ac:chgData name="소 민환" userId="367441008b9a3a76" providerId="LiveId" clId="{72140D53-68B7-4837-A58D-4DD1A6BE2B56}" dt="2020-10-09T10:00:05.225" v="1979" actId="478"/>
          <ac:spMkLst>
            <pc:docMk/>
            <pc:sldMk cId="769694442" sldId="281"/>
            <ac:spMk id="14" creationId="{D67B312D-7569-4C00-836D-0140E6AF5827}"/>
          </ac:spMkLst>
        </pc:spChg>
        <pc:spChg chg="del mod">
          <ac:chgData name="소 민환" userId="367441008b9a3a76" providerId="LiveId" clId="{72140D53-68B7-4837-A58D-4DD1A6BE2B56}" dt="2020-10-09T10:00:15.089" v="1984" actId="478"/>
          <ac:spMkLst>
            <pc:docMk/>
            <pc:sldMk cId="769694442" sldId="281"/>
            <ac:spMk id="15" creationId="{B49A914F-1089-4C69-A734-DACC231EE71F}"/>
          </ac:spMkLst>
        </pc:spChg>
        <pc:spChg chg="add mod topLvl">
          <ac:chgData name="소 민환" userId="367441008b9a3a76" providerId="LiveId" clId="{72140D53-68B7-4837-A58D-4DD1A6BE2B56}" dt="2020-10-14T08:23:53.069" v="17059" actId="165"/>
          <ac:spMkLst>
            <pc:docMk/>
            <pc:sldMk cId="769694442" sldId="281"/>
            <ac:spMk id="16" creationId="{ABD7F8D6-EED2-4CF9-8FBF-691612208E10}"/>
          </ac:spMkLst>
        </pc:spChg>
        <pc:spChg chg="add del mod">
          <ac:chgData name="소 민환" userId="367441008b9a3a76" providerId="LiveId" clId="{72140D53-68B7-4837-A58D-4DD1A6BE2B56}" dt="2020-10-09T10:04:24.131" v="2050" actId="478"/>
          <ac:spMkLst>
            <pc:docMk/>
            <pc:sldMk cId="769694442" sldId="281"/>
            <ac:spMk id="17" creationId="{8C0060DB-26E3-4D0D-8159-29998859D130}"/>
          </ac:spMkLst>
        </pc:spChg>
        <pc:spChg chg="add mod topLvl">
          <ac:chgData name="소 민환" userId="367441008b9a3a76" providerId="LiveId" clId="{72140D53-68B7-4837-A58D-4DD1A6BE2B56}" dt="2020-10-14T08:23:53.069" v="17059" actId="165"/>
          <ac:spMkLst>
            <pc:docMk/>
            <pc:sldMk cId="769694442" sldId="281"/>
            <ac:spMk id="18" creationId="{F9464738-43E7-4F17-A261-A110B3FCEDEC}"/>
          </ac:spMkLst>
        </pc:spChg>
        <pc:spChg chg="add mod topLvl">
          <ac:chgData name="소 민환" userId="367441008b9a3a76" providerId="LiveId" clId="{72140D53-68B7-4837-A58D-4DD1A6BE2B56}" dt="2020-10-14T08:23:53.069" v="17059" actId="165"/>
          <ac:spMkLst>
            <pc:docMk/>
            <pc:sldMk cId="769694442" sldId="281"/>
            <ac:spMk id="20" creationId="{4D56EFF0-58EE-4449-8A41-8C762F03093D}"/>
          </ac:spMkLst>
        </pc:spChg>
        <pc:spChg chg="add mod topLvl">
          <ac:chgData name="소 민환" userId="367441008b9a3a76" providerId="LiveId" clId="{72140D53-68B7-4837-A58D-4DD1A6BE2B56}" dt="2020-10-14T08:23:53.069" v="17059" actId="165"/>
          <ac:spMkLst>
            <pc:docMk/>
            <pc:sldMk cId="769694442" sldId="281"/>
            <ac:spMk id="22" creationId="{ABE700E5-C680-4170-A9E7-D59D6083FF24}"/>
          </ac:spMkLst>
        </pc:spChg>
        <pc:spChg chg="mod">
          <ac:chgData name="소 민환" userId="367441008b9a3a76" providerId="LiveId" clId="{72140D53-68B7-4837-A58D-4DD1A6BE2B56}" dt="2020-10-14T08:23:53.069" v="17059" actId="165"/>
          <ac:spMkLst>
            <pc:docMk/>
            <pc:sldMk cId="769694442" sldId="281"/>
            <ac:spMk id="24" creationId="{53F75C20-66A2-4487-B08E-B184B196E12B}"/>
          </ac:spMkLst>
        </pc:spChg>
        <pc:spChg chg="mod">
          <ac:chgData name="소 민환" userId="367441008b9a3a76" providerId="LiveId" clId="{72140D53-68B7-4837-A58D-4DD1A6BE2B56}" dt="2020-10-14T08:23:53.069" v="17059" actId="165"/>
          <ac:spMkLst>
            <pc:docMk/>
            <pc:sldMk cId="769694442" sldId="281"/>
            <ac:spMk id="25" creationId="{DDD7158C-8674-45D8-9F8D-834EDE9F586D}"/>
          </ac:spMkLst>
        </pc:spChg>
        <pc:spChg chg="mod">
          <ac:chgData name="소 민환" userId="367441008b9a3a76" providerId="LiveId" clId="{72140D53-68B7-4837-A58D-4DD1A6BE2B56}" dt="2020-10-14T08:23:53.069" v="17059" actId="165"/>
          <ac:spMkLst>
            <pc:docMk/>
            <pc:sldMk cId="769694442" sldId="281"/>
            <ac:spMk id="26" creationId="{430D7E36-3C96-4CD7-91B6-360800755675}"/>
          </ac:spMkLst>
        </pc:spChg>
        <pc:spChg chg="mod">
          <ac:chgData name="소 민환" userId="367441008b9a3a76" providerId="LiveId" clId="{72140D53-68B7-4837-A58D-4DD1A6BE2B56}" dt="2020-10-14T08:23:53.069" v="17059" actId="165"/>
          <ac:spMkLst>
            <pc:docMk/>
            <pc:sldMk cId="769694442" sldId="281"/>
            <ac:spMk id="28" creationId="{CB2A7FAD-A738-4568-AEB9-E95D397C3A91}"/>
          </ac:spMkLst>
        </pc:spChg>
        <pc:spChg chg="mod">
          <ac:chgData name="소 민환" userId="367441008b9a3a76" providerId="LiveId" clId="{72140D53-68B7-4837-A58D-4DD1A6BE2B56}" dt="2020-10-14T08:28:39.592" v="17076" actId="1076"/>
          <ac:spMkLst>
            <pc:docMk/>
            <pc:sldMk cId="769694442" sldId="281"/>
            <ac:spMk id="29" creationId="{D56E4EFF-1DA2-48D8-BF3E-599C576F7AC3}"/>
          </ac:spMkLst>
        </pc:spChg>
        <pc:spChg chg="mod">
          <ac:chgData name="소 민환" userId="367441008b9a3a76" providerId="LiveId" clId="{72140D53-68B7-4837-A58D-4DD1A6BE2B56}" dt="2020-10-14T08:23:53.069" v="17059" actId="165"/>
          <ac:spMkLst>
            <pc:docMk/>
            <pc:sldMk cId="769694442" sldId="281"/>
            <ac:spMk id="30" creationId="{AF15335D-BE5B-4EA0-934C-C50047D3114C}"/>
          </ac:spMkLst>
        </pc:spChg>
        <pc:spChg chg="add del">
          <ac:chgData name="소 민환" userId="367441008b9a3a76" providerId="LiveId" clId="{72140D53-68B7-4837-A58D-4DD1A6BE2B56}" dt="2020-10-09T10:06:11.681" v="2069" actId="11529"/>
          <ac:spMkLst>
            <pc:docMk/>
            <pc:sldMk cId="769694442" sldId="281"/>
            <ac:spMk id="31" creationId="{2221973D-3662-4FCD-B2CE-D720C1FD5F26}"/>
          </ac:spMkLst>
        </pc:spChg>
        <pc:spChg chg="mod">
          <ac:chgData name="소 민환" userId="367441008b9a3a76" providerId="LiveId" clId="{72140D53-68B7-4837-A58D-4DD1A6BE2B56}" dt="2020-10-10T01:49:27.516" v="3894"/>
          <ac:spMkLst>
            <pc:docMk/>
            <pc:sldMk cId="769694442" sldId="281"/>
            <ac:spMk id="36" creationId="{BC395731-8EC7-4E07-92E2-F769A799723E}"/>
          </ac:spMkLst>
        </pc:spChg>
        <pc:spChg chg="mod">
          <ac:chgData name="소 민환" userId="367441008b9a3a76" providerId="LiveId" clId="{72140D53-68B7-4837-A58D-4DD1A6BE2B56}" dt="2020-10-10T01:49:27.516" v="3894"/>
          <ac:spMkLst>
            <pc:docMk/>
            <pc:sldMk cId="769694442" sldId="281"/>
            <ac:spMk id="38" creationId="{BAE7E93F-8A33-4762-AF96-4AC0416AEC4E}"/>
          </ac:spMkLst>
        </pc:spChg>
        <pc:spChg chg="mod">
          <ac:chgData name="소 민환" userId="367441008b9a3a76" providerId="LiveId" clId="{72140D53-68B7-4837-A58D-4DD1A6BE2B56}" dt="2020-10-10T01:49:27.516" v="3894"/>
          <ac:spMkLst>
            <pc:docMk/>
            <pc:sldMk cId="769694442" sldId="281"/>
            <ac:spMk id="40" creationId="{721ADB3A-B0ED-45E9-9C18-A63AAC1CD895}"/>
          </ac:spMkLst>
        </pc:spChg>
        <pc:spChg chg="add mod topLvl">
          <ac:chgData name="소 민환" userId="367441008b9a3a76" providerId="LiveId" clId="{72140D53-68B7-4837-A58D-4DD1A6BE2B56}" dt="2020-10-14T08:28:40.845" v="17078" actId="1076"/>
          <ac:spMkLst>
            <pc:docMk/>
            <pc:sldMk cId="769694442" sldId="281"/>
            <ac:spMk id="42" creationId="{5F4918D4-604D-4B30-8101-E74D677101DA}"/>
          </ac:spMkLst>
        </pc:spChg>
        <pc:spChg chg="add mod topLvl">
          <ac:chgData name="소 민환" userId="367441008b9a3a76" providerId="LiveId" clId="{72140D53-68B7-4837-A58D-4DD1A6BE2B56}" dt="2020-10-14T08:23:53.069" v="17059" actId="165"/>
          <ac:spMkLst>
            <pc:docMk/>
            <pc:sldMk cId="769694442" sldId="281"/>
            <ac:spMk id="43" creationId="{7A654B96-0FB4-4348-B496-470297F231E5}"/>
          </ac:spMkLst>
        </pc:spChg>
        <pc:spChg chg="add mod topLvl">
          <ac:chgData name="소 민환" userId="367441008b9a3a76" providerId="LiveId" clId="{72140D53-68B7-4837-A58D-4DD1A6BE2B56}" dt="2020-10-14T08:23:53.069" v="17059" actId="165"/>
          <ac:spMkLst>
            <pc:docMk/>
            <pc:sldMk cId="769694442" sldId="281"/>
            <ac:spMk id="44" creationId="{92BAA4BB-6C47-4291-BE04-430D6FA6E34A}"/>
          </ac:spMkLst>
        </pc:spChg>
        <pc:spChg chg="mod">
          <ac:chgData name="소 민환" userId="367441008b9a3a76" providerId="LiveId" clId="{72140D53-68B7-4837-A58D-4DD1A6BE2B56}" dt="2020-10-10T01:49:27.516" v="3894"/>
          <ac:spMkLst>
            <pc:docMk/>
            <pc:sldMk cId="769694442" sldId="281"/>
            <ac:spMk id="45" creationId="{675E61AE-30F5-4867-A9B1-BBED95AA463D}"/>
          </ac:spMkLst>
        </pc:spChg>
        <pc:spChg chg="add mod topLvl">
          <ac:chgData name="소 민환" userId="367441008b9a3a76" providerId="LiveId" clId="{72140D53-68B7-4837-A58D-4DD1A6BE2B56}" dt="2020-10-14T08:23:53.069" v="17059" actId="165"/>
          <ac:spMkLst>
            <pc:docMk/>
            <pc:sldMk cId="769694442" sldId="281"/>
            <ac:spMk id="46" creationId="{EA101878-98EB-4108-87AF-B19C7B787C92}"/>
          </ac:spMkLst>
        </pc:spChg>
        <pc:spChg chg="mod">
          <ac:chgData name="소 민환" userId="367441008b9a3a76" providerId="LiveId" clId="{72140D53-68B7-4837-A58D-4DD1A6BE2B56}" dt="2020-10-10T01:49:27.516" v="3894"/>
          <ac:spMkLst>
            <pc:docMk/>
            <pc:sldMk cId="769694442" sldId="281"/>
            <ac:spMk id="48" creationId="{EE3C5652-942C-4AFF-B792-688441F45817}"/>
          </ac:spMkLst>
        </pc:spChg>
        <pc:spChg chg="mod">
          <ac:chgData name="소 민환" userId="367441008b9a3a76" providerId="LiveId" clId="{72140D53-68B7-4837-A58D-4DD1A6BE2B56}" dt="2020-10-10T01:49:27.516" v="3894"/>
          <ac:spMkLst>
            <pc:docMk/>
            <pc:sldMk cId="769694442" sldId="281"/>
            <ac:spMk id="49" creationId="{6D319D2B-8DD3-4FF0-816B-9CB221B275E3}"/>
          </ac:spMkLst>
        </pc:spChg>
        <pc:spChg chg="mod">
          <ac:chgData name="소 민환" userId="367441008b9a3a76" providerId="LiveId" clId="{72140D53-68B7-4837-A58D-4DD1A6BE2B56}" dt="2020-10-10T01:49:27.516" v="3894"/>
          <ac:spMkLst>
            <pc:docMk/>
            <pc:sldMk cId="769694442" sldId="281"/>
            <ac:spMk id="50" creationId="{393877A7-2EA1-405E-B932-7379C429ECE5}"/>
          </ac:spMkLst>
        </pc:spChg>
        <pc:spChg chg="mod">
          <ac:chgData name="소 민환" userId="367441008b9a3a76" providerId="LiveId" clId="{72140D53-68B7-4837-A58D-4DD1A6BE2B56}" dt="2020-10-10T01:49:27.516" v="3894"/>
          <ac:spMkLst>
            <pc:docMk/>
            <pc:sldMk cId="769694442" sldId="281"/>
            <ac:spMk id="51" creationId="{AC64AE1A-601D-49AC-AD22-EC843731EE3E}"/>
          </ac:spMkLst>
        </pc:spChg>
        <pc:spChg chg="mod">
          <ac:chgData name="소 민환" userId="367441008b9a3a76" providerId="LiveId" clId="{72140D53-68B7-4837-A58D-4DD1A6BE2B56}" dt="2020-10-10T01:49:27.516" v="3894"/>
          <ac:spMkLst>
            <pc:docMk/>
            <pc:sldMk cId="769694442" sldId="281"/>
            <ac:spMk id="52" creationId="{0194DE1E-4778-4082-A0E8-72E025A9AB3B}"/>
          </ac:spMkLst>
        </pc:spChg>
        <pc:spChg chg="mod">
          <ac:chgData name="소 민환" userId="367441008b9a3a76" providerId="LiveId" clId="{72140D53-68B7-4837-A58D-4DD1A6BE2B56}" dt="2020-10-10T01:49:27.516" v="3894"/>
          <ac:spMkLst>
            <pc:docMk/>
            <pc:sldMk cId="769694442" sldId="281"/>
            <ac:spMk id="53" creationId="{68DA9EE7-D476-44AD-961C-4E505583EA7B}"/>
          </ac:spMkLst>
        </pc:spChg>
        <pc:spChg chg="mod">
          <ac:chgData name="소 민환" userId="367441008b9a3a76" providerId="LiveId" clId="{72140D53-68B7-4837-A58D-4DD1A6BE2B56}" dt="2020-10-11T09:59:28.508" v="6900"/>
          <ac:spMkLst>
            <pc:docMk/>
            <pc:sldMk cId="769694442" sldId="281"/>
            <ac:spMk id="56" creationId="{63B81238-FCD2-4E8B-AF8D-DBCBFA7AD0ED}"/>
          </ac:spMkLst>
        </pc:spChg>
        <pc:spChg chg="mod">
          <ac:chgData name="소 민환" userId="367441008b9a3a76" providerId="LiveId" clId="{72140D53-68B7-4837-A58D-4DD1A6BE2B56}" dt="2020-10-11T09:59:28.508" v="6900"/>
          <ac:spMkLst>
            <pc:docMk/>
            <pc:sldMk cId="769694442" sldId="281"/>
            <ac:spMk id="57" creationId="{5D67929A-742F-4D0C-9F97-E10250546EB8}"/>
          </ac:spMkLst>
        </pc:spChg>
        <pc:spChg chg="mod">
          <ac:chgData name="소 민환" userId="367441008b9a3a76" providerId="LiveId" clId="{72140D53-68B7-4837-A58D-4DD1A6BE2B56}" dt="2020-10-11T09:59:28.508" v="6900"/>
          <ac:spMkLst>
            <pc:docMk/>
            <pc:sldMk cId="769694442" sldId="281"/>
            <ac:spMk id="58" creationId="{7C880423-29AD-4044-9F4E-47F56DF059EC}"/>
          </ac:spMkLst>
        </pc:spChg>
        <pc:spChg chg="mod">
          <ac:chgData name="소 민환" userId="367441008b9a3a76" providerId="LiveId" clId="{72140D53-68B7-4837-A58D-4DD1A6BE2B56}" dt="2020-10-11T09:59:28.508" v="6900"/>
          <ac:spMkLst>
            <pc:docMk/>
            <pc:sldMk cId="769694442" sldId="281"/>
            <ac:spMk id="59" creationId="{C5E17BC5-77BE-47D9-9FCC-87167F7C641D}"/>
          </ac:spMkLst>
        </pc:spChg>
        <pc:spChg chg="mod">
          <ac:chgData name="소 민환" userId="367441008b9a3a76" providerId="LiveId" clId="{72140D53-68B7-4837-A58D-4DD1A6BE2B56}" dt="2020-10-11T09:59:28.508" v="6900"/>
          <ac:spMkLst>
            <pc:docMk/>
            <pc:sldMk cId="769694442" sldId="281"/>
            <ac:spMk id="60" creationId="{45FC0C45-67D2-49DE-80E2-1A93CA6C51C8}"/>
          </ac:spMkLst>
        </pc:spChg>
        <pc:spChg chg="mod">
          <ac:chgData name="소 민환" userId="367441008b9a3a76" providerId="LiveId" clId="{72140D53-68B7-4837-A58D-4DD1A6BE2B56}" dt="2020-10-11T09:59:28.508" v="6900"/>
          <ac:spMkLst>
            <pc:docMk/>
            <pc:sldMk cId="769694442" sldId="281"/>
            <ac:spMk id="61" creationId="{1A1DFACB-4750-410B-8B33-967C40E54B5B}"/>
          </ac:spMkLst>
        </pc:spChg>
        <pc:spChg chg="mod">
          <ac:chgData name="소 민환" userId="367441008b9a3a76" providerId="LiveId" clId="{72140D53-68B7-4837-A58D-4DD1A6BE2B56}" dt="2020-10-11T09:59:28.508" v="6900"/>
          <ac:spMkLst>
            <pc:docMk/>
            <pc:sldMk cId="769694442" sldId="281"/>
            <ac:spMk id="62" creationId="{96D514D0-97F9-4452-8B14-C15E933E2627}"/>
          </ac:spMkLst>
        </pc:spChg>
        <pc:spChg chg="mod">
          <ac:chgData name="소 민환" userId="367441008b9a3a76" providerId="LiveId" clId="{72140D53-68B7-4837-A58D-4DD1A6BE2B56}" dt="2020-10-11T09:59:28.508" v="6900"/>
          <ac:spMkLst>
            <pc:docMk/>
            <pc:sldMk cId="769694442" sldId="281"/>
            <ac:spMk id="63" creationId="{DEAF52C8-2005-43B2-9E35-9F404A7C3CD9}"/>
          </ac:spMkLst>
        </pc:spChg>
        <pc:spChg chg="mod">
          <ac:chgData name="소 민환" userId="367441008b9a3a76" providerId="LiveId" clId="{72140D53-68B7-4837-A58D-4DD1A6BE2B56}" dt="2020-10-11T09:59:28.508" v="6900"/>
          <ac:spMkLst>
            <pc:docMk/>
            <pc:sldMk cId="769694442" sldId="281"/>
            <ac:spMk id="64" creationId="{E409D6F0-C79F-4E02-92C0-118608431D07}"/>
          </ac:spMkLst>
        </pc:spChg>
        <pc:grpChg chg="add del mod">
          <ac:chgData name="소 민환" userId="367441008b9a3a76" providerId="LiveId" clId="{72140D53-68B7-4837-A58D-4DD1A6BE2B56}" dt="2020-10-14T08:23:51.810" v="17055" actId="164"/>
          <ac:grpSpMkLst>
            <pc:docMk/>
            <pc:sldMk cId="769694442" sldId="281"/>
            <ac:grpSpMk id="2" creationId="{CF91037B-EEC7-4E9C-855B-6F76B91181BD}"/>
          </ac:grpSpMkLst>
        </pc:grpChg>
        <pc:grpChg chg="add del mod">
          <ac:chgData name="소 민환" userId="367441008b9a3a76" providerId="LiveId" clId="{72140D53-68B7-4837-A58D-4DD1A6BE2B56}" dt="2020-10-14T08:28:40.353" v="17077" actId="478"/>
          <ac:grpSpMkLst>
            <pc:docMk/>
            <pc:sldMk cId="769694442" sldId="281"/>
            <ac:grpSpMk id="3" creationId="{BE2548DC-9E70-40C3-98BE-94A62E2905AE}"/>
          </ac:grpSpMkLst>
        </pc:grpChg>
        <pc:grpChg chg="del mod">
          <ac:chgData name="소 민환" userId="367441008b9a3a76" providerId="LiveId" clId="{72140D53-68B7-4837-A58D-4DD1A6BE2B56}" dt="2020-10-09T10:00:05.225" v="1979" actId="478"/>
          <ac:grpSpMkLst>
            <pc:docMk/>
            <pc:sldMk cId="769694442" sldId="281"/>
            <ac:grpSpMk id="5" creationId="{8470B740-458A-4093-9E2E-CB0AE1B9AA75}"/>
          </ac:grpSpMkLst>
        </pc:grpChg>
        <pc:grpChg chg="add mod">
          <ac:chgData name="소 민환" userId="367441008b9a3a76" providerId="LiveId" clId="{72140D53-68B7-4837-A58D-4DD1A6BE2B56}" dt="2020-10-14T08:23:50.688" v="17053" actId="164"/>
          <ac:grpSpMkLst>
            <pc:docMk/>
            <pc:sldMk cId="769694442" sldId="281"/>
            <ac:grpSpMk id="5" creationId="{CA217EF2-44CB-4B5D-8FC7-7FFAFF466A50}"/>
          </ac:grpSpMkLst>
        </pc:grpChg>
        <pc:grpChg chg="add mod">
          <ac:chgData name="소 민환" userId="367441008b9a3a76" providerId="LiveId" clId="{72140D53-68B7-4837-A58D-4DD1A6BE2B56}" dt="2020-10-14T08:23:50.058" v="17049" actId="164"/>
          <ac:grpSpMkLst>
            <pc:docMk/>
            <pc:sldMk cId="769694442" sldId="281"/>
            <ac:grpSpMk id="6" creationId="{DA2B58CA-E68F-477A-8B04-304E1B77A13B}"/>
          </ac:grpSpMkLst>
        </pc:grpChg>
        <pc:grpChg chg="add del mod topLvl">
          <ac:chgData name="소 민환" userId="367441008b9a3a76" providerId="LiveId" clId="{72140D53-68B7-4837-A58D-4DD1A6BE2B56}" dt="2020-10-14T08:23:53.069" v="17059" actId="165"/>
          <ac:grpSpMkLst>
            <pc:docMk/>
            <pc:sldMk cId="769694442" sldId="281"/>
            <ac:grpSpMk id="23" creationId="{6CCDA1C1-16CB-4372-A7CD-FBB3A9112420}"/>
          </ac:grpSpMkLst>
        </pc:grpChg>
        <pc:grpChg chg="mod">
          <ac:chgData name="소 민환" userId="367441008b9a3a76" providerId="LiveId" clId="{72140D53-68B7-4837-A58D-4DD1A6BE2B56}" dt="2020-10-14T08:23:53.069" v="17059" actId="165"/>
          <ac:grpSpMkLst>
            <pc:docMk/>
            <pc:sldMk cId="769694442" sldId="281"/>
            <ac:grpSpMk id="27" creationId="{6E6C9009-7C9D-433D-B9A5-874E65D6D2D2}"/>
          </ac:grpSpMkLst>
        </pc:grpChg>
        <pc:grpChg chg="add del mod">
          <ac:chgData name="소 민환" userId="367441008b9a3a76" providerId="LiveId" clId="{72140D53-68B7-4837-A58D-4DD1A6BE2B56}" dt="2020-10-11T09:54:08.478" v="6860" actId="478"/>
          <ac:grpSpMkLst>
            <pc:docMk/>
            <pc:sldMk cId="769694442" sldId="281"/>
            <ac:grpSpMk id="33" creationId="{0CAC4E52-41E8-42C8-93D5-E079EC1FA852}"/>
          </ac:grpSpMkLst>
        </pc:grpChg>
        <pc:grpChg chg="add del mod">
          <ac:chgData name="소 민환" userId="367441008b9a3a76" providerId="LiveId" clId="{72140D53-68B7-4837-A58D-4DD1A6BE2B56}" dt="2020-10-14T08:23:53.069" v="17059" actId="165"/>
          <ac:grpSpMkLst>
            <pc:docMk/>
            <pc:sldMk cId="769694442" sldId="281"/>
            <ac:grpSpMk id="47" creationId="{0CD4A09F-407B-42CA-8937-5ECDEFA8DDCD}"/>
          </ac:grpSpMkLst>
        </pc:grpChg>
        <pc:grpChg chg="add del mod">
          <ac:chgData name="소 민환" userId="367441008b9a3a76" providerId="LiveId" clId="{72140D53-68B7-4837-A58D-4DD1A6BE2B56}" dt="2020-10-11T10:01:57.131" v="6926" actId="478"/>
          <ac:grpSpMkLst>
            <pc:docMk/>
            <pc:sldMk cId="769694442" sldId="281"/>
            <ac:grpSpMk id="54" creationId="{58D79023-3ED5-4A81-AC02-FE7AD3B1C8E4}"/>
          </ac:grpSpMkLst>
        </pc:grpChg>
        <pc:grpChg chg="mod">
          <ac:chgData name="소 민환" userId="367441008b9a3a76" providerId="LiveId" clId="{72140D53-68B7-4837-A58D-4DD1A6BE2B56}" dt="2020-10-11T09:59:28.508" v="6900"/>
          <ac:grpSpMkLst>
            <pc:docMk/>
            <pc:sldMk cId="769694442" sldId="281"/>
            <ac:grpSpMk id="55" creationId="{C1D9CBEF-BFDA-4369-B431-88FA80410B7A}"/>
          </ac:grpSpMkLst>
        </pc:grpChg>
        <pc:picChg chg="add del mod">
          <ac:chgData name="소 민환" userId="367441008b9a3a76" providerId="LiveId" clId="{72140D53-68B7-4837-A58D-4DD1A6BE2B56}" dt="2020-10-10T01:43:02.658" v="3801" actId="478"/>
          <ac:picMkLst>
            <pc:docMk/>
            <pc:sldMk cId="769694442" sldId="281"/>
            <ac:picMk id="2" creationId="{B44D2196-5899-4364-9A4D-924F100A799D}"/>
          </ac:picMkLst>
        </pc:picChg>
        <pc:picChg chg="add del mod">
          <ac:chgData name="소 민환" userId="367441008b9a3a76" providerId="LiveId" clId="{72140D53-68B7-4837-A58D-4DD1A6BE2B56}" dt="2020-10-09T10:11:54.684" v="2089" actId="478"/>
          <ac:picMkLst>
            <pc:docMk/>
            <pc:sldMk cId="769694442" sldId="281"/>
            <ac:picMk id="33" creationId="{561E1CDF-E156-4B35-9BCF-2FDA7462604B}"/>
          </ac:picMkLst>
        </pc:picChg>
        <pc:picChg chg="mod">
          <ac:chgData name="소 민환" userId="367441008b9a3a76" providerId="LiveId" clId="{72140D53-68B7-4837-A58D-4DD1A6BE2B56}" dt="2020-10-10T01:49:27.516" v="3894"/>
          <ac:picMkLst>
            <pc:docMk/>
            <pc:sldMk cId="769694442" sldId="281"/>
            <ac:picMk id="34" creationId="{C20A4368-AA91-439E-9825-62D36FC0DA59}"/>
          </ac:picMkLst>
        </pc:picChg>
        <pc:picChg chg="add mod topLvl">
          <ac:chgData name="소 민환" userId="367441008b9a3a76" providerId="LiveId" clId="{72140D53-68B7-4837-A58D-4DD1A6BE2B56}" dt="2020-10-14T08:28:39.592" v="17076" actId="1076"/>
          <ac:picMkLst>
            <pc:docMk/>
            <pc:sldMk cId="769694442" sldId="281"/>
            <ac:picMk id="35" creationId="{64D8C14A-C094-42C1-B8C4-2BAC44904F1B}"/>
          </ac:picMkLst>
        </pc:picChg>
        <pc:picChg chg="add mod topLvl">
          <ac:chgData name="소 민환" userId="367441008b9a3a76" providerId="LiveId" clId="{72140D53-68B7-4837-A58D-4DD1A6BE2B56}" dt="2020-10-14T08:23:53.069" v="17059" actId="165"/>
          <ac:picMkLst>
            <pc:docMk/>
            <pc:sldMk cId="769694442" sldId="281"/>
            <ac:picMk id="37" creationId="{4243FB4B-397B-4579-913A-80D3CD92E589}"/>
          </ac:picMkLst>
        </pc:picChg>
        <pc:picChg chg="add mod topLvl">
          <ac:chgData name="소 민환" userId="367441008b9a3a76" providerId="LiveId" clId="{72140D53-68B7-4837-A58D-4DD1A6BE2B56}" dt="2020-10-14T08:23:53.069" v="17059" actId="165"/>
          <ac:picMkLst>
            <pc:docMk/>
            <pc:sldMk cId="769694442" sldId="281"/>
            <ac:picMk id="39" creationId="{D4344DE6-F3EE-4366-A73F-CCF01D522F76}"/>
          </ac:picMkLst>
        </pc:picChg>
        <pc:picChg chg="add mod topLvl">
          <ac:chgData name="소 민환" userId="367441008b9a3a76" providerId="LiveId" clId="{72140D53-68B7-4837-A58D-4DD1A6BE2B56}" dt="2020-10-14T08:23:53.069" v="17059" actId="165"/>
          <ac:picMkLst>
            <pc:docMk/>
            <pc:sldMk cId="769694442" sldId="281"/>
            <ac:picMk id="41" creationId="{36C1FEB1-8CC0-4CEB-B918-7A59383D3953}"/>
          </ac:picMkLst>
        </pc:picChg>
      </pc:sldChg>
      <pc:sldChg chg="addSp delSp modSp new del mod">
        <pc:chgData name="소 민환" userId="367441008b9a3a76" providerId="LiveId" clId="{72140D53-68B7-4837-A58D-4DD1A6BE2B56}" dt="2020-10-11T10:01:43.460" v="6923" actId="47"/>
        <pc:sldMkLst>
          <pc:docMk/>
          <pc:sldMk cId="1104478281" sldId="282"/>
        </pc:sldMkLst>
        <pc:spChg chg="add del mod">
          <ac:chgData name="소 민환" userId="367441008b9a3a76" providerId="LiveId" clId="{72140D53-68B7-4837-A58D-4DD1A6BE2B56}" dt="2020-10-11T10:01:42.396" v="6922" actId="478"/>
          <ac:spMkLst>
            <pc:docMk/>
            <pc:sldMk cId="1104478281" sldId="282"/>
            <ac:spMk id="2" creationId="{3753F1AB-0BE2-4940-8766-2493FB1936ED}"/>
          </ac:spMkLst>
        </pc:spChg>
        <pc:spChg chg="add mod">
          <ac:chgData name="소 민환" userId="367441008b9a3a76" providerId="LiveId" clId="{72140D53-68B7-4837-A58D-4DD1A6BE2B56}" dt="2020-10-09T14:31:01.974" v="3205" actId="207"/>
          <ac:spMkLst>
            <pc:docMk/>
            <pc:sldMk cId="1104478281" sldId="282"/>
            <ac:spMk id="5" creationId="{0C11637F-8A14-4EC0-8F5B-493B76762921}"/>
          </ac:spMkLst>
        </pc:spChg>
        <pc:spChg chg="add mod">
          <ac:chgData name="소 민환" userId="367441008b9a3a76" providerId="LiveId" clId="{72140D53-68B7-4837-A58D-4DD1A6BE2B56}" dt="2020-10-09T09:51:48.058" v="1955" actId="207"/>
          <ac:spMkLst>
            <pc:docMk/>
            <pc:sldMk cId="1104478281" sldId="282"/>
            <ac:spMk id="6" creationId="{249527E5-0CA9-4764-B7E4-B14B46D8BC03}"/>
          </ac:spMkLst>
        </pc:spChg>
        <pc:spChg chg="add del mod">
          <ac:chgData name="소 민환" userId="367441008b9a3a76" providerId="LiveId" clId="{72140D53-68B7-4837-A58D-4DD1A6BE2B56}" dt="2020-10-09T09:45:45.552" v="1896" actId="478"/>
          <ac:spMkLst>
            <pc:docMk/>
            <pc:sldMk cId="1104478281" sldId="282"/>
            <ac:spMk id="7" creationId="{040B448A-CDBB-493D-BCEA-A1F176AE1E42}"/>
          </ac:spMkLst>
        </pc:spChg>
        <pc:spChg chg="add del mod">
          <ac:chgData name="소 민환" userId="367441008b9a3a76" providerId="LiveId" clId="{72140D53-68B7-4837-A58D-4DD1A6BE2B56}" dt="2020-10-11T10:01:42.396" v="6922" actId="478"/>
          <ac:spMkLst>
            <pc:docMk/>
            <pc:sldMk cId="1104478281" sldId="282"/>
            <ac:spMk id="8" creationId="{A64EBF19-88B8-4634-84CD-708CE6FD112B}"/>
          </ac:spMkLst>
        </pc:spChg>
        <pc:spChg chg="add del mod">
          <ac:chgData name="소 민환" userId="367441008b9a3a76" providerId="LiveId" clId="{72140D53-68B7-4837-A58D-4DD1A6BE2B56}" dt="2020-10-09T09:45:09.115" v="1891" actId="478"/>
          <ac:spMkLst>
            <pc:docMk/>
            <pc:sldMk cId="1104478281" sldId="282"/>
            <ac:spMk id="8" creationId="{E26134AE-1E47-496F-B73B-7407785CEC5A}"/>
          </ac:spMkLst>
        </pc:spChg>
        <pc:spChg chg="add mod">
          <ac:chgData name="소 민환" userId="367441008b9a3a76" providerId="LiveId" clId="{72140D53-68B7-4837-A58D-4DD1A6BE2B56}" dt="2020-10-09T09:51:48.058" v="1955" actId="207"/>
          <ac:spMkLst>
            <pc:docMk/>
            <pc:sldMk cId="1104478281" sldId="282"/>
            <ac:spMk id="9" creationId="{D8F02D81-BB4B-4DCA-83A1-7C24644D3C76}"/>
          </ac:spMkLst>
        </pc:spChg>
        <pc:spChg chg="add mod">
          <ac:chgData name="소 민환" userId="367441008b9a3a76" providerId="LiveId" clId="{72140D53-68B7-4837-A58D-4DD1A6BE2B56}" dt="2020-10-09T09:51:48.058" v="1955" actId="207"/>
          <ac:spMkLst>
            <pc:docMk/>
            <pc:sldMk cId="1104478281" sldId="282"/>
            <ac:spMk id="11" creationId="{8BBB01CA-884B-4FE0-A020-6BC5FA963A74}"/>
          </ac:spMkLst>
        </pc:spChg>
        <pc:spChg chg="add del mod">
          <ac:chgData name="소 민환" userId="367441008b9a3a76" providerId="LiveId" clId="{72140D53-68B7-4837-A58D-4DD1A6BE2B56}" dt="2020-10-09T09:48:35.616" v="1913" actId="478"/>
          <ac:spMkLst>
            <pc:docMk/>
            <pc:sldMk cId="1104478281" sldId="282"/>
            <ac:spMk id="13" creationId="{B7256FA3-441E-49B5-99EF-D04CD03A394C}"/>
          </ac:spMkLst>
        </pc:spChg>
        <pc:spChg chg="add mod">
          <ac:chgData name="소 민환" userId="367441008b9a3a76" providerId="LiveId" clId="{72140D53-68B7-4837-A58D-4DD1A6BE2B56}" dt="2020-10-09T09:51:48.058" v="1955" actId="207"/>
          <ac:spMkLst>
            <pc:docMk/>
            <pc:sldMk cId="1104478281" sldId="282"/>
            <ac:spMk id="14" creationId="{D35D874B-A78D-4E82-8678-A414532CD559}"/>
          </ac:spMkLst>
        </pc:spChg>
        <pc:spChg chg="add mod ord">
          <ac:chgData name="소 민환" userId="367441008b9a3a76" providerId="LiveId" clId="{72140D53-68B7-4837-A58D-4DD1A6BE2B56}" dt="2020-10-09T09:51:48.058" v="1955" actId="207"/>
          <ac:spMkLst>
            <pc:docMk/>
            <pc:sldMk cId="1104478281" sldId="282"/>
            <ac:spMk id="16" creationId="{6DD2D72F-5B4C-4DAD-A27D-5B1959C839EA}"/>
          </ac:spMkLst>
        </pc:spChg>
        <pc:spChg chg="mod">
          <ac:chgData name="소 민환" userId="367441008b9a3a76" providerId="LiveId" clId="{72140D53-68B7-4837-A58D-4DD1A6BE2B56}" dt="2020-10-11T10:00:09.917" v="6908"/>
          <ac:spMkLst>
            <pc:docMk/>
            <pc:sldMk cId="1104478281" sldId="282"/>
            <ac:spMk id="19" creationId="{F5BF2E1B-78FC-48CD-A4D7-C63102493F4F}"/>
          </ac:spMkLst>
        </pc:spChg>
        <pc:spChg chg="mod">
          <ac:chgData name="소 민환" userId="367441008b9a3a76" providerId="LiveId" clId="{72140D53-68B7-4837-A58D-4DD1A6BE2B56}" dt="2020-10-11T10:00:09.917" v="6908"/>
          <ac:spMkLst>
            <pc:docMk/>
            <pc:sldMk cId="1104478281" sldId="282"/>
            <ac:spMk id="20" creationId="{B9226661-2037-4257-A41F-D2D5AB129303}"/>
          </ac:spMkLst>
        </pc:spChg>
        <pc:spChg chg="mod">
          <ac:chgData name="소 민환" userId="367441008b9a3a76" providerId="LiveId" clId="{72140D53-68B7-4837-A58D-4DD1A6BE2B56}" dt="2020-10-11T10:00:09.917" v="6908"/>
          <ac:spMkLst>
            <pc:docMk/>
            <pc:sldMk cId="1104478281" sldId="282"/>
            <ac:spMk id="21" creationId="{19FBB274-C52E-4A57-8BA3-BA9D3E2E8C2B}"/>
          </ac:spMkLst>
        </pc:spChg>
        <pc:spChg chg="mod">
          <ac:chgData name="소 민환" userId="367441008b9a3a76" providerId="LiveId" clId="{72140D53-68B7-4837-A58D-4DD1A6BE2B56}" dt="2020-10-11T10:00:09.917" v="6908"/>
          <ac:spMkLst>
            <pc:docMk/>
            <pc:sldMk cId="1104478281" sldId="282"/>
            <ac:spMk id="22" creationId="{C970BC71-2BB5-4522-9B76-DEFC785748B7}"/>
          </ac:spMkLst>
        </pc:spChg>
        <pc:spChg chg="mod">
          <ac:chgData name="소 민환" userId="367441008b9a3a76" providerId="LiveId" clId="{72140D53-68B7-4837-A58D-4DD1A6BE2B56}" dt="2020-10-11T10:00:09.917" v="6908"/>
          <ac:spMkLst>
            <pc:docMk/>
            <pc:sldMk cId="1104478281" sldId="282"/>
            <ac:spMk id="23" creationId="{D4CC1276-7B99-4231-B0FF-8F7C46933150}"/>
          </ac:spMkLst>
        </pc:spChg>
        <pc:spChg chg="mod">
          <ac:chgData name="소 민환" userId="367441008b9a3a76" providerId="LiveId" clId="{72140D53-68B7-4837-A58D-4DD1A6BE2B56}" dt="2020-10-11T10:00:09.917" v="6908"/>
          <ac:spMkLst>
            <pc:docMk/>
            <pc:sldMk cId="1104478281" sldId="282"/>
            <ac:spMk id="24" creationId="{7EE564D9-6583-455D-B23E-1360A67890DD}"/>
          </ac:spMkLst>
        </pc:spChg>
        <pc:spChg chg="mod">
          <ac:chgData name="소 민환" userId="367441008b9a3a76" providerId="LiveId" clId="{72140D53-68B7-4837-A58D-4DD1A6BE2B56}" dt="2020-10-11T10:00:09.917" v="6908"/>
          <ac:spMkLst>
            <pc:docMk/>
            <pc:sldMk cId="1104478281" sldId="282"/>
            <ac:spMk id="25" creationId="{4DB8F90A-9492-4BEA-AE93-789FA322E5A2}"/>
          </ac:spMkLst>
        </pc:spChg>
        <pc:spChg chg="del mod">
          <ac:chgData name="소 민환" userId="367441008b9a3a76" providerId="LiveId" clId="{72140D53-68B7-4837-A58D-4DD1A6BE2B56}" dt="2020-10-11T10:01:14.148" v="6918" actId="478"/>
          <ac:spMkLst>
            <pc:docMk/>
            <pc:sldMk cId="1104478281" sldId="282"/>
            <ac:spMk id="26" creationId="{BF06BE66-7766-4E76-8D03-1103FA8B16FD}"/>
          </ac:spMkLst>
        </pc:spChg>
        <pc:spChg chg="mod">
          <ac:chgData name="소 민환" userId="367441008b9a3a76" providerId="LiveId" clId="{72140D53-68B7-4837-A58D-4DD1A6BE2B56}" dt="2020-10-11T10:00:09.917" v="6908"/>
          <ac:spMkLst>
            <pc:docMk/>
            <pc:sldMk cId="1104478281" sldId="282"/>
            <ac:spMk id="27" creationId="{B707D3E5-4BFB-4F29-A3D1-55971DED3C7D}"/>
          </ac:spMkLst>
        </pc:spChg>
        <pc:grpChg chg="add del mod">
          <ac:chgData name="소 민환" userId="367441008b9a3a76" providerId="LiveId" clId="{72140D53-68B7-4837-A58D-4DD1A6BE2B56}" dt="2020-10-11T10:01:42.396" v="6922" actId="478"/>
          <ac:grpSpMkLst>
            <pc:docMk/>
            <pc:sldMk cId="1104478281" sldId="282"/>
            <ac:grpSpMk id="13" creationId="{3570CF1A-8076-4B1E-B623-8C1F1C94F89D}"/>
          </ac:grpSpMkLst>
        </pc:grpChg>
        <pc:grpChg chg="add mod">
          <ac:chgData name="소 민환" userId="367441008b9a3a76" providerId="LiveId" clId="{72140D53-68B7-4837-A58D-4DD1A6BE2B56}" dt="2020-10-09T09:51:48.058" v="1955" actId="207"/>
          <ac:grpSpMkLst>
            <pc:docMk/>
            <pc:sldMk cId="1104478281" sldId="282"/>
            <ac:grpSpMk id="15" creationId="{D2CD662C-8854-4A2B-AB17-375C49D4B5C0}"/>
          </ac:grpSpMkLst>
        </pc:grpChg>
        <pc:grpChg chg="add del mod">
          <ac:chgData name="소 민환" userId="367441008b9a3a76" providerId="LiveId" clId="{72140D53-68B7-4837-A58D-4DD1A6BE2B56}" dt="2020-10-11T10:01:42.396" v="6922" actId="478"/>
          <ac:grpSpMkLst>
            <pc:docMk/>
            <pc:sldMk cId="1104478281" sldId="282"/>
            <ac:grpSpMk id="17" creationId="{30EE06DD-4E84-40BD-929B-5EB112C0C63D}"/>
          </ac:grpSpMkLst>
        </pc:grpChg>
        <pc:grpChg chg="del mod">
          <ac:chgData name="소 민환" userId="367441008b9a3a76" providerId="LiveId" clId="{72140D53-68B7-4837-A58D-4DD1A6BE2B56}" dt="2020-10-11T10:01:14.148" v="6918" actId="478"/>
          <ac:grpSpMkLst>
            <pc:docMk/>
            <pc:sldMk cId="1104478281" sldId="282"/>
            <ac:grpSpMk id="18" creationId="{34C1931A-B199-45D6-889F-0076ABCA2526}"/>
          </ac:grpSpMkLst>
        </pc:grpChg>
        <pc:picChg chg="add del mod">
          <ac:chgData name="소 민환" userId="367441008b9a3a76" providerId="LiveId" clId="{72140D53-68B7-4837-A58D-4DD1A6BE2B56}" dt="2020-10-09T14:31:23.200" v="3207" actId="478"/>
          <ac:picMkLst>
            <pc:docMk/>
            <pc:sldMk cId="1104478281" sldId="282"/>
            <ac:picMk id="4" creationId="{8E16887B-6F3D-419B-A424-CCD82899AF97}"/>
          </ac:picMkLst>
        </pc:picChg>
        <pc:picChg chg="add del mod">
          <ac:chgData name="소 민환" userId="367441008b9a3a76" providerId="LiveId" clId="{72140D53-68B7-4837-A58D-4DD1A6BE2B56}" dt="2020-10-11T10:01:12.712" v="6917" actId="478"/>
          <ac:picMkLst>
            <pc:docMk/>
            <pc:sldMk cId="1104478281" sldId="282"/>
            <ac:picMk id="7" creationId="{5EE6707D-F64B-41FC-9907-4661E477314D}"/>
          </ac:picMkLst>
        </pc:picChg>
      </pc:sldChg>
      <pc:sldChg chg="addSp delSp modSp new mod">
        <pc:chgData name="소 민환" userId="367441008b9a3a76" providerId="LiveId" clId="{72140D53-68B7-4837-A58D-4DD1A6BE2B56}" dt="2020-10-14T08:46:57.392" v="17095" actId="14100"/>
        <pc:sldMkLst>
          <pc:docMk/>
          <pc:sldMk cId="2618275703" sldId="283"/>
        </pc:sldMkLst>
        <pc:spChg chg="add del mod">
          <ac:chgData name="소 민환" userId="367441008b9a3a76" providerId="LiveId" clId="{72140D53-68B7-4837-A58D-4DD1A6BE2B56}" dt="2020-10-11T02:03:02.576" v="6001" actId="478"/>
          <ac:spMkLst>
            <pc:docMk/>
            <pc:sldMk cId="2618275703" sldId="283"/>
            <ac:spMk id="2" creationId="{053D4811-4348-4B51-A786-D06E3BB81B31}"/>
          </ac:spMkLst>
        </pc:spChg>
        <pc:grpChg chg="add del mod">
          <ac:chgData name="소 민환" userId="367441008b9a3a76" providerId="LiveId" clId="{72140D53-68B7-4837-A58D-4DD1A6BE2B56}" dt="2020-10-14T08:46:57.294" v="17092" actId="165"/>
          <ac:grpSpMkLst>
            <pc:docMk/>
            <pc:sldMk cId="2618275703" sldId="283"/>
            <ac:grpSpMk id="2" creationId="{4276CAD3-4EAA-4453-B1CE-C351DDDF9A6A}"/>
          </ac:grpSpMkLst>
        </pc:grpChg>
        <pc:picChg chg="add del mod">
          <ac:chgData name="소 민환" userId="367441008b9a3a76" providerId="LiveId" clId="{72140D53-68B7-4837-A58D-4DD1A6BE2B56}" dt="2020-10-11T02:03:13.550" v="6002" actId="478"/>
          <ac:picMkLst>
            <pc:docMk/>
            <pc:sldMk cId="2618275703" sldId="283"/>
            <ac:picMk id="4" creationId="{2EC102AE-152E-4E63-B47E-73450A208F4A}"/>
          </ac:picMkLst>
        </pc:picChg>
        <pc:picChg chg="add del mod">
          <ac:chgData name="소 민환" userId="367441008b9a3a76" providerId="LiveId" clId="{72140D53-68B7-4837-A58D-4DD1A6BE2B56}" dt="2020-10-11T02:28:53.474" v="6036" actId="478"/>
          <ac:picMkLst>
            <pc:docMk/>
            <pc:sldMk cId="2618275703" sldId="283"/>
            <ac:picMk id="5" creationId="{9E3A9076-9BFF-4C9D-9B8B-87CFF5522353}"/>
          </ac:picMkLst>
        </pc:picChg>
        <pc:picChg chg="add mod ord topLvl">
          <ac:chgData name="소 민환" userId="367441008b9a3a76" providerId="LiveId" clId="{72140D53-68B7-4837-A58D-4DD1A6BE2B56}" dt="2020-10-14T08:46:57.392" v="17095" actId="14100"/>
          <ac:picMkLst>
            <pc:docMk/>
            <pc:sldMk cId="2618275703" sldId="283"/>
            <ac:picMk id="7" creationId="{51624BBA-E2E4-49C3-B148-B04CCC35421C}"/>
          </ac:picMkLst>
        </pc:picChg>
        <pc:picChg chg="add del mod">
          <ac:chgData name="소 민환" userId="367441008b9a3a76" providerId="LiveId" clId="{72140D53-68B7-4837-A58D-4DD1A6BE2B56}" dt="2020-10-11T02:28:42.084" v="6026" actId="478"/>
          <ac:picMkLst>
            <pc:docMk/>
            <pc:sldMk cId="2618275703" sldId="283"/>
            <ac:picMk id="9" creationId="{2544F057-BD80-4697-B1AF-4649B0C9739E}"/>
          </ac:picMkLst>
        </pc:picChg>
        <pc:picChg chg="add mod topLvl">
          <ac:chgData name="소 민환" userId="367441008b9a3a76" providerId="LiveId" clId="{72140D53-68B7-4837-A58D-4DD1A6BE2B56}" dt="2020-10-14T08:46:57.294" v="17092" actId="165"/>
          <ac:picMkLst>
            <pc:docMk/>
            <pc:sldMk cId="2618275703" sldId="283"/>
            <ac:picMk id="11" creationId="{C5427861-E2B1-473E-8E19-263342E7DAA7}"/>
          </ac:picMkLst>
        </pc:picChg>
      </pc:sldChg>
      <pc:sldChg chg="addSp delSp modSp new mod">
        <pc:chgData name="소 민환" userId="367441008b9a3a76" providerId="LiveId" clId="{72140D53-68B7-4837-A58D-4DD1A6BE2B56}" dt="2020-10-11T14:57:03.468" v="10037" actId="164"/>
        <pc:sldMkLst>
          <pc:docMk/>
          <pc:sldMk cId="1246933224" sldId="284"/>
        </pc:sldMkLst>
        <pc:spChg chg="add mod">
          <ac:chgData name="소 민환" userId="367441008b9a3a76" providerId="LiveId" clId="{72140D53-68B7-4837-A58D-4DD1A6BE2B56}" dt="2020-10-11T01:52:21.694" v="5928" actId="164"/>
          <ac:spMkLst>
            <pc:docMk/>
            <pc:sldMk cId="1246933224" sldId="284"/>
            <ac:spMk id="2" creationId="{375C499F-2D58-4C30-BAB5-6BBA6829C015}"/>
          </ac:spMkLst>
        </pc:spChg>
        <pc:spChg chg="add del mod">
          <ac:chgData name="소 민환" userId="367441008b9a3a76" providerId="LiveId" clId="{72140D53-68B7-4837-A58D-4DD1A6BE2B56}" dt="2020-10-10T09:56:58.341" v="4507" actId="478"/>
          <ac:spMkLst>
            <pc:docMk/>
            <pc:sldMk cId="1246933224" sldId="284"/>
            <ac:spMk id="2" creationId="{FACE5535-BC58-4703-945B-DC8986BB315B}"/>
          </ac:spMkLst>
        </pc:spChg>
        <pc:spChg chg="mod">
          <ac:chgData name="소 민환" userId="367441008b9a3a76" providerId="LiveId" clId="{72140D53-68B7-4837-A58D-4DD1A6BE2B56}" dt="2020-10-10T09:56:58.946" v="4508"/>
          <ac:spMkLst>
            <pc:docMk/>
            <pc:sldMk cId="1246933224" sldId="284"/>
            <ac:spMk id="4" creationId="{E93FCA0F-A8C2-406A-B739-44E2A0FE7607}"/>
          </ac:spMkLst>
        </pc:spChg>
        <pc:spChg chg="mod">
          <ac:chgData name="소 민환" userId="367441008b9a3a76" providerId="LiveId" clId="{72140D53-68B7-4837-A58D-4DD1A6BE2B56}" dt="2020-10-10T09:56:58.946" v="4508"/>
          <ac:spMkLst>
            <pc:docMk/>
            <pc:sldMk cId="1246933224" sldId="284"/>
            <ac:spMk id="5" creationId="{AC137069-B756-4EB7-9BBE-DD2731E766A6}"/>
          </ac:spMkLst>
        </pc:spChg>
        <pc:spChg chg="add mod">
          <ac:chgData name="소 민환" userId="367441008b9a3a76" providerId="LiveId" clId="{72140D53-68B7-4837-A58D-4DD1A6BE2B56}" dt="2020-10-11T01:52:21.694" v="5928" actId="164"/>
          <ac:spMkLst>
            <pc:docMk/>
            <pc:sldMk cId="1246933224" sldId="284"/>
            <ac:spMk id="6" creationId="{A235A7FC-218C-4C16-BCD8-8D034C063255}"/>
          </ac:spMkLst>
        </pc:spChg>
        <pc:spChg chg="add del mod">
          <ac:chgData name="소 민환" userId="367441008b9a3a76" providerId="LiveId" clId="{72140D53-68B7-4837-A58D-4DD1A6BE2B56}" dt="2020-10-10T09:57:32.595" v="4516" actId="478"/>
          <ac:spMkLst>
            <pc:docMk/>
            <pc:sldMk cId="1246933224" sldId="284"/>
            <ac:spMk id="6" creationId="{C5CF830A-C181-40A1-A8DA-BC24E3245AC7}"/>
          </ac:spMkLst>
        </pc:spChg>
        <pc:spChg chg="add mod ord">
          <ac:chgData name="소 민환" userId="367441008b9a3a76" providerId="LiveId" clId="{72140D53-68B7-4837-A58D-4DD1A6BE2B56}" dt="2020-10-10T10:17:05.279" v="4766" actId="166"/>
          <ac:spMkLst>
            <pc:docMk/>
            <pc:sldMk cId="1246933224" sldId="284"/>
            <ac:spMk id="7" creationId="{2DCD4361-454C-4792-848B-1241D75CBF5E}"/>
          </ac:spMkLst>
        </pc:spChg>
        <pc:spChg chg="add mod">
          <ac:chgData name="소 민환" userId="367441008b9a3a76" providerId="LiveId" clId="{72140D53-68B7-4837-A58D-4DD1A6BE2B56}" dt="2020-10-10T10:07:00.940" v="4637" actId="164"/>
          <ac:spMkLst>
            <pc:docMk/>
            <pc:sldMk cId="1246933224" sldId="284"/>
            <ac:spMk id="8" creationId="{E91FCBBA-6FFB-450A-8A24-2B2199A1822B}"/>
          </ac:spMkLst>
        </pc:spChg>
        <pc:spChg chg="add mod or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9" creationId="{54C45F55-890F-4F35-8733-F9DEFD48BF0A}"/>
          </ac:spMkLst>
        </pc:spChg>
        <pc:spChg chg="add mod">
          <ac:chgData name="소 민환" userId="367441008b9a3a76" providerId="LiveId" clId="{72140D53-68B7-4837-A58D-4DD1A6BE2B56}" dt="2020-10-10T10:07:00.940" v="4637" actId="164"/>
          <ac:spMkLst>
            <pc:docMk/>
            <pc:sldMk cId="1246933224" sldId="284"/>
            <ac:spMk id="10" creationId="{F579F8E9-AF86-4671-9C2C-DEFCD7884934}"/>
          </ac:spMkLst>
        </pc:spChg>
        <pc:spChg chg="add del">
          <ac:chgData name="소 민환" userId="367441008b9a3a76" providerId="LiveId" clId="{72140D53-68B7-4837-A58D-4DD1A6BE2B56}" dt="2020-10-11T01:52:16.807" v="5926" actId="478"/>
          <ac:spMkLst>
            <pc:docMk/>
            <pc:sldMk cId="1246933224" sldId="284"/>
            <ac:spMk id="11" creationId="{04F2B727-7A7D-4DB5-B2F5-3AD8A7DA6D8B}"/>
          </ac:spMkLst>
        </pc:spChg>
        <pc:spChg chg="add del">
          <ac:chgData name="소 민환" userId="367441008b9a3a76" providerId="LiveId" clId="{72140D53-68B7-4837-A58D-4DD1A6BE2B56}" dt="2020-10-10T14:42:39.602" v="5215" actId="478"/>
          <ac:spMkLst>
            <pc:docMk/>
            <pc:sldMk cId="1246933224" sldId="284"/>
            <ac:spMk id="11" creationId="{A42C90F2-F4E4-4A9E-97A7-29D925283E59}"/>
          </ac:spMkLst>
        </pc:spChg>
        <pc:spChg chg="add mod">
          <ac:chgData name="소 민환" userId="367441008b9a3a76" providerId="LiveId" clId="{72140D53-68B7-4837-A58D-4DD1A6BE2B56}" dt="2020-10-10T10:07:00.940" v="4637" actId="164"/>
          <ac:spMkLst>
            <pc:docMk/>
            <pc:sldMk cId="1246933224" sldId="284"/>
            <ac:spMk id="12" creationId="{AD084781-E0F1-4333-839F-C0852E3CDE1D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3" creationId="{19B3BAE7-A680-4138-B9D8-7BE4A2901022}"/>
          </ac:spMkLst>
        </pc:spChg>
        <pc:spChg chg="add mod">
          <ac:chgData name="소 민환" userId="367441008b9a3a76" providerId="LiveId" clId="{72140D53-68B7-4837-A58D-4DD1A6BE2B56}" dt="2020-10-10T10:07:00.940" v="4637" actId="164"/>
          <ac:spMkLst>
            <pc:docMk/>
            <pc:sldMk cId="1246933224" sldId="284"/>
            <ac:spMk id="14" creationId="{0AB328A4-89F5-435E-A293-35B528AA2B04}"/>
          </ac:spMkLst>
        </pc:spChg>
        <pc:spChg chg="add mod ord">
          <ac:chgData name="소 민환" userId="367441008b9a3a76" providerId="LiveId" clId="{72140D53-68B7-4837-A58D-4DD1A6BE2B56}" dt="2020-10-10T10:17:03.195" v="4765" actId="166"/>
          <ac:spMkLst>
            <pc:docMk/>
            <pc:sldMk cId="1246933224" sldId="284"/>
            <ac:spMk id="15" creationId="{2802AAF1-8C4B-41A2-8CFD-D0C3E9E64FC8}"/>
          </ac:spMkLst>
        </pc:spChg>
        <pc:spChg chg="add mod ord">
          <ac:chgData name="소 민환" userId="367441008b9a3a76" providerId="LiveId" clId="{72140D53-68B7-4837-A58D-4DD1A6BE2B56}" dt="2020-10-10T10:37:56.206" v="5149" actId="14100"/>
          <ac:spMkLst>
            <pc:docMk/>
            <pc:sldMk cId="1246933224" sldId="284"/>
            <ac:spMk id="16" creationId="{38761CDB-0697-4AE9-90EE-F82BD3F66E5D}"/>
          </ac:spMkLst>
        </pc:spChg>
        <pc:spChg chg="add del mod">
          <ac:chgData name="소 민환" userId="367441008b9a3a76" providerId="LiveId" clId="{72140D53-68B7-4837-A58D-4DD1A6BE2B56}" dt="2020-10-10T10:14:02.601" v="4726" actId="478"/>
          <ac:spMkLst>
            <pc:docMk/>
            <pc:sldMk cId="1246933224" sldId="284"/>
            <ac:spMk id="17" creationId="{12895054-73DD-4A58-AB38-9D3BD4AB4A92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7" creationId="{1CF05905-4FB9-41A6-9E33-EDF4E69976A9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8" creationId="{10B24D2B-73D8-413D-A17C-56F738C697C2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9" creationId="{8C8E1232-3026-4259-ABF5-82D74A3600C0}"/>
          </ac:spMkLst>
        </pc:spChg>
        <pc:spChg chg="add del mod">
          <ac:chgData name="소 민환" userId="367441008b9a3a76" providerId="LiveId" clId="{72140D53-68B7-4837-A58D-4DD1A6BE2B56}" dt="2020-10-10T10:04:56.924" v="4603" actId="478"/>
          <ac:spMkLst>
            <pc:docMk/>
            <pc:sldMk cId="1246933224" sldId="284"/>
            <ac:spMk id="19" creationId="{BA81B8CF-33C4-440B-AA67-6327C8CE0B44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20" creationId="{2522DF5D-396B-4EFE-928C-38EF8B6DC195}"/>
          </ac:spMkLst>
        </pc:spChg>
        <pc:spChg chg="add del mod">
          <ac:chgData name="소 민환" userId="367441008b9a3a76" providerId="LiveId" clId="{72140D53-68B7-4837-A58D-4DD1A6BE2B56}" dt="2020-10-10T10:05:17.530" v="4606" actId="478"/>
          <ac:spMkLst>
            <pc:docMk/>
            <pc:sldMk cId="1246933224" sldId="284"/>
            <ac:spMk id="20" creationId="{F4FAEAF5-6B4B-45AF-B2BF-FA18C15AEF20}"/>
          </ac:spMkLst>
        </pc:spChg>
        <pc:spChg chg="add del">
          <ac:chgData name="소 민환" userId="367441008b9a3a76" providerId="LiveId" clId="{72140D53-68B7-4837-A58D-4DD1A6BE2B56}" dt="2020-10-10T10:05:27.608" v="4608" actId="11529"/>
          <ac:spMkLst>
            <pc:docMk/>
            <pc:sldMk cId="1246933224" sldId="284"/>
            <ac:spMk id="21" creationId="{3F4580B8-AF66-45AD-808A-25F593EF6098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21" creationId="{F9ADBAF7-AD31-47D4-96E6-B2D97820B486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22" creationId="{C46DD62A-2584-40BB-8431-6304CCC85CD7}"/>
          </ac:spMkLst>
        </pc:spChg>
        <pc:spChg chg="add del mod ord">
          <ac:chgData name="소 민환" userId="367441008b9a3a76" providerId="LiveId" clId="{72140D53-68B7-4837-A58D-4DD1A6BE2B56}" dt="2020-10-10T10:14:00.719" v="4725" actId="478"/>
          <ac:spMkLst>
            <pc:docMk/>
            <pc:sldMk cId="1246933224" sldId="284"/>
            <ac:spMk id="23" creationId="{01A8E37C-4891-4CCF-9003-F62F773E4136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23" creationId="{5FA25F17-118C-450E-BD4D-5831E6890A32}"/>
          </ac:spMkLst>
        </pc:spChg>
        <pc:spChg chg="add del mod">
          <ac:chgData name="소 민환" userId="367441008b9a3a76" providerId="LiveId" clId="{72140D53-68B7-4837-A58D-4DD1A6BE2B56}" dt="2020-10-10T14:48:48.615" v="5276" actId="478"/>
          <ac:spMkLst>
            <pc:docMk/>
            <pc:sldMk cId="1246933224" sldId="284"/>
            <ac:spMk id="25" creationId="{50D61802-15EB-41FA-A51D-6C12755A4703}"/>
          </ac:spMkLst>
        </pc:spChg>
        <pc:spChg chg="add mod">
          <ac:chgData name="소 민환" userId="367441008b9a3a76" providerId="LiveId" clId="{72140D53-68B7-4837-A58D-4DD1A6BE2B56}" dt="2020-10-11T01:52:42.259" v="5934" actId="164"/>
          <ac:spMkLst>
            <pc:docMk/>
            <pc:sldMk cId="1246933224" sldId="284"/>
            <ac:spMk id="25" creationId="{558034DB-F207-4D30-972C-2BC2B1F2F157}"/>
          </ac:spMkLst>
        </pc:spChg>
        <pc:spChg chg="add del mod ord">
          <ac:chgData name="소 민환" userId="367441008b9a3a76" providerId="LiveId" clId="{72140D53-68B7-4837-A58D-4DD1A6BE2B56}" dt="2020-10-10T10:08:56.604" v="4663" actId="478"/>
          <ac:spMkLst>
            <pc:docMk/>
            <pc:sldMk cId="1246933224" sldId="284"/>
            <ac:spMk id="25" creationId="{BD2FF714-E0CA-4505-8B93-551B569FD0E8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26" creationId="{26DE7293-CB5A-4C2B-9B43-8E4979D5CA3B}"/>
          </ac:spMkLst>
        </pc:spChg>
        <pc:spChg chg="add del mod">
          <ac:chgData name="소 민환" userId="367441008b9a3a76" providerId="LiveId" clId="{72140D53-68B7-4837-A58D-4DD1A6BE2B56}" dt="2020-10-10T10:09:37.679" v="4677" actId="478"/>
          <ac:spMkLst>
            <pc:docMk/>
            <pc:sldMk cId="1246933224" sldId="284"/>
            <ac:spMk id="26" creationId="{2F23B0EB-B630-4209-8DDE-042CEA72E77E}"/>
          </ac:spMkLst>
        </pc:spChg>
        <pc:spChg chg="add mod ord">
          <ac:chgData name="소 민환" userId="367441008b9a3a76" providerId="LiveId" clId="{72140D53-68B7-4837-A58D-4DD1A6BE2B56}" dt="2020-10-10T16:28:20.604" v="5549" actId="1076"/>
          <ac:spMkLst>
            <pc:docMk/>
            <pc:sldMk cId="1246933224" sldId="284"/>
            <ac:spMk id="27" creationId="{014E736E-3C12-4307-9D0D-B5F6CA3BC256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29" creationId="{E4CA36E9-9F8D-453E-821D-380856E5BE86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30" creationId="{41873CEA-E323-4018-A46D-E6EDAC09B1D4}"/>
          </ac:spMkLst>
        </pc:spChg>
        <pc:spChg chg="add del mod">
          <ac:chgData name="소 민환" userId="367441008b9a3a76" providerId="LiveId" clId="{72140D53-68B7-4837-A58D-4DD1A6BE2B56}" dt="2020-10-10T14:51:38.885" v="5290" actId="478"/>
          <ac:spMkLst>
            <pc:docMk/>
            <pc:sldMk cId="1246933224" sldId="284"/>
            <ac:spMk id="31" creationId="{EB887BF5-E2E2-4EE6-863D-64BECC70E94D}"/>
          </ac:spMkLst>
        </pc:spChg>
        <pc:spChg chg="add del mod">
          <ac:chgData name="소 민환" userId="367441008b9a3a76" providerId="LiveId" clId="{72140D53-68B7-4837-A58D-4DD1A6BE2B56}" dt="2020-10-10T14:52:05.483" v="5294" actId="478"/>
          <ac:spMkLst>
            <pc:docMk/>
            <pc:sldMk cId="1246933224" sldId="284"/>
            <ac:spMk id="32" creationId="{1381B44D-E6BB-45E2-A9F4-3813460D6C13}"/>
          </ac:spMkLst>
        </pc:spChg>
        <pc:spChg chg="add del mod">
          <ac:chgData name="소 민환" userId="367441008b9a3a76" providerId="LiveId" clId="{72140D53-68B7-4837-A58D-4DD1A6BE2B56}" dt="2020-10-10T10:16:06.423" v="4752"/>
          <ac:spMkLst>
            <pc:docMk/>
            <pc:sldMk cId="1246933224" sldId="284"/>
            <ac:spMk id="32" creationId="{6D0D4B6F-4EB5-4416-AA28-088B3402DE49}"/>
          </ac:spMkLst>
        </pc:spChg>
        <pc:spChg chg="add del mod">
          <ac:chgData name="소 민환" userId="367441008b9a3a76" providerId="LiveId" clId="{72140D53-68B7-4837-A58D-4DD1A6BE2B56}" dt="2020-10-10T14:52:25.973" v="5298" actId="478"/>
          <ac:spMkLst>
            <pc:docMk/>
            <pc:sldMk cId="1246933224" sldId="284"/>
            <ac:spMk id="33" creationId="{5F38EDF1-DE12-47CB-830A-40A08FFED63F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33" creationId="{76524F5A-5D1A-4499-80F6-49B24D7AB9CC}"/>
          </ac:spMkLst>
        </pc:spChg>
        <pc:spChg chg="add del mod">
          <ac:chgData name="소 민환" userId="367441008b9a3a76" providerId="LiveId" clId="{72140D53-68B7-4837-A58D-4DD1A6BE2B56}" dt="2020-10-10T10:16:06.423" v="4752"/>
          <ac:spMkLst>
            <pc:docMk/>
            <pc:sldMk cId="1246933224" sldId="284"/>
            <ac:spMk id="33" creationId="{FB6A3FD3-ACC2-4A3B-8A65-6FFB8EEB5052}"/>
          </ac:spMkLst>
        </pc:spChg>
        <pc:spChg chg="add del mod">
          <ac:chgData name="소 민환" userId="367441008b9a3a76" providerId="LiveId" clId="{72140D53-68B7-4837-A58D-4DD1A6BE2B56}" dt="2020-10-10T14:53:01.597" v="5325" actId="478"/>
          <ac:spMkLst>
            <pc:docMk/>
            <pc:sldMk cId="1246933224" sldId="284"/>
            <ac:spMk id="34" creationId="{8A3F518C-B804-4BC1-B6CC-6E12FEFFB95A}"/>
          </ac:spMkLst>
        </pc:spChg>
        <pc:spChg chg="del mod ord">
          <ac:chgData name="소 민환" userId="367441008b9a3a76" providerId="LiveId" clId="{72140D53-68B7-4837-A58D-4DD1A6BE2B56}" dt="2020-10-10T10:19:43.916" v="4788" actId="478"/>
          <ac:spMkLst>
            <pc:docMk/>
            <pc:sldMk cId="1246933224" sldId="284"/>
            <ac:spMk id="34" creationId="{8D0C9229-064E-4B6B-9D3B-596480AA8580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34" creationId="{BFE06342-4048-48F2-888E-5DAE7BC89B07}"/>
          </ac:spMkLst>
        </pc:spChg>
        <pc:spChg chg="add del mod">
          <ac:chgData name="소 민환" userId="367441008b9a3a76" providerId="LiveId" clId="{72140D53-68B7-4837-A58D-4DD1A6BE2B56}" dt="2020-10-10T14:53:29.943" v="5328" actId="478"/>
          <ac:spMkLst>
            <pc:docMk/>
            <pc:sldMk cId="1246933224" sldId="284"/>
            <ac:spMk id="35" creationId="{107C4633-4007-46DA-AED9-2337F142EC11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35" creationId="{41F9F653-8D2F-46AF-9092-C311D59DDCFD}"/>
          </ac:spMkLst>
        </pc:spChg>
        <pc:spChg chg="add del">
          <ac:chgData name="소 민환" userId="367441008b9a3a76" providerId="LiveId" clId="{72140D53-68B7-4837-A58D-4DD1A6BE2B56}" dt="2020-10-10T14:55:30.108" v="5330" actId="478"/>
          <ac:spMkLst>
            <pc:docMk/>
            <pc:sldMk cId="1246933224" sldId="284"/>
            <ac:spMk id="36" creationId="{87665581-DBD4-457D-9C13-A3E990AD14B3}"/>
          </ac:spMkLst>
        </pc:spChg>
        <pc:spChg chg="add del mod">
          <ac:chgData name="소 민환" userId="367441008b9a3a76" providerId="LiveId" clId="{72140D53-68B7-4837-A58D-4DD1A6BE2B56}" dt="2020-10-10T10:19:42.926" v="4787" actId="478"/>
          <ac:spMkLst>
            <pc:docMk/>
            <pc:sldMk cId="1246933224" sldId="284"/>
            <ac:spMk id="36" creationId="{D2C4D880-CC1F-421A-AF37-373032C0DF6B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36" creationId="{FF98A7E2-F300-453B-AF85-76D4C60FA8AB}"/>
          </ac:spMkLst>
        </pc:spChg>
        <pc:spChg chg="add del mod">
          <ac:chgData name="소 민환" userId="367441008b9a3a76" providerId="LiveId" clId="{72140D53-68B7-4837-A58D-4DD1A6BE2B56}" dt="2020-10-10T10:18:20.488" v="4780" actId="478"/>
          <ac:spMkLst>
            <pc:docMk/>
            <pc:sldMk cId="1246933224" sldId="284"/>
            <ac:spMk id="37" creationId="{9AFB7B5C-7E39-4D91-8B5E-520587DB9FA2}"/>
          </ac:spMkLst>
        </pc:spChg>
        <pc:spChg chg="add del mod">
          <ac:chgData name="소 민환" userId="367441008b9a3a76" providerId="LiveId" clId="{72140D53-68B7-4837-A58D-4DD1A6BE2B56}" dt="2020-10-10T14:56:04.205" v="5351" actId="478"/>
          <ac:spMkLst>
            <pc:docMk/>
            <pc:sldMk cId="1246933224" sldId="284"/>
            <ac:spMk id="37" creationId="{CA11C73F-AEE3-4437-A84B-7EE07375F9A3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37" creationId="{EA9EE3D4-98A9-41B0-BEE9-E40564E40844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38" creationId="{04E7AB92-160B-4664-9394-770125E778F1}"/>
          </ac:spMkLst>
        </pc:spChg>
        <pc:spChg chg="add del">
          <ac:chgData name="소 민환" userId="367441008b9a3a76" providerId="LiveId" clId="{72140D53-68B7-4837-A58D-4DD1A6BE2B56}" dt="2020-10-10T14:56:20.602" v="5353" actId="478"/>
          <ac:spMkLst>
            <pc:docMk/>
            <pc:sldMk cId="1246933224" sldId="284"/>
            <ac:spMk id="38" creationId="{055BB319-5ED8-43E3-B1B3-9F96898A9C0C}"/>
          </ac:spMkLst>
        </pc:spChg>
        <pc:spChg chg="add del mod">
          <ac:chgData name="소 민환" userId="367441008b9a3a76" providerId="LiveId" clId="{72140D53-68B7-4837-A58D-4DD1A6BE2B56}" dt="2020-10-10T10:19:45.416" v="4789" actId="478"/>
          <ac:spMkLst>
            <pc:docMk/>
            <pc:sldMk cId="1246933224" sldId="284"/>
            <ac:spMk id="38" creationId="{F2D2808F-5D6D-4878-B80C-84543B599610}"/>
          </ac:spMkLst>
        </pc:spChg>
        <pc:spChg chg="add del mod">
          <ac:chgData name="소 민환" userId="367441008b9a3a76" providerId="LiveId" clId="{72140D53-68B7-4837-A58D-4DD1A6BE2B56}" dt="2020-10-10T10:20:27.036" v="4805"/>
          <ac:spMkLst>
            <pc:docMk/>
            <pc:sldMk cId="1246933224" sldId="284"/>
            <ac:spMk id="39" creationId="{2E5BD1E6-9D3C-4850-B3B5-B5774B288E19}"/>
          </ac:spMkLst>
        </pc:spChg>
        <pc:spChg chg="add del mod">
          <ac:chgData name="소 민환" userId="367441008b9a3a76" providerId="LiveId" clId="{72140D53-68B7-4837-A58D-4DD1A6BE2B56}" dt="2020-10-10T14:57:40.664" v="5374" actId="478"/>
          <ac:spMkLst>
            <pc:docMk/>
            <pc:sldMk cId="1246933224" sldId="284"/>
            <ac:spMk id="39" creationId="{4B54BED2-1D56-4674-8EBC-0037252CCDE4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39" creationId="{6365C4C2-822C-4A71-9195-FE67F6D0CB5D}"/>
          </ac:spMkLst>
        </pc:spChg>
        <pc:spChg chg="add del">
          <ac:chgData name="소 민환" userId="367441008b9a3a76" providerId="LiveId" clId="{72140D53-68B7-4837-A58D-4DD1A6BE2B56}" dt="2020-10-10T10:20:09.644" v="4796" actId="11529"/>
          <ac:spMkLst>
            <pc:docMk/>
            <pc:sldMk cId="1246933224" sldId="284"/>
            <ac:spMk id="40" creationId="{61970774-4533-4D63-961E-2C2C8A636146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40" creationId="{A47DBFEB-1526-485B-ACE6-9F3B73D154B6}"/>
          </ac:spMkLst>
        </pc:spChg>
        <pc:spChg chg="add del mod">
          <ac:chgData name="소 민환" userId="367441008b9a3a76" providerId="LiveId" clId="{72140D53-68B7-4837-A58D-4DD1A6BE2B56}" dt="2020-10-10T14:57:39.679" v="5373" actId="478"/>
          <ac:spMkLst>
            <pc:docMk/>
            <pc:sldMk cId="1246933224" sldId="284"/>
            <ac:spMk id="40" creationId="{E92509D7-A42E-4FF2-8098-F3134D2FC437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41" creationId="{14A9C31C-2A2E-49DF-92D2-F59DBA0B0FFE}"/>
          </ac:spMkLst>
        </pc:spChg>
        <pc:spChg chg="add del mod">
          <ac:chgData name="소 민환" userId="367441008b9a3a76" providerId="LiveId" clId="{72140D53-68B7-4837-A58D-4DD1A6BE2B56}" dt="2020-10-10T14:57:38.807" v="5372" actId="478"/>
          <ac:spMkLst>
            <pc:docMk/>
            <pc:sldMk cId="1246933224" sldId="284"/>
            <ac:spMk id="41" creationId="{C31770DF-BD50-48F9-9A2D-AE005C5B197D}"/>
          </ac:spMkLst>
        </pc:spChg>
        <pc:spChg chg="add del mod">
          <ac:chgData name="소 민환" userId="367441008b9a3a76" providerId="LiveId" clId="{72140D53-68B7-4837-A58D-4DD1A6BE2B56}" dt="2020-10-10T10:20:27.036" v="4805"/>
          <ac:spMkLst>
            <pc:docMk/>
            <pc:sldMk cId="1246933224" sldId="284"/>
            <ac:spMk id="42" creationId="{48D57368-B126-4971-B2E0-8161BEF0E155}"/>
          </ac:spMkLst>
        </pc:spChg>
        <pc:spChg chg="add del mod">
          <ac:chgData name="소 민환" userId="367441008b9a3a76" providerId="LiveId" clId="{72140D53-68B7-4837-A58D-4DD1A6BE2B56}" dt="2020-10-10T16:16:15.725" v="5424" actId="478"/>
          <ac:spMkLst>
            <pc:docMk/>
            <pc:sldMk cId="1246933224" sldId="284"/>
            <ac:spMk id="42" creationId="{9604A90A-A167-485B-B864-0D9FD6B84242}"/>
          </ac:spMkLst>
        </pc:spChg>
        <pc:spChg chg="add del">
          <ac:chgData name="소 민환" userId="367441008b9a3a76" providerId="LiveId" clId="{72140D53-68B7-4837-A58D-4DD1A6BE2B56}" dt="2020-10-11T01:56:15.483" v="5969" actId="22"/>
          <ac:spMkLst>
            <pc:docMk/>
            <pc:sldMk cId="1246933224" sldId="284"/>
            <ac:spMk id="42" creationId="{F4E402D9-AA7D-4FF9-AE36-7F5FD7DB8581}"/>
          </ac:spMkLst>
        </pc:spChg>
        <pc:spChg chg="add del mod">
          <ac:chgData name="소 민환" userId="367441008b9a3a76" providerId="LiveId" clId="{72140D53-68B7-4837-A58D-4DD1A6BE2B56}" dt="2020-10-10T10:22:47.670" v="4841" actId="478"/>
          <ac:spMkLst>
            <pc:docMk/>
            <pc:sldMk cId="1246933224" sldId="284"/>
            <ac:spMk id="43" creationId="{761CB9A3-CA88-4BEE-8EE4-DAA923838930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43" creationId="{8BC3FB97-2E2D-4602-BBF3-17717C2442AF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44" creationId="{AC46E753-7B3F-41A6-B533-C253855ED598}"/>
          </ac:spMkLst>
        </pc:spChg>
        <pc:spChg chg="add del mod">
          <ac:chgData name="소 민환" userId="367441008b9a3a76" providerId="LiveId" clId="{72140D53-68B7-4837-A58D-4DD1A6BE2B56}" dt="2020-10-10T10:21:37.991" v="4822" actId="478"/>
          <ac:spMkLst>
            <pc:docMk/>
            <pc:sldMk cId="1246933224" sldId="284"/>
            <ac:spMk id="45" creationId="{09134159-B16D-4BCB-8779-1D628DE15795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45" creationId="{F96BF2EE-A456-4B26-9C9E-654AC2BD0751}"/>
          </ac:spMkLst>
        </pc:spChg>
        <pc:spChg chg="add del mod">
          <ac:chgData name="소 민환" userId="367441008b9a3a76" providerId="LiveId" clId="{72140D53-68B7-4837-A58D-4DD1A6BE2B56}" dt="2020-10-10T16:23:10.316" v="5486"/>
          <ac:spMkLst>
            <pc:docMk/>
            <pc:sldMk cId="1246933224" sldId="284"/>
            <ac:spMk id="46" creationId="{177E4FEF-EADA-4D17-9AA8-3E1A7D370935}"/>
          </ac:spMkLst>
        </pc:spChg>
        <pc:spChg chg="mod">
          <ac:chgData name="소 민환" userId="367441008b9a3a76" providerId="LiveId" clId="{72140D53-68B7-4837-A58D-4DD1A6BE2B56}" dt="2020-10-10T10:21:11.135" v="4814"/>
          <ac:spMkLst>
            <pc:docMk/>
            <pc:sldMk cId="1246933224" sldId="284"/>
            <ac:spMk id="46" creationId="{3F066A53-DFF1-4DF4-B991-CE4E5ED05EE1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46" creationId="{6B8216DC-249A-4F35-A157-777E23D5984F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47" creationId="{05896836-6262-4C8E-AC04-6EA5F90DD596}"/>
          </ac:spMkLst>
        </pc:spChg>
        <pc:spChg chg="add del mod">
          <ac:chgData name="소 민환" userId="367441008b9a3a76" providerId="LiveId" clId="{72140D53-68B7-4837-A58D-4DD1A6BE2B56}" dt="2020-10-10T16:22:44.338" v="5481" actId="478"/>
          <ac:spMkLst>
            <pc:docMk/>
            <pc:sldMk cId="1246933224" sldId="284"/>
            <ac:spMk id="47" creationId="{7DE3086C-843D-48C1-89A5-58C60274EDBC}"/>
          </ac:spMkLst>
        </pc:spChg>
        <pc:spChg chg="add del mod">
          <ac:chgData name="소 민환" userId="367441008b9a3a76" providerId="LiveId" clId="{72140D53-68B7-4837-A58D-4DD1A6BE2B56}" dt="2020-10-10T16:23:10.316" v="5486"/>
          <ac:spMkLst>
            <pc:docMk/>
            <pc:sldMk cId="1246933224" sldId="284"/>
            <ac:spMk id="48" creationId="{A4D7FB12-677E-44BB-BB46-6D7FA2689277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48" creationId="{B7655F08-20F4-4642-B1BE-9659343601E1}"/>
          </ac:spMkLst>
        </pc:spChg>
        <pc:spChg chg="add del mod">
          <ac:chgData name="소 민환" userId="367441008b9a3a76" providerId="LiveId" clId="{72140D53-68B7-4837-A58D-4DD1A6BE2B56}" dt="2020-10-10T10:22:00.963" v="4828" actId="478"/>
          <ac:spMkLst>
            <pc:docMk/>
            <pc:sldMk cId="1246933224" sldId="284"/>
            <ac:spMk id="48" creationId="{E53899B8-6A02-487E-9973-56BD94BBE458}"/>
          </ac:spMkLst>
        </pc:spChg>
        <pc:spChg chg="add del">
          <ac:chgData name="소 민환" userId="367441008b9a3a76" providerId="LiveId" clId="{72140D53-68B7-4837-A58D-4DD1A6BE2B56}" dt="2020-10-10T10:22:45.788" v="4840"/>
          <ac:spMkLst>
            <pc:docMk/>
            <pc:sldMk cId="1246933224" sldId="284"/>
            <ac:spMk id="49" creationId="{290F0F05-E8C8-4CE0-8FB7-4B7B7089D1C1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49" creationId="{2F95D10A-7FFC-471D-9B6B-66358FB9AD65}"/>
          </ac:spMkLst>
        </pc:spChg>
        <pc:spChg chg="add mod">
          <ac:chgData name="소 민환" userId="367441008b9a3a76" providerId="LiveId" clId="{72140D53-68B7-4837-A58D-4DD1A6BE2B56}" dt="2020-10-10T16:26:17.635" v="5530" actId="164"/>
          <ac:spMkLst>
            <pc:docMk/>
            <pc:sldMk cId="1246933224" sldId="284"/>
            <ac:spMk id="50" creationId="{EC247F23-6A66-4BC4-9A8B-6EBF0168129C}"/>
          </ac:spMkLst>
        </pc:spChg>
        <pc:spChg chg="add del mod">
          <ac:chgData name="소 민환" userId="367441008b9a3a76" providerId="LiveId" clId="{72140D53-68B7-4837-A58D-4DD1A6BE2B56}" dt="2020-10-10T10:22:45.788" v="4840"/>
          <ac:spMkLst>
            <pc:docMk/>
            <pc:sldMk cId="1246933224" sldId="284"/>
            <ac:spMk id="51" creationId="{1DB5F9B0-08DC-4207-93DA-2DFFFF88F8F2}"/>
          </ac:spMkLst>
        </pc:spChg>
        <pc:spChg chg="add mod">
          <ac:chgData name="소 민환" userId="367441008b9a3a76" providerId="LiveId" clId="{72140D53-68B7-4837-A58D-4DD1A6BE2B56}" dt="2020-10-10T16:26:17.635" v="5530" actId="164"/>
          <ac:spMkLst>
            <pc:docMk/>
            <pc:sldMk cId="1246933224" sldId="284"/>
            <ac:spMk id="51" creationId="{ADA0A49B-DD26-46B5-949C-D4270FBDA8F7}"/>
          </ac:spMkLst>
        </pc:spChg>
        <pc:spChg chg="mod">
          <ac:chgData name="소 민환" userId="367441008b9a3a76" providerId="LiveId" clId="{72140D53-68B7-4837-A58D-4DD1A6BE2B56}" dt="2020-10-10T10:25:09.086" v="4870" actId="164"/>
          <ac:spMkLst>
            <pc:docMk/>
            <pc:sldMk cId="1246933224" sldId="284"/>
            <ac:spMk id="52" creationId="{33FDCCE3-0623-42AB-AB1D-F1EF47B28C12}"/>
          </ac:spMkLst>
        </pc:spChg>
        <pc:spChg chg="add del mod">
          <ac:chgData name="소 민환" userId="367441008b9a3a76" providerId="LiveId" clId="{72140D53-68B7-4837-A58D-4DD1A6BE2B56}" dt="2020-10-10T10:23:31.900" v="4853"/>
          <ac:spMkLst>
            <pc:docMk/>
            <pc:sldMk cId="1246933224" sldId="284"/>
            <ac:spMk id="53" creationId="{E51225A1-8AF7-4327-B7CF-00950C321EDB}"/>
          </ac:spMkLst>
        </pc:spChg>
        <pc:spChg chg="add del mod">
          <ac:chgData name="소 민환" userId="367441008b9a3a76" providerId="LiveId" clId="{72140D53-68B7-4837-A58D-4DD1A6BE2B56}" dt="2020-10-10T10:23:31.900" v="4853"/>
          <ac:spMkLst>
            <pc:docMk/>
            <pc:sldMk cId="1246933224" sldId="284"/>
            <ac:spMk id="55" creationId="{D3438C64-9573-4FD4-B02D-220291D83D5B}"/>
          </ac:spMkLst>
        </pc:spChg>
        <pc:spChg chg="mod">
          <ac:chgData name="소 민환" userId="367441008b9a3a76" providerId="LiveId" clId="{72140D53-68B7-4837-A58D-4DD1A6BE2B56}" dt="2020-10-10T10:25:09.086" v="4870" actId="164"/>
          <ac:spMkLst>
            <pc:docMk/>
            <pc:sldMk cId="1246933224" sldId="284"/>
            <ac:spMk id="56" creationId="{574E4D73-C988-42B5-A212-29F396A499C0}"/>
          </ac:spMkLst>
        </pc:spChg>
        <pc:spChg chg="add del mod">
          <ac:chgData name="소 민환" userId="367441008b9a3a76" providerId="LiveId" clId="{72140D53-68B7-4837-A58D-4DD1A6BE2B56}" dt="2020-10-10T10:24:30.091" v="4864" actId="478"/>
          <ac:spMkLst>
            <pc:docMk/>
            <pc:sldMk cId="1246933224" sldId="284"/>
            <ac:spMk id="57" creationId="{65EEA7B2-30E5-4F68-B832-BE616105DEEB}"/>
          </ac:spMkLst>
        </pc:spChg>
        <pc:spChg chg="add del">
          <ac:chgData name="소 민환" userId="367441008b9a3a76" providerId="LiveId" clId="{72140D53-68B7-4837-A58D-4DD1A6BE2B56}" dt="2020-10-10T10:23:57.331" v="4856" actId="22"/>
          <ac:spMkLst>
            <pc:docMk/>
            <pc:sldMk cId="1246933224" sldId="284"/>
            <ac:spMk id="59" creationId="{940EFEEC-C4E4-4EFC-AE6A-8BC84305917C}"/>
          </ac:spMkLst>
        </pc:spChg>
        <pc:spChg chg="add mod">
          <ac:chgData name="소 민환" userId="367441008b9a3a76" providerId="LiveId" clId="{72140D53-68B7-4837-A58D-4DD1A6BE2B56}" dt="2020-10-10T10:25:09.086" v="4870" actId="164"/>
          <ac:spMkLst>
            <pc:docMk/>
            <pc:sldMk cId="1246933224" sldId="284"/>
            <ac:spMk id="61" creationId="{09CDF4C6-19C4-4A5D-8710-37491DFD397F}"/>
          </ac:spMkLst>
        </pc:spChg>
        <pc:spChg chg="add mod">
          <ac:chgData name="소 민환" userId="367441008b9a3a76" providerId="LiveId" clId="{72140D53-68B7-4837-A58D-4DD1A6BE2B56}" dt="2020-10-10T10:25:09.086" v="4870" actId="164"/>
          <ac:spMkLst>
            <pc:docMk/>
            <pc:sldMk cId="1246933224" sldId="284"/>
            <ac:spMk id="63" creationId="{157A1523-B8BC-419F-B954-9B87FB885F15}"/>
          </ac:spMkLst>
        </pc:spChg>
        <pc:spChg chg="add del">
          <ac:chgData name="소 민환" userId="367441008b9a3a76" providerId="LiveId" clId="{72140D53-68B7-4837-A58D-4DD1A6BE2B56}" dt="2020-10-10T16:26:31.796" v="5532" actId="478"/>
          <ac:spMkLst>
            <pc:docMk/>
            <pc:sldMk cId="1246933224" sldId="284"/>
            <ac:spMk id="65" creationId="{023F10BF-989E-499A-B9D7-B81CEAEEE0E0}"/>
          </ac:spMkLst>
        </pc:spChg>
        <pc:spChg chg="add del">
          <ac:chgData name="소 민환" userId="367441008b9a3a76" providerId="LiveId" clId="{72140D53-68B7-4837-A58D-4DD1A6BE2B56}" dt="2020-10-10T16:26:40.246" v="5534" actId="478"/>
          <ac:spMkLst>
            <pc:docMk/>
            <pc:sldMk cId="1246933224" sldId="284"/>
            <ac:spMk id="67" creationId="{0155B90A-AAAB-4DE5-A5FD-70A8428C4E6C}"/>
          </ac:spMkLst>
        </pc:spChg>
        <pc:spChg chg="add del">
          <ac:chgData name="소 민환" userId="367441008b9a3a76" providerId="LiveId" clId="{72140D53-68B7-4837-A58D-4DD1A6BE2B56}" dt="2020-10-10T10:26:22.920" v="4878" actId="22"/>
          <ac:spMkLst>
            <pc:docMk/>
            <pc:sldMk cId="1246933224" sldId="284"/>
            <ac:spMk id="70" creationId="{3F14EFF1-A4BF-475F-B925-03A16E2CBB20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71" creationId="{B5BC1A3C-BC9B-4A6F-BBAB-0DF33BF26775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75" creationId="{608FC4FB-388D-4F9B-8ED6-A40948373099}"/>
          </ac:spMkLst>
        </pc:spChg>
        <pc:spChg chg="add del mod">
          <ac:chgData name="소 민환" userId="367441008b9a3a76" providerId="LiveId" clId="{72140D53-68B7-4837-A58D-4DD1A6BE2B56}" dt="2020-10-10T10:27:59.556" v="4891" actId="478"/>
          <ac:spMkLst>
            <pc:docMk/>
            <pc:sldMk cId="1246933224" sldId="284"/>
            <ac:spMk id="77" creationId="{6FA61CE4-3195-415E-BB9D-CB7EC5D54171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79" creationId="{393BEBA1-BF3F-48F7-90B6-4A0B15C50068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81" creationId="{C58B83E9-5D29-4B95-95D7-096799C4C3EE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83" creationId="{05E68F39-AD8C-48CD-A294-F48BCF6B5E46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85" creationId="{E416717A-FCBC-4BFB-A7D7-7F5A8B8C9BA5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86" creationId="{61B98386-281C-4D5A-B2EB-0C2822EDAB71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87" creationId="{BA546002-C65A-413A-8859-F7604716D12D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88" creationId="{4BE27D7D-2B47-4C5C-B1D9-6A8198C5F0FC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89" creationId="{6FB071C8-E651-4806-A683-E755405027BC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90" creationId="{FEE2D3C4-895B-46A3-8ECB-F5754E8ED0A6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91" creationId="{D7E09FA3-A030-4EA9-9A7D-9198D17D2AF3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92" creationId="{7B303B04-7DA8-4931-971D-E38A2A1B0F8C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93" creationId="{C0EBF877-CA88-45E4-94A1-F52D83AFA3C9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94" creationId="{DE766EF5-E581-45D4-AC19-1DE59F1ABE73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95" creationId="{5334F231-A4BD-43C1-AC60-0B2B0FA060D8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97" creationId="{DBF2F0D5-13A2-4F1B-B983-57E14A222076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99" creationId="{728D87BD-6427-496E-948F-0B7AEAF4C204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01" creationId="{916112F4-8753-4C7D-A175-25658D0F6FA9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03" creationId="{7D7CE3F6-2DAB-4642-8201-C3072F98DE11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05" creationId="{1C6A8854-F868-4D34-A4F8-197BE43C3771}"/>
          </ac:spMkLst>
        </pc:spChg>
        <pc:spChg chg="mod">
          <ac:chgData name="소 민환" userId="367441008b9a3a76" providerId="LiveId" clId="{72140D53-68B7-4837-A58D-4DD1A6BE2B56}" dt="2020-10-11T01:53:10.825" v="5939" actId="207"/>
          <ac:spMkLst>
            <pc:docMk/>
            <pc:sldMk cId="1246933224" sldId="284"/>
            <ac:spMk id="106" creationId="{E68C81D4-9E97-4FC1-AF3C-60391673583D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07" creationId="{5DD36407-A437-4037-B8CE-600CCAF87165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09" creationId="{CB3F69D3-67A6-4BBD-B0FE-3FAE31D282BD}"/>
          </ac:spMkLst>
        </pc:spChg>
        <pc:spChg chg="mod">
          <ac:chgData name="소 민환" userId="367441008b9a3a76" providerId="LiveId" clId="{72140D53-68B7-4837-A58D-4DD1A6BE2B56}" dt="2020-10-11T01:53:10.825" v="5939" actId="207"/>
          <ac:spMkLst>
            <pc:docMk/>
            <pc:sldMk cId="1246933224" sldId="284"/>
            <ac:spMk id="110" creationId="{8F91C3D7-EC83-4D6D-A53D-40B3B8707C88}"/>
          </ac:spMkLst>
        </pc:spChg>
        <pc:spChg chg="add del mod">
          <ac:chgData name="소 민환" userId="367441008b9a3a76" providerId="LiveId" clId="{72140D53-68B7-4837-A58D-4DD1A6BE2B56}" dt="2020-10-10T10:31:04.506" v="4948" actId="478"/>
          <ac:spMkLst>
            <pc:docMk/>
            <pc:sldMk cId="1246933224" sldId="284"/>
            <ac:spMk id="111" creationId="{9C64F42A-490F-475D-A9A3-B1D9ABC9864C}"/>
          </ac:spMkLst>
        </pc:spChg>
        <pc:spChg chg="mod">
          <ac:chgData name="소 민환" userId="367441008b9a3a76" providerId="LiveId" clId="{72140D53-68B7-4837-A58D-4DD1A6BE2B56}" dt="2020-10-11T01:53:10.825" v="5939" actId="207"/>
          <ac:spMkLst>
            <pc:docMk/>
            <pc:sldMk cId="1246933224" sldId="284"/>
            <ac:spMk id="111" creationId="{A9390068-580E-4B97-BA54-5AADE4340D3F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13" creationId="{70D96653-904A-4994-B7C0-B7D9F7B5368B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14" creationId="{2F52968F-A2C1-4FC7-8684-EF531006B33E}"/>
          </ac:spMkLst>
        </pc:spChg>
        <pc:spChg chg="mod">
          <ac:chgData name="소 민환" userId="367441008b9a3a76" providerId="LiveId" clId="{72140D53-68B7-4837-A58D-4DD1A6BE2B56}" dt="2020-10-11T01:53:32.058" v="5943" actId="207"/>
          <ac:spMkLst>
            <pc:docMk/>
            <pc:sldMk cId="1246933224" sldId="284"/>
            <ac:spMk id="115" creationId="{2C2C4A46-CC81-4F61-AECD-48486B0A7579}"/>
          </ac:spMkLst>
        </pc:spChg>
        <pc:spChg chg="mod">
          <ac:chgData name="소 민환" userId="367441008b9a3a76" providerId="LiveId" clId="{72140D53-68B7-4837-A58D-4DD1A6BE2B56}" dt="2020-10-10T10:34:12.298" v="5110"/>
          <ac:spMkLst>
            <pc:docMk/>
            <pc:sldMk cId="1246933224" sldId="284"/>
            <ac:spMk id="117" creationId="{71C63B21-B915-40E5-9FB9-4A2014D1518C}"/>
          </ac:spMkLst>
        </pc:spChg>
        <pc:spChg chg="mod">
          <ac:chgData name="소 민환" userId="367441008b9a3a76" providerId="LiveId" clId="{72140D53-68B7-4837-A58D-4DD1A6BE2B56}" dt="2020-10-11T01:53:32.058" v="5943" actId="207"/>
          <ac:spMkLst>
            <pc:docMk/>
            <pc:sldMk cId="1246933224" sldId="284"/>
            <ac:spMk id="117" creationId="{82A657AE-E19A-43BF-B504-38D76F697B5D}"/>
          </ac:spMkLst>
        </pc:spChg>
        <pc:spChg chg="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18" creationId="{86F15760-98B3-463E-A09B-6B6B0BE7C942}"/>
          </ac:spMkLst>
        </pc:spChg>
        <pc:spChg chg="mod">
          <ac:chgData name="소 민환" userId="367441008b9a3a76" providerId="LiveId" clId="{72140D53-68B7-4837-A58D-4DD1A6BE2B56}" dt="2020-10-10T10:34:12.298" v="5110"/>
          <ac:spMkLst>
            <pc:docMk/>
            <pc:sldMk cId="1246933224" sldId="284"/>
            <ac:spMk id="118" creationId="{ACC3A294-2520-4576-98A8-F350316EF000}"/>
          </ac:spMkLst>
        </pc:spChg>
        <pc:spChg chg="mod">
          <ac:chgData name="소 민환" userId="367441008b9a3a76" providerId="LiveId" clId="{72140D53-68B7-4837-A58D-4DD1A6BE2B56}" dt="2020-10-10T10:34:12.298" v="5110"/>
          <ac:spMkLst>
            <pc:docMk/>
            <pc:sldMk cId="1246933224" sldId="284"/>
            <ac:spMk id="119" creationId="{80E729A9-8E94-4EC8-80CA-157FC0C56799}"/>
          </ac:spMkLst>
        </pc:spChg>
        <pc:spChg chg="mod">
          <ac:chgData name="소 민환" userId="367441008b9a3a76" providerId="LiveId" clId="{72140D53-68B7-4837-A58D-4DD1A6BE2B56}" dt="2020-10-11T01:53:32.058" v="5943" actId="207"/>
          <ac:spMkLst>
            <pc:docMk/>
            <pc:sldMk cId="1246933224" sldId="284"/>
            <ac:spMk id="119" creationId="{AF0B7302-F9EB-40F3-9B71-9C3975EF50F7}"/>
          </ac:spMkLst>
        </pc:spChg>
        <pc:spChg chg="mod">
          <ac:chgData name="소 민환" userId="367441008b9a3a76" providerId="LiveId" clId="{72140D53-68B7-4837-A58D-4DD1A6BE2B56}" dt="2020-10-10T10:34:12.298" v="5110"/>
          <ac:spMkLst>
            <pc:docMk/>
            <pc:sldMk cId="1246933224" sldId="284"/>
            <ac:spMk id="120" creationId="{D6E076D9-12D9-4B89-8D63-0DDDF8A60F34}"/>
          </ac:spMkLst>
        </pc:spChg>
        <pc:spChg chg="add del mod">
          <ac:chgData name="소 민환" userId="367441008b9a3a76" providerId="LiveId" clId="{72140D53-68B7-4837-A58D-4DD1A6BE2B56}" dt="2020-10-10T16:37:31.282" v="5615" actId="478"/>
          <ac:spMkLst>
            <pc:docMk/>
            <pc:sldMk cId="1246933224" sldId="284"/>
            <ac:spMk id="121" creationId="{E877F6D7-2C41-4797-B005-4D8F019F93D1}"/>
          </ac:spMkLst>
        </pc:spChg>
        <pc:spChg chg="add del mod">
          <ac:chgData name="소 민환" userId="367441008b9a3a76" providerId="LiveId" clId="{72140D53-68B7-4837-A58D-4DD1A6BE2B56}" dt="2020-10-10T16:37:29.573" v="5614" actId="478"/>
          <ac:spMkLst>
            <pc:docMk/>
            <pc:sldMk cId="1246933224" sldId="284"/>
            <ac:spMk id="122" creationId="{3E4130D1-F025-4096-BAEC-7DEB1DF6D004}"/>
          </ac:spMkLst>
        </pc:spChg>
        <pc:spChg chg="mod">
          <ac:chgData name="소 민환" userId="367441008b9a3a76" providerId="LiveId" clId="{72140D53-68B7-4837-A58D-4DD1A6BE2B56}" dt="2020-10-10T10:34:12.298" v="5110"/>
          <ac:spMkLst>
            <pc:docMk/>
            <pc:sldMk cId="1246933224" sldId="284"/>
            <ac:spMk id="122" creationId="{6C68B2EE-431C-49E8-9DC0-1083F74E1C83}"/>
          </ac:spMkLst>
        </pc:spChg>
        <pc:spChg chg="add del mod">
          <ac:chgData name="소 민환" userId="367441008b9a3a76" providerId="LiveId" clId="{72140D53-68B7-4837-A58D-4DD1A6BE2B56}" dt="2020-10-10T16:37:28.056" v="5613" actId="478"/>
          <ac:spMkLst>
            <pc:docMk/>
            <pc:sldMk cId="1246933224" sldId="284"/>
            <ac:spMk id="123" creationId="{7B24105B-26DD-46F5-B43B-B1ECD43695F4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24" creationId="{A7496292-CCE8-4005-9BBE-7C3CE8E8C434}"/>
          </ac:spMkLst>
        </pc:spChg>
        <pc:spChg chg="mod">
          <ac:chgData name="소 민환" userId="367441008b9a3a76" providerId="LiveId" clId="{72140D53-68B7-4837-A58D-4DD1A6BE2B56}" dt="2020-10-10T10:34:12.298" v="5110"/>
          <ac:spMkLst>
            <pc:docMk/>
            <pc:sldMk cId="1246933224" sldId="284"/>
            <ac:spMk id="124" creationId="{DB03D207-A6A6-4147-99EF-1C1FA612DB64}"/>
          </ac:spMkLst>
        </pc:spChg>
        <pc:spChg chg="mod">
          <ac:chgData name="소 민환" userId="367441008b9a3a76" providerId="LiveId" clId="{72140D53-68B7-4837-A58D-4DD1A6BE2B56}" dt="2020-10-10T10:34:12.298" v="5110"/>
          <ac:spMkLst>
            <pc:docMk/>
            <pc:sldMk cId="1246933224" sldId="284"/>
            <ac:spMk id="125" creationId="{326A8A30-654C-429B-AFEA-3361EE0DA3C2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25" creationId="{5F026864-661C-4562-B3AE-33B2E35F8434}"/>
          </ac:spMkLst>
        </pc:spChg>
        <pc:spChg chg="mod">
          <ac:chgData name="소 민환" userId="367441008b9a3a76" providerId="LiveId" clId="{72140D53-68B7-4837-A58D-4DD1A6BE2B56}" dt="2020-10-10T10:34:12.298" v="5110"/>
          <ac:spMkLst>
            <pc:docMk/>
            <pc:sldMk cId="1246933224" sldId="284"/>
            <ac:spMk id="126" creationId="{1BD7E840-D4D7-4836-B1C0-194A3B627E89}"/>
          </ac:spMkLst>
        </pc:spChg>
        <pc:spChg chg="mod">
          <ac:chgData name="소 민환" userId="367441008b9a3a76" providerId="LiveId" clId="{72140D53-68B7-4837-A58D-4DD1A6BE2B56}" dt="2020-10-10T10:34:12.298" v="5110"/>
          <ac:spMkLst>
            <pc:docMk/>
            <pc:sldMk cId="1246933224" sldId="284"/>
            <ac:spMk id="127" creationId="{7317E42A-9598-4AE1-AC61-64FF9B37E988}"/>
          </ac:spMkLst>
        </pc:spChg>
        <pc:spChg chg="mod">
          <ac:chgData name="소 민환" userId="367441008b9a3a76" providerId="LiveId" clId="{72140D53-68B7-4837-A58D-4DD1A6BE2B56}" dt="2020-10-10T10:34:12.298" v="5110"/>
          <ac:spMkLst>
            <pc:docMk/>
            <pc:sldMk cId="1246933224" sldId="284"/>
            <ac:spMk id="128" creationId="{58C1BE69-4990-4477-A75E-E76D54B6CBF9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28" creationId="{D9A6AB26-7FC3-4EBD-A7E1-05E6028D8864}"/>
          </ac:spMkLst>
        </pc:spChg>
        <pc:spChg chg="mod">
          <ac:chgData name="소 민환" userId="367441008b9a3a76" providerId="LiveId" clId="{72140D53-68B7-4837-A58D-4DD1A6BE2B56}" dt="2020-10-10T10:34:12.298" v="5110"/>
          <ac:spMkLst>
            <pc:docMk/>
            <pc:sldMk cId="1246933224" sldId="284"/>
            <ac:spMk id="129" creationId="{91D28EC1-C6E6-40EE-B392-997116228F6C}"/>
          </ac:spMkLst>
        </pc:spChg>
        <pc:spChg chg="add mod">
          <ac:chgData name="소 민환" userId="367441008b9a3a76" providerId="LiveId" clId="{72140D53-68B7-4837-A58D-4DD1A6BE2B56}" dt="2020-10-10T16:44:35.662" v="5666" actId="164"/>
          <ac:spMkLst>
            <pc:docMk/>
            <pc:sldMk cId="1246933224" sldId="284"/>
            <ac:spMk id="129" creationId="{FC004DC5-7F54-4EE1-9EAD-8AA0CFF78F7C}"/>
          </ac:spMkLst>
        </pc:spChg>
        <pc:spChg chg="mod">
          <ac:chgData name="소 민환" userId="367441008b9a3a76" providerId="LiveId" clId="{72140D53-68B7-4837-A58D-4DD1A6BE2B56}" dt="2020-10-10T10:34:12.298" v="5110"/>
          <ac:spMkLst>
            <pc:docMk/>
            <pc:sldMk cId="1246933224" sldId="284"/>
            <ac:spMk id="130" creationId="{9AA67201-E5EF-4958-95C6-DA4FE607E2B4}"/>
          </ac:spMkLst>
        </pc:spChg>
        <pc:spChg chg="mod">
          <ac:chgData name="소 민환" userId="367441008b9a3a76" providerId="LiveId" clId="{72140D53-68B7-4837-A58D-4DD1A6BE2B56}" dt="2020-10-10T10:34:12.298" v="5110"/>
          <ac:spMkLst>
            <pc:docMk/>
            <pc:sldMk cId="1246933224" sldId="284"/>
            <ac:spMk id="131" creationId="{D13AF675-F45A-4718-B0AD-8E7EC40B24B2}"/>
          </ac:spMkLst>
        </pc:spChg>
        <pc:spChg chg="add mod">
          <ac:chgData name="소 민환" userId="367441008b9a3a76" providerId="LiveId" clId="{72140D53-68B7-4837-A58D-4DD1A6BE2B56}" dt="2020-10-10T16:44:35.662" v="5666" actId="164"/>
          <ac:spMkLst>
            <pc:docMk/>
            <pc:sldMk cId="1246933224" sldId="284"/>
            <ac:spMk id="132" creationId="{7FCCC485-CFB0-4AA0-B3BE-153E42AFD44D}"/>
          </ac:spMkLst>
        </pc:spChg>
        <pc:spChg chg="mod">
          <ac:chgData name="소 민환" userId="367441008b9a3a76" providerId="LiveId" clId="{72140D53-68B7-4837-A58D-4DD1A6BE2B56}" dt="2020-10-10T10:34:12.298" v="5110"/>
          <ac:spMkLst>
            <pc:docMk/>
            <pc:sldMk cId="1246933224" sldId="284"/>
            <ac:spMk id="132" creationId="{DDFDE1DA-BE81-4417-B46F-63CDB3A45A29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34" creationId="{6523013F-C0B4-4FBF-986F-78EE57C0F66A}"/>
          </ac:spMkLst>
        </pc:spChg>
        <pc:spChg chg="add mod or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35" creationId="{977C3FB4-9CD2-4288-A5FB-F709ECA4902A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36" creationId="{954941B9-8374-4166-B872-08A6C8338247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38" creationId="{A7FDCC95-4F82-4B59-893B-C84CE5CD1E61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40" creationId="{CB30E087-73F8-47C9-AFF0-6A52160291C4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42" creationId="{63F79F11-3644-4EA9-A268-6A8798FA1E4D}"/>
          </ac:spMkLst>
        </pc:spChg>
        <pc:spChg chg="add mod or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43" creationId="{EDFDD23B-C41E-45EC-B500-A4FE726A0025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44" creationId="{E03EAAAB-0C04-4AC6-A8FA-5A950DAB7B88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45" creationId="{353844E8-A5C5-45A5-B4DA-BB75969C700C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47" creationId="{73EC653A-8D65-44E9-A503-4436860204C4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49" creationId="{6316F04D-620A-48E8-A778-9FBBF7A28F00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50" creationId="{1B56CFD8-09E1-4FF6-9FE0-FF120C1584C0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51" creationId="{A5AF8BD7-D6CC-4407-9BE8-28A1233AB6EC}"/>
          </ac:spMkLst>
        </pc:spChg>
        <pc:spChg chg="add del mod">
          <ac:chgData name="소 민환" userId="367441008b9a3a76" providerId="LiveId" clId="{72140D53-68B7-4837-A58D-4DD1A6BE2B56}" dt="2020-10-10T14:47:43.589" v="5268" actId="478"/>
          <ac:spMkLst>
            <pc:docMk/>
            <pc:sldMk cId="1246933224" sldId="284"/>
            <ac:spMk id="152" creationId="{0736A061-CAFA-4081-A29E-7229A93F487D}"/>
          </ac:spMkLst>
        </pc:spChg>
        <pc:spChg chg="add del mod">
          <ac:chgData name="소 민환" userId="367441008b9a3a76" providerId="LiveId" clId="{72140D53-68B7-4837-A58D-4DD1A6BE2B56}" dt="2020-10-10T14:47:42.948" v="5267" actId="478"/>
          <ac:spMkLst>
            <pc:docMk/>
            <pc:sldMk cId="1246933224" sldId="284"/>
            <ac:spMk id="154" creationId="{825B1FFE-E9E0-47D6-B85A-260863F3DA59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55" creationId="{75A0703C-062E-4437-ADF9-F2B158177484}"/>
          </ac:spMkLst>
        </pc:spChg>
        <pc:spChg chg="add del mod">
          <ac:chgData name="소 민환" userId="367441008b9a3a76" providerId="LiveId" clId="{72140D53-68B7-4837-A58D-4DD1A6BE2B56}" dt="2020-10-10T14:48:51.388" v="5278" actId="478"/>
          <ac:spMkLst>
            <pc:docMk/>
            <pc:sldMk cId="1246933224" sldId="284"/>
            <ac:spMk id="156" creationId="{980B0ECB-929B-4A7A-A1B8-FC65B1DFF64E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57" creationId="{43A6B303-DFDB-4C30-BADD-0E644336BF0E}"/>
          </ac:spMkLst>
        </pc:spChg>
        <pc:spChg chg="add del mod">
          <ac:chgData name="소 민환" userId="367441008b9a3a76" providerId="LiveId" clId="{72140D53-68B7-4837-A58D-4DD1A6BE2B56}" dt="2020-10-10T10:41:31.443" v="5186" actId="478"/>
          <ac:spMkLst>
            <pc:docMk/>
            <pc:sldMk cId="1246933224" sldId="284"/>
            <ac:spMk id="157" creationId="{F84F112E-A664-4646-82D6-9319F7A38DE6}"/>
          </ac:spMkLst>
        </pc:spChg>
        <pc:spChg chg="add del mod">
          <ac:chgData name="소 민환" userId="367441008b9a3a76" providerId="LiveId" clId="{72140D53-68B7-4837-A58D-4DD1A6BE2B56}" dt="2020-10-10T10:42:32.158" v="5194"/>
          <ac:spMkLst>
            <pc:docMk/>
            <pc:sldMk cId="1246933224" sldId="284"/>
            <ac:spMk id="158" creationId="{8CADBD28-4351-4540-A32B-DE5BFF81C1B5}"/>
          </ac:spMkLst>
        </pc:spChg>
        <pc:spChg chg="add del mod">
          <ac:chgData name="소 민환" userId="367441008b9a3a76" providerId="LiveId" clId="{72140D53-68B7-4837-A58D-4DD1A6BE2B56}" dt="2020-10-10T10:42:32.158" v="5194"/>
          <ac:spMkLst>
            <pc:docMk/>
            <pc:sldMk cId="1246933224" sldId="284"/>
            <ac:spMk id="159" creationId="{6C1892CD-A8D7-4D26-AB78-0D13B8CEF8F2}"/>
          </ac:spMkLst>
        </pc:spChg>
        <pc:spChg chg="mod">
          <ac:chgData name="소 민환" userId="367441008b9a3a76" providerId="LiveId" clId="{72140D53-68B7-4837-A58D-4DD1A6BE2B56}" dt="2020-10-10T16:44:37.537" v="5667"/>
          <ac:spMkLst>
            <pc:docMk/>
            <pc:sldMk cId="1246933224" sldId="284"/>
            <ac:spMk id="159" creationId="{7EC51656-6B0C-44AA-BDAE-B00CB669BBD7}"/>
          </ac:spMkLst>
        </pc:spChg>
        <pc:spChg chg="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60" creationId="{FC24D025-D0C4-4296-9FF3-66634EBD37D3}"/>
          </ac:spMkLst>
        </pc:spChg>
        <pc:spChg chg="add del mod">
          <ac:chgData name="소 민환" userId="367441008b9a3a76" providerId="LiveId" clId="{72140D53-68B7-4837-A58D-4DD1A6BE2B56}" dt="2020-10-10T10:43:16.806" v="5201"/>
          <ac:spMkLst>
            <pc:docMk/>
            <pc:sldMk cId="1246933224" sldId="284"/>
            <ac:spMk id="161" creationId="{A2BE2203-29E7-400C-80F7-7EF4183BCBBB}"/>
          </ac:spMkLst>
        </pc:spChg>
        <pc:spChg chg="add del">
          <ac:chgData name="소 민환" userId="367441008b9a3a76" providerId="LiveId" clId="{72140D53-68B7-4837-A58D-4DD1A6BE2B56}" dt="2020-10-10T10:43:16.806" v="5201"/>
          <ac:spMkLst>
            <pc:docMk/>
            <pc:sldMk cId="1246933224" sldId="284"/>
            <ac:spMk id="162" creationId="{17D31E91-6F6E-4EC9-B3BE-2D5A8F077237}"/>
          </ac:spMkLst>
        </pc:spChg>
        <pc:spChg chg="mod">
          <ac:chgData name="소 민환" userId="367441008b9a3a76" providerId="LiveId" clId="{72140D53-68B7-4837-A58D-4DD1A6BE2B56}" dt="2020-10-10T16:44:37.537" v="5667"/>
          <ac:spMkLst>
            <pc:docMk/>
            <pc:sldMk cId="1246933224" sldId="284"/>
            <ac:spMk id="162" creationId="{49B63EEE-7309-44CC-BBCC-1EF7BACF464F}"/>
          </ac:spMkLst>
        </pc:spChg>
        <pc:spChg chg="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63" creationId="{22BB2EE8-1D0A-4B64-B203-26358DE4B791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64" creationId="{B893186F-7F4F-4D4C-B574-350CE4FA09A6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65" creationId="{04DF6494-3D0B-4E08-95B5-7BD35CB3AA96}"/>
          </ac:spMkLst>
        </pc:spChg>
        <pc:spChg chg="add mod ord">
          <ac:chgData name="소 민환" userId="367441008b9a3a76" providerId="LiveId" clId="{72140D53-68B7-4837-A58D-4DD1A6BE2B56}" dt="2020-10-10T16:55:15.520" v="5840" actId="164"/>
          <ac:spMkLst>
            <pc:docMk/>
            <pc:sldMk cId="1246933224" sldId="284"/>
            <ac:spMk id="168" creationId="{C4C3626B-F47D-40A1-989D-F561B5016543}"/>
          </ac:spMkLst>
        </pc:spChg>
        <pc:grpChg chg="add mod">
          <ac:chgData name="소 민환" userId="367441008b9a3a76" providerId="LiveId" clId="{72140D53-68B7-4837-A58D-4DD1A6BE2B56}" dt="2020-10-10T10:07:00.940" v="4637" actId="164"/>
          <ac:grpSpMkLst>
            <pc:docMk/>
            <pc:sldMk cId="1246933224" sldId="284"/>
            <ac:grpSpMk id="3" creationId="{EF6046A3-C0A2-48C5-9CE7-BE33ADE4A7A1}"/>
          </ac:grpSpMkLst>
        </pc:grpChg>
        <pc:grpChg chg="add mod">
          <ac:chgData name="소 민환" userId="367441008b9a3a76" providerId="LiveId" clId="{72140D53-68B7-4837-A58D-4DD1A6BE2B56}" dt="2020-10-11T14:57:03.468" v="10037" actId="164"/>
          <ac:grpSpMkLst>
            <pc:docMk/>
            <pc:sldMk cId="1246933224" sldId="284"/>
            <ac:grpSpMk id="11" creationId="{BC098F55-B4A2-4220-8476-0FF3B60AE22C}"/>
          </ac:grpSpMkLst>
        </pc:grpChg>
        <pc:grpChg chg="add mod ord">
          <ac:chgData name="소 민환" userId="367441008b9a3a76" providerId="LiveId" clId="{72140D53-68B7-4837-A58D-4DD1A6BE2B56}" dt="2020-10-10T10:13:42.073" v="4719" actId="164"/>
          <ac:grpSpMkLst>
            <pc:docMk/>
            <pc:sldMk cId="1246933224" sldId="284"/>
            <ac:grpSpMk id="24" creationId="{4A4996E3-CF78-4ACD-9E2E-04670D5BED51}"/>
          </ac:grpSpMkLst>
        </pc:grpChg>
        <pc:grpChg chg="add mod">
          <ac:chgData name="소 민환" userId="367441008b9a3a76" providerId="LiveId" clId="{72140D53-68B7-4837-A58D-4DD1A6BE2B56}" dt="2020-10-10T10:25:09.086" v="4870" actId="164"/>
          <ac:grpSpMkLst>
            <pc:docMk/>
            <pc:sldMk cId="1246933224" sldId="284"/>
            <ac:grpSpMk id="28" creationId="{AE10F3B1-BB9F-4E61-9DE0-587883020BDB}"/>
          </ac:grpSpMkLst>
        </pc:grpChg>
        <pc:grpChg chg="add mod ord">
          <ac:chgData name="소 민환" userId="367441008b9a3a76" providerId="LiveId" clId="{72140D53-68B7-4837-A58D-4DD1A6BE2B56}" dt="2020-10-11T01:52:42.259" v="5934" actId="164"/>
          <ac:grpSpMkLst>
            <pc:docMk/>
            <pc:sldMk cId="1246933224" sldId="284"/>
            <ac:grpSpMk id="31" creationId="{CFA4746F-63C9-4132-925B-45C209F7CDAA}"/>
          </ac:grpSpMkLst>
        </pc:grpChg>
        <pc:grpChg chg="add mod">
          <ac:chgData name="소 민환" userId="367441008b9a3a76" providerId="LiveId" clId="{72140D53-68B7-4837-A58D-4DD1A6BE2B56}" dt="2020-10-11T14:57:03.468" v="10037" actId="164"/>
          <ac:grpSpMkLst>
            <pc:docMk/>
            <pc:sldMk cId="1246933224" sldId="284"/>
            <ac:grpSpMk id="32" creationId="{BE9DC67F-3E84-4DE6-B8BC-08A3805DFBAD}"/>
          </ac:grpSpMkLst>
        </pc:grpChg>
        <pc:grpChg chg="add mod">
          <ac:chgData name="소 민환" userId="367441008b9a3a76" providerId="LiveId" clId="{72140D53-68B7-4837-A58D-4DD1A6BE2B56}" dt="2020-10-11T14:57:03.468" v="10037" actId="164"/>
          <ac:grpSpMkLst>
            <pc:docMk/>
            <pc:sldMk cId="1246933224" sldId="284"/>
            <ac:grpSpMk id="62" creationId="{D36E7A6A-D608-4F88-8B98-CFEE2FA80B61}"/>
          </ac:grpSpMkLst>
        </pc:grpChg>
        <pc:grpChg chg="add del mod ord">
          <ac:chgData name="소 민환" userId="367441008b9a3a76" providerId="LiveId" clId="{72140D53-68B7-4837-A58D-4DD1A6BE2B56}" dt="2020-10-11T14:57:03.468" v="10037" actId="164"/>
          <ac:grpSpMkLst>
            <pc:docMk/>
            <pc:sldMk cId="1246933224" sldId="284"/>
            <ac:grpSpMk id="64" creationId="{F7E63564-309A-4B68-9224-A3B795A64454}"/>
          </ac:grpSpMkLst>
        </pc:grpChg>
        <pc:grpChg chg="add mod">
          <ac:chgData name="소 민환" userId="367441008b9a3a76" providerId="LiveId" clId="{72140D53-68B7-4837-A58D-4DD1A6BE2B56}" dt="2020-10-11T14:57:03.468" v="10037" actId="164"/>
          <ac:grpSpMkLst>
            <pc:docMk/>
            <pc:sldMk cId="1246933224" sldId="284"/>
            <ac:grpSpMk id="104" creationId="{FC10B3DF-042B-42D9-8ECD-9E4C410D16CD}"/>
          </ac:grpSpMkLst>
        </pc:grpChg>
        <pc:grpChg chg="mod">
          <ac:chgData name="소 민환" userId="367441008b9a3a76" providerId="LiveId" clId="{72140D53-68B7-4837-A58D-4DD1A6BE2B56}" dt="2020-10-11T01:53:10.825" v="5939" actId="207"/>
          <ac:grpSpMkLst>
            <pc:docMk/>
            <pc:sldMk cId="1246933224" sldId="284"/>
            <ac:grpSpMk id="108" creationId="{C49573B2-A07F-4A80-84BA-362BDB2A8B58}"/>
          </ac:grpSpMkLst>
        </pc:grpChg>
        <pc:grpChg chg="add mod">
          <ac:chgData name="소 민환" userId="367441008b9a3a76" providerId="LiveId" clId="{72140D53-68B7-4837-A58D-4DD1A6BE2B56}" dt="2020-10-11T14:57:03.468" v="10037" actId="164"/>
          <ac:grpSpMkLst>
            <pc:docMk/>
            <pc:sldMk cId="1246933224" sldId="284"/>
            <ac:grpSpMk id="112" creationId="{2D07D5AE-4461-4B59-83A8-DFE33BB6CE8E}"/>
          </ac:grpSpMkLst>
        </pc:grpChg>
        <pc:grpChg chg="add del mod">
          <ac:chgData name="소 민환" userId="367441008b9a3a76" providerId="LiveId" clId="{72140D53-68B7-4837-A58D-4DD1A6BE2B56}" dt="2020-10-10T10:34:13.048" v="5111"/>
          <ac:grpSpMkLst>
            <pc:docMk/>
            <pc:sldMk cId="1246933224" sldId="284"/>
            <ac:grpSpMk id="115" creationId="{6062FCAD-D26C-45BB-8431-5E0C787D82DA}"/>
          </ac:grpSpMkLst>
        </pc:grpChg>
        <pc:grpChg chg="mod">
          <ac:chgData name="소 민환" userId="367441008b9a3a76" providerId="LiveId" clId="{72140D53-68B7-4837-A58D-4DD1A6BE2B56}" dt="2020-10-11T01:53:32.058" v="5943" actId="207"/>
          <ac:grpSpMkLst>
            <pc:docMk/>
            <pc:sldMk cId="1246933224" sldId="284"/>
            <ac:grpSpMk id="116" creationId="{10E5A22F-0C79-4B16-8657-04A7F636F4E3}"/>
          </ac:grpSpMkLst>
        </pc:grpChg>
        <pc:grpChg chg="mod">
          <ac:chgData name="소 민환" userId="367441008b9a3a76" providerId="LiveId" clId="{72140D53-68B7-4837-A58D-4DD1A6BE2B56}" dt="2020-10-10T10:34:12.298" v="5110"/>
          <ac:grpSpMkLst>
            <pc:docMk/>
            <pc:sldMk cId="1246933224" sldId="284"/>
            <ac:grpSpMk id="116" creationId="{3BEDC46F-243E-4A16-A045-9F0E41670CCA}"/>
          </ac:grpSpMkLst>
        </pc:grpChg>
        <pc:grpChg chg="mod">
          <ac:chgData name="소 민환" userId="367441008b9a3a76" providerId="LiveId" clId="{72140D53-68B7-4837-A58D-4DD1A6BE2B56}" dt="2020-10-10T10:34:12.298" v="5110"/>
          <ac:grpSpMkLst>
            <pc:docMk/>
            <pc:sldMk cId="1246933224" sldId="284"/>
            <ac:grpSpMk id="121" creationId="{2A87B8B2-69C6-4B88-94DC-7E3B7044D9A9}"/>
          </ac:grpSpMkLst>
        </pc:grpChg>
        <pc:grpChg chg="mod">
          <ac:chgData name="소 민환" userId="367441008b9a3a76" providerId="LiveId" clId="{72140D53-68B7-4837-A58D-4DD1A6BE2B56}" dt="2020-10-10T10:34:12.298" v="5110"/>
          <ac:grpSpMkLst>
            <pc:docMk/>
            <pc:sldMk cId="1246933224" sldId="284"/>
            <ac:grpSpMk id="123" creationId="{939503B1-C2B0-4C80-8AD2-74BAFEA9A0A9}"/>
          </ac:grpSpMkLst>
        </pc:grpChg>
        <pc:grpChg chg="add mod">
          <ac:chgData name="소 민환" userId="367441008b9a3a76" providerId="LiveId" clId="{72140D53-68B7-4837-A58D-4DD1A6BE2B56}" dt="2020-10-11T14:57:03.468" v="10037" actId="164"/>
          <ac:grpSpMkLst>
            <pc:docMk/>
            <pc:sldMk cId="1246933224" sldId="284"/>
            <ac:grpSpMk id="141" creationId="{080FEEC4-228F-4A6B-9FAA-AEC407EB261B}"/>
          </ac:grpSpMkLst>
        </pc:grpChg>
        <pc:grpChg chg="add del mod">
          <ac:chgData name="소 민환" userId="367441008b9a3a76" providerId="LiveId" clId="{72140D53-68B7-4837-A58D-4DD1A6BE2B56}" dt="2020-10-10T16:44:41.312" v="5669" actId="478"/>
          <ac:grpSpMkLst>
            <pc:docMk/>
            <pc:sldMk cId="1246933224" sldId="284"/>
            <ac:grpSpMk id="158" creationId="{023DA690-81EA-42DF-9384-8D97EA726F90}"/>
          </ac:grpSpMkLst>
        </pc:grpChg>
        <pc:grpChg chg="add del mod">
          <ac:chgData name="소 민환" userId="367441008b9a3a76" providerId="LiveId" clId="{72140D53-68B7-4837-A58D-4DD1A6BE2B56}" dt="2020-10-10T16:55:17.828" v="5841" actId="478"/>
          <ac:grpSpMkLst>
            <pc:docMk/>
            <pc:sldMk cId="1246933224" sldId="284"/>
            <ac:grpSpMk id="175" creationId="{6C781162-E3E8-4286-97EC-67AE4738302E}"/>
          </ac:grpSpMkLst>
        </pc:grpChg>
        <pc:picChg chg="add mod">
          <ac:chgData name="소 민환" userId="367441008b9a3a76" providerId="LiveId" clId="{72140D53-68B7-4837-A58D-4DD1A6BE2B56}" dt="2020-10-11T14:57:03.468" v="10037" actId="164"/>
          <ac:picMkLst>
            <pc:docMk/>
            <pc:sldMk cId="1246933224" sldId="284"/>
            <ac:picMk id="102" creationId="{28B5CE58-D082-46DC-8F33-E3A49445B43C}"/>
          </ac:picMkLst>
        </pc:picChg>
        <pc:picChg chg="add del mod">
          <ac:chgData name="소 민환" userId="367441008b9a3a76" providerId="LiveId" clId="{72140D53-68B7-4837-A58D-4DD1A6BE2B56}" dt="2020-10-11T14:57:01.652" v="10036" actId="478"/>
          <ac:picMkLst>
            <pc:docMk/>
            <pc:sldMk cId="1246933224" sldId="284"/>
            <ac:picMk id="120" creationId="{FD2C4472-A140-4102-AFB0-912E6818C014}"/>
          </ac:picMkLst>
        </pc:picChg>
        <pc:picChg chg="add mod">
          <ac:chgData name="소 민환" userId="367441008b9a3a76" providerId="LiveId" clId="{72140D53-68B7-4837-A58D-4DD1A6BE2B56}" dt="2020-10-10T16:44:35.662" v="5666" actId="164"/>
          <ac:picMkLst>
            <pc:docMk/>
            <pc:sldMk cId="1246933224" sldId="284"/>
            <ac:picMk id="131" creationId="{29DBCAF1-2247-4D06-9F11-BC43D95FCFEB}"/>
          </ac:picMkLst>
        </pc:picChg>
        <pc:picChg chg="mod">
          <ac:chgData name="소 민환" userId="367441008b9a3a76" providerId="LiveId" clId="{72140D53-68B7-4837-A58D-4DD1A6BE2B56}" dt="2020-10-10T16:44:37.537" v="5667"/>
          <ac:picMkLst>
            <pc:docMk/>
            <pc:sldMk cId="1246933224" sldId="284"/>
            <ac:picMk id="161" creationId="{D4AF1B0F-22A7-44F8-B982-751FDFBA7E81}"/>
          </ac:picMkLst>
        </pc:picChg>
        <pc:cxnChg chg="add del">
          <ac:chgData name="소 민환" userId="367441008b9a3a76" providerId="LiveId" clId="{72140D53-68B7-4837-A58D-4DD1A6BE2B56}" dt="2020-10-10T14:41:30.853" v="5211" actId="11529"/>
          <ac:cxnSpMkLst>
            <pc:docMk/>
            <pc:sldMk cId="1246933224" sldId="284"/>
            <ac:cxnSpMk id="6" creationId="{2EC9A0C7-FA11-4448-9BE1-C2EDFCFB070B}"/>
          </ac:cxnSpMkLst>
        </pc:cxnChg>
        <pc:cxnChg chg="add del mod">
          <ac:chgData name="소 민환" userId="367441008b9a3a76" providerId="LiveId" clId="{72140D53-68B7-4837-A58D-4DD1A6BE2B56}" dt="2020-10-10T10:14:58.386" v="4743" actId="478"/>
          <ac:cxnSpMkLst>
            <pc:docMk/>
            <pc:sldMk cId="1246933224" sldId="284"/>
            <ac:cxnSpMk id="30" creationId="{B1C818AC-2A0A-40AA-8F5D-8DA1CEC81659}"/>
          </ac:cxnSpMkLst>
        </pc:cxnChg>
        <pc:cxnChg chg="add del mod">
          <ac:chgData name="소 민환" userId="367441008b9a3a76" providerId="LiveId" clId="{72140D53-68B7-4837-A58D-4DD1A6BE2B56}" dt="2020-10-10T16:20:51.511" v="5471" actId="478"/>
          <ac:cxnSpMkLst>
            <pc:docMk/>
            <pc:sldMk cId="1246933224" sldId="284"/>
            <ac:cxnSpMk id="44" creationId="{C0230E06-5E4B-4C90-98AB-A787EE719F3A}"/>
          </ac:cxnSpMkLst>
        </pc:cxnChg>
        <pc:cxnChg chg="add del mod">
          <ac:chgData name="소 민환" userId="367441008b9a3a76" providerId="LiveId" clId="{72140D53-68B7-4837-A58D-4DD1A6BE2B56}" dt="2020-10-10T16:25:24.132" v="5515" actId="11529"/>
          <ac:cxnSpMkLst>
            <pc:docMk/>
            <pc:sldMk cId="1246933224" sldId="284"/>
            <ac:cxnSpMk id="54" creationId="{24F844C7-A9B1-401D-939C-2328FD042AB2}"/>
          </ac:cxnSpMkLst>
        </pc:cxnChg>
        <pc:cxnChg chg="add mod">
          <ac:chgData name="소 민환" userId="367441008b9a3a76" providerId="LiveId" clId="{72140D53-68B7-4837-A58D-4DD1A6BE2B56}" dt="2020-10-10T16:26:17.635" v="5530" actId="164"/>
          <ac:cxnSpMkLst>
            <pc:docMk/>
            <pc:sldMk cId="1246933224" sldId="284"/>
            <ac:cxnSpMk id="58" creationId="{A5DB77CF-F0E4-42B3-B65F-A5D97D847B4E}"/>
          </ac:cxnSpMkLst>
        </pc:cxnChg>
        <pc:cxnChg chg="add del">
          <ac:chgData name="소 민환" userId="367441008b9a3a76" providerId="LiveId" clId="{72140D53-68B7-4837-A58D-4DD1A6BE2B56}" dt="2020-10-10T10:26:03.113" v="4874" actId="11529"/>
          <ac:cxnSpMkLst>
            <pc:docMk/>
            <pc:sldMk cId="1246933224" sldId="284"/>
            <ac:cxnSpMk id="66" creationId="{030053D3-02EE-4A39-8A3F-DF981A044470}"/>
          </ac:cxnSpMkLst>
        </pc:cxnChg>
        <pc:cxnChg chg="add mod">
          <ac:chgData name="소 민환" userId="367441008b9a3a76" providerId="LiveId" clId="{72140D53-68B7-4837-A58D-4DD1A6BE2B56}" dt="2020-10-11T14:57:03.468" v="10037" actId="164"/>
          <ac:cxnSpMkLst>
            <pc:docMk/>
            <pc:sldMk cId="1246933224" sldId="284"/>
            <ac:cxnSpMk id="68" creationId="{359900F3-CE28-4113-898B-49EEA6970A44}"/>
          </ac:cxnSpMkLst>
        </pc:cxnChg>
        <pc:cxnChg chg="add mod">
          <ac:chgData name="소 민환" userId="367441008b9a3a76" providerId="LiveId" clId="{72140D53-68B7-4837-A58D-4DD1A6BE2B56}" dt="2020-10-11T14:57:03.468" v="10037" actId="164"/>
          <ac:cxnSpMkLst>
            <pc:docMk/>
            <pc:sldMk cId="1246933224" sldId="284"/>
            <ac:cxnSpMk id="72" creationId="{E73AA167-8420-488F-8AEF-A4AA26B62028}"/>
          </ac:cxnSpMkLst>
        </pc:cxnChg>
        <pc:cxnChg chg="add mod">
          <ac:chgData name="소 민환" userId="367441008b9a3a76" providerId="LiveId" clId="{72140D53-68B7-4837-A58D-4DD1A6BE2B56}" dt="2020-10-11T14:57:03.468" v="10037" actId="164"/>
          <ac:cxnSpMkLst>
            <pc:docMk/>
            <pc:sldMk cId="1246933224" sldId="284"/>
            <ac:cxnSpMk id="74" creationId="{602B6021-8B2B-45CC-988E-B1E456656BE3}"/>
          </ac:cxnSpMkLst>
        </pc:cxnChg>
        <pc:cxnChg chg="add del mod">
          <ac:chgData name="소 민환" userId="367441008b9a3a76" providerId="LiveId" clId="{72140D53-68B7-4837-A58D-4DD1A6BE2B56}" dt="2020-10-10T16:20:50.005" v="5470" actId="478"/>
          <ac:cxnSpMkLst>
            <pc:docMk/>
            <pc:sldMk cId="1246933224" sldId="284"/>
            <ac:cxnSpMk id="104" creationId="{FBF7CC5E-4CEF-427C-964F-F2F1B5405974}"/>
          </ac:cxnSpMkLst>
        </pc:cxnChg>
        <pc:cxnChg chg="add del mod">
          <ac:chgData name="소 민환" userId="367441008b9a3a76" providerId="LiveId" clId="{72140D53-68B7-4837-A58D-4DD1A6BE2B56}" dt="2020-10-10T16:20:37.579" v="5466"/>
          <ac:cxnSpMkLst>
            <pc:docMk/>
            <pc:sldMk cId="1246933224" sldId="284"/>
            <ac:cxnSpMk id="106" creationId="{26B585FB-57AF-44E8-9685-689FC34DB8DB}"/>
          </ac:cxnSpMkLst>
        </pc:cxnChg>
        <pc:cxnChg chg="add del mod">
          <ac:chgData name="소 민환" userId="367441008b9a3a76" providerId="LiveId" clId="{72140D53-68B7-4837-A58D-4DD1A6BE2B56}" dt="2020-10-10T16:20:36.462" v="5463"/>
          <ac:cxnSpMkLst>
            <pc:docMk/>
            <pc:sldMk cId="1246933224" sldId="284"/>
            <ac:cxnSpMk id="108" creationId="{4154759B-B9F7-4BF3-8662-C8CF6D53509A}"/>
          </ac:cxnSpMkLst>
        </pc:cxnChg>
        <pc:cxnChg chg="add del mod">
          <ac:chgData name="소 민환" userId="367441008b9a3a76" providerId="LiveId" clId="{72140D53-68B7-4837-A58D-4DD1A6BE2B56}" dt="2020-10-10T16:20:36.069" v="5461"/>
          <ac:cxnSpMkLst>
            <pc:docMk/>
            <pc:sldMk cId="1246933224" sldId="284"/>
            <ac:cxnSpMk id="110" creationId="{D841F9F9-B8D8-4B9B-B879-DCAB521C1AA3}"/>
          </ac:cxnSpMkLst>
        </pc:cxnChg>
        <pc:cxnChg chg="add del mod">
          <ac:chgData name="소 민환" userId="367441008b9a3a76" providerId="LiveId" clId="{72140D53-68B7-4837-A58D-4DD1A6BE2B56}" dt="2020-10-10T16:20:35.751" v="5459"/>
          <ac:cxnSpMkLst>
            <pc:docMk/>
            <pc:sldMk cId="1246933224" sldId="284"/>
            <ac:cxnSpMk id="111" creationId="{3BDD1580-E802-439A-BD5E-D2D75AE5FBFD}"/>
          </ac:cxnSpMkLst>
        </pc:cxnChg>
        <pc:cxnChg chg="add del mod">
          <ac:chgData name="소 민환" userId="367441008b9a3a76" providerId="LiveId" clId="{72140D53-68B7-4837-A58D-4DD1A6BE2B56}" dt="2020-10-10T16:20:35.452" v="5457"/>
          <ac:cxnSpMkLst>
            <pc:docMk/>
            <pc:sldMk cId="1246933224" sldId="284"/>
            <ac:cxnSpMk id="112" creationId="{AEC4B358-F776-4380-A5A2-80621F4AB9EF}"/>
          </ac:cxnSpMkLst>
        </pc:cxnChg>
        <pc:cxnChg chg="add del mod">
          <ac:chgData name="소 민환" userId="367441008b9a3a76" providerId="LiveId" clId="{72140D53-68B7-4837-A58D-4DD1A6BE2B56}" dt="2020-10-10T16:20:35.151" v="5455"/>
          <ac:cxnSpMkLst>
            <pc:docMk/>
            <pc:sldMk cId="1246933224" sldId="284"/>
            <ac:cxnSpMk id="115" creationId="{DD1E6C31-C9DF-4D57-B08A-7C9FB60BDBA0}"/>
          </ac:cxnSpMkLst>
        </pc:cxnChg>
        <pc:cxnChg chg="add del mod">
          <ac:chgData name="소 민환" userId="367441008b9a3a76" providerId="LiveId" clId="{72140D53-68B7-4837-A58D-4DD1A6BE2B56}" dt="2020-10-10T16:20:34.857" v="5453"/>
          <ac:cxnSpMkLst>
            <pc:docMk/>
            <pc:sldMk cId="1246933224" sldId="284"/>
            <ac:cxnSpMk id="116" creationId="{1DD61BD6-095E-466A-9D07-D757AB516CC2}"/>
          </ac:cxnSpMkLst>
        </pc:cxnChg>
        <pc:cxnChg chg="add del mod">
          <ac:chgData name="소 민환" userId="367441008b9a3a76" providerId="LiveId" clId="{72140D53-68B7-4837-A58D-4DD1A6BE2B56}" dt="2020-10-10T16:20:34.527" v="5451"/>
          <ac:cxnSpMkLst>
            <pc:docMk/>
            <pc:sldMk cId="1246933224" sldId="284"/>
            <ac:cxnSpMk id="117" creationId="{5CED1CCE-256D-4293-8487-3AF640E4B014}"/>
          </ac:cxnSpMkLst>
        </pc:cxnChg>
        <pc:cxnChg chg="add mod">
          <ac:chgData name="소 민환" userId="367441008b9a3a76" providerId="LiveId" clId="{72140D53-68B7-4837-A58D-4DD1A6BE2B56}" dt="2020-10-10T16:26:17.635" v="5530" actId="164"/>
          <ac:cxnSpMkLst>
            <pc:docMk/>
            <pc:sldMk cId="1246933224" sldId="284"/>
            <ac:cxnSpMk id="126" creationId="{8F5C1920-CDC8-442B-AC85-B28701F7868E}"/>
          </ac:cxnSpMkLst>
        </pc:cxnChg>
        <pc:cxnChg chg="add mod">
          <ac:chgData name="소 민환" userId="367441008b9a3a76" providerId="LiveId" clId="{72140D53-68B7-4837-A58D-4DD1A6BE2B56}" dt="2020-10-10T16:26:17.635" v="5530" actId="164"/>
          <ac:cxnSpMkLst>
            <pc:docMk/>
            <pc:sldMk cId="1246933224" sldId="284"/>
            <ac:cxnSpMk id="127" creationId="{DB02F8EE-A685-4597-9BC3-B3A214CBAA48}"/>
          </ac:cxnSpMkLst>
        </pc:cxnChg>
        <pc:cxnChg chg="add del mod">
          <ac:chgData name="소 민환" userId="367441008b9a3a76" providerId="LiveId" clId="{72140D53-68B7-4837-A58D-4DD1A6BE2B56}" dt="2020-10-10T16:55:12.821" v="5839" actId="478"/>
          <ac:cxnSpMkLst>
            <pc:docMk/>
            <pc:sldMk cId="1246933224" sldId="284"/>
            <ac:cxnSpMk id="170" creationId="{2E7A4BA7-B65B-41E5-BCF4-868ECD24A412}"/>
          </ac:cxnSpMkLst>
        </pc:cxnChg>
        <pc:cxnChg chg="add mod">
          <ac:chgData name="소 민환" userId="367441008b9a3a76" providerId="LiveId" clId="{72140D53-68B7-4837-A58D-4DD1A6BE2B56}" dt="2020-10-10T16:55:15.520" v="5840" actId="164"/>
          <ac:cxnSpMkLst>
            <pc:docMk/>
            <pc:sldMk cId="1246933224" sldId="284"/>
            <ac:cxnSpMk id="171" creationId="{398A6B9D-6329-41B1-9B6F-C49A11DE50F9}"/>
          </ac:cxnSpMkLst>
        </pc:cxnChg>
      </pc:sldChg>
      <pc:sldChg chg="addSp delSp modSp new mod ord">
        <pc:chgData name="소 민환" userId="367441008b9a3a76" providerId="LiveId" clId="{72140D53-68B7-4837-A58D-4DD1A6BE2B56}" dt="2020-10-11T10:31:40.424" v="8527"/>
        <pc:sldMkLst>
          <pc:docMk/>
          <pc:sldMk cId="2803658324" sldId="285"/>
        </pc:sldMkLst>
        <pc:spChg chg="add del mod">
          <ac:chgData name="소 민환" userId="367441008b9a3a76" providerId="LiveId" clId="{72140D53-68B7-4837-A58D-4DD1A6BE2B56}" dt="2020-10-09T02:30:33.471" v="1506" actId="478"/>
          <ac:spMkLst>
            <pc:docMk/>
            <pc:sldMk cId="2803658324" sldId="285"/>
            <ac:spMk id="2" creationId="{4CAC6C25-4FCB-41E4-9A24-B4DA5FFF95E0}"/>
          </ac:spMkLst>
        </pc:spChg>
        <pc:spChg chg="add mod ord">
          <ac:chgData name="소 민환" userId="367441008b9a3a76" providerId="LiveId" clId="{72140D53-68B7-4837-A58D-4DD1A6BE2B56}" dt="2020-10-09T02:41:59.096" v="1833" actId="166"/>
          <ac:spMkLst>
            <pc:docMk/>
            <pc:sldMk cId="2803658324" sldId="285"/>
            <ac:spMk id="4" creationId="{D5479290-F842-4D59-A790-999A77A023E5}"/>
          </ac:spMkLst>
        </pc:spChg>
        <pc:spChg chg="add del mod">
          <ac:chgData name="소 민환" userId="367441008b9a3a76" providerId="LiveId" clId="{72140D53-68B7-4837-A58D-4DD1A6BE2B56}" dt="2020-10-09T02:32:19.183" v="1564"/>
          <ac:spMkLst>
            <pc:docMk/>
            <pc:sldMk cId="2803658324" sldId="285"/>
            <ac:spMk id="5" creationId="{7D398AB7-425D-476D-8C21-8116BAB1FF5A}"/>
          </ac:spMkLst>
        </pc:spChg>
        <pc:spChg chg="add mod">
          <ac:chgData name="소 민환" userId="367441008b9a3a76" providerId="LiveId" clId="{72140D53-68B7-4837-A58D-4DD1A6BE2B56}" dt="2020-10-09T02:36:39.561" v="1788" actId="164"/>
          <ac:spMkLst>
            <pc:docMk/>
            <pc:sldMk cId="2803658324" sldId="285"/>
            <ac:spMk id="6" creationId="{D5008923-01F1-46D6-9280-CA48A09127F8}"/>
          </ac:spMkLst>
        </pc:spChg>
        <pc:spChg chg="add del mod">
          <ac:chgData name="소 민환" userId="367441008b9a3a76" providerId="LiveId" clId="{72140D53-68B7-4837-A58D-4DD1A6BE2B56}" dt="2020-10-09T02:34:14.211" v="1652" actId="478"/>
          <ac:spMkLst>
            <pc:docMk/>
            <pc:sldMk cId="2803658324" sldId="285"/>
            <ac:spMk id="7" creationId="{BD2F4779-06C0-471A-81BE-05ADADFA257F}"/>
          </ac:spMkLst>
        </pc:spChg>
        <pc:spChg chg="add mod">
          <ac:chgData name="소 민환" userId="367441008b9a3a76" providerId="LiveId" clId="{72140D53-68B7-4837-A58D-4DD1A6BE2B56}" dt="2020-10-09T02:36:39.561" v="1788" actId="164"/>
          <ac:spMkLst>
            <pc:docMk/>
            <pc:sldMk cId="2803658324" sldId="285"/>
            <ac:spMk id="9" creationId="{6E79CAE8-4367-4BEB-95FB-0FB2C64BE104}"/>
          </ac:spMkLst>
        </pc:spChg>
        <pc:spChg chg="add mod">
          <ac:chgData name="소 민환" userId="367441008b9a3a76" providerId="LiveId" clId="{72140D53-68B7-4837-A58D-4DD1A6BE2B56}" dt="2020-10-09T02:36:39.561" v="1788" actId="164"/>
          <ac:spMkLst>
            <pc:docMk/>
            <pc:sldMk cId="2803658324" sldId="285"/>
            <ac:spMk id="10" creationId="{FCB9D458-AE40-40C1-9755-98FFDD495A60}"/>
          </ac:spMkLst>
        </pc:spChg>
        <pc:spChg chg="add mod ord">
          <ac:chgData name="소 민환" userId="367441008b9a3a76" providerId="LiveId" clId="{72140D53-68B7-4837-A58D-4DD1A6BE2B56}" dt="2020-10-09T02:42:50.506" v="1840" actId="164"/>
          <ac:spMkLst>
            <pc:docMk/>
            <pc:sldMk cId="2803658324" sldId="285"/>
            <ac:spMk id="12" creationId="{79108664-D54D-48D7-8C83-5D831191397F}"/>
          </ac:spMkLst>
        </pc:spChg>
        <pc:spChg chg="add mod">
          <ac:chgData name="소 민환" userId="367441008b9a3a76" providerId="LiveId" clId="{72140D53-68B7-4837-A58D-4DD1A6BE2B56}" dt="2020-10-09T02:42:50.506" v="1840" actId="164"/>
          <ac:spMkLst>
            <pc:docMk/>
            <pc:sldMk cId="2803658324" sldId="285"/>
            <ac:spMk id="13" creationId="{3BA9373A-5187-490D-A308-45578B688BD9}"/>
          </ac:spMkLst>
        </pc:spChg>
        <pc:spChg chg="add mod">
          <ac:chgData name="소 민환" userId="367441008b9a3a76" providerId="LiveId" clId="{72140D53-68B7-4837-A58D-4DD1A6BE2B56}" dt="2020-10-09T02:42:50.506" v="1840" actId="164"/>
          <ac:spMkLst>
            <pc:docMk/>
            <pc:sldMk cId="2803658324" sldId="285"/>
            <ac:spMk id="15" creationId="{A1E83237-FAB6-4CCC-BA4B-8729C704C33A}"/>
          </ac:spMkLst>
        </pc:spChg>
        <pc:spChg chg="add mod">
          <ac:chgData name="소 민환" userId="367441008b9a3a76" providerId="LiveId" clId="{72140D53-68B7-4837-A58D-4DD1A6BE2B56}" dt="2020-10-09T02:42:50.506" v="1840" actId="164"/>
          <ac:spMkLst>
            <pc:docMk/>
            <pc:sldMk cId="2803658324" sldId="285"/>
            <ac:spMk id="16" creationId="{337207C2-2261-4EC1-BA0A-7674ADE979FC}"/>
          </ac:spMkLst>
        </pc:spChg>
        <pc:spChg chg="add mod ord">
          <ac:chgData name="소 민환" userId="367441008b9a3a76" providerId="LiveId" clId="{72140D53-68B7-4837-A58D-4DD1A6BE2B56}" dt="2020-10-09T02:42:50.506" v="1840" actId="164"/>
          <ac:spMkLst>
            <pc:docMk/>
            <pc:sldMk cId="2803658324" sldId="285"/>
            <ac:spMk id="17" creationId="{3B3EA702-F12D-43D1-85D9-7B64F1C74703}"/>
          </ac:spMkLst>
        </pc:spChg>
        <pc:spChg chg="add del mod">
          <ac:chgData name="소 민환" userId="367441008b9a3a76" providerId="LiveId" clId="{72140D53-68B7-4837-A58D-4DD1A6BE2B56}" dt="2020-10-09T02:41:57.630" v="1830" actId="22"/>
          <ac:spMkLst>
            <pc:docMk/>
            <pc:sldMk cId="2803658324" sldId="285"/>
            <ac:spMk id="19" creationId="{552B4705-2A5B-4503-B149-B84CE8C52B80}"/>
          </ac:spMkLst>
        </pc:spChg>
        <pc:spChg chg="add mod">
          <ac:chgData name="소 민환" userId="367441008b9a3a76" providerId="LiveId" clId="{72140D53-68B7-4837-A58D-4DD1A6BE2B56}" dt="2020-10-09T02:42:50.506" v="1840" actId="164"/>
          <ac:spMkLst>
            <pc:docMk/>
            <pc:sldMk cId="2803658324" sldId="285"/>
            <ac:spMk id="21" creationId="{379C60EF-2049-4B77-9DE0-6E842296153E}"/>
          </ac:spMkLst>
        </pc:spChg>
        <pc:spChg chg="add mod">
          <ac:chgData name="소 민환" userId="367441008b9a3a76" providerId="LiveId" clId="{72140D53-68B7-4837-A58D-4DD1A6BE2B56}" dt="2020-10-09T02:43:19.180" v="1842" actId="1582"/>
          <ac:spMkLst>
            <pc:docMk/>
            <pc:sldMk cId="2803658324" sldId="285"/>
            <ac:spMk id="23" creationId="{6B496CF8-50C9-4455-A782-7F4E585FA60E}"/>
          </ac:spMkLst>
        </pc:spChg>
        <pc:spChg chg="add del">
          <ac:chgData name="소 민환" userId="367441008b9a3a76" providerId="LiveId" clId="{72140D53-68B7-4837-A58D-4DD1A6BE2B56}" dt="2020-10-09T02:43:22.594" v="1844" actId="478"/>
          <ac:spMkLst>
            <pc:docMk/>
            <pc:sldMk cId="2803658324" sldId="285"/>
            <ac:spMk id="26" creationId="{59FCC21E-25BF-4747-9756-395C190F364F}"/>
          </ac:spMkLst>
        </pc:spChg>
        <pc:grpChg chg="add mod ord">
          <ac:chgData name="소 민환" userId="367441008b9a3a76" providerId="LiveId" clId="{72140D53-68B7-4837-A58D-4DD1A6BE2B56}" dt="2020-10-09T02:42:50.506" v="1840" actId="164"/>
          <ac:grpSpMkLst>
            <pc:docMk/>
            <pc:sldMk cId="2803658324" sldId="285"/>
            <ac:grpSpMk id="11" creationId="{6673D49F-E50F-4868-A968-5A17CEE73E22}"/>
          </ac:grpSpMkLst>
        </pc:grpChg>
        <pc:grpChg chg="add mod">
          <ac:chgData name="소 민환" userId="367441008b9a3a76" providerId="LiveId" clId="{72140D53-68B7-4837-A58D-4DD1A6BE2B56}" dt="2020-10-09T02:42:50.506" v="1840" actId="164"/>
          <ac:grpSpMkLst>
            <pc:docMk/>
            <pc:sldMk cId="2803658324" sldId="285"/>
            <ac:grpSpMk id="24" creationId="{1D6D78CD-7FFA-4F63-883E-6090339FD59E}"/>
          </ac:grpSpMkLst>
        </pc:grpChg>
        <pc:picChg chg="add del mod">
          <ac:chgData name="소 민환" userId="367441008b9a3a76" providerId="LiveId" clId="{72140D53-68B7-4837-A58D-4DD1A6BE2B56}" dt="2020-10-09T02:36:38.015" v="1787" actId="478"/>
          <ac:picMkLst>
            <pc:docMk/>
            <pc:sldMk cId="2803658324" sldId="285"/>
            <ac:picMk id="3" creationId="{55D5479F-F4E0-4FC8-935E-40BBEAEAA4C6}"/>
          </ac:picMkLst>
        </pc:picChg>
      </pc:sldChg>
      <pc:sldChg chg="addSp delSp modSp new mod ord">
        <pc:chgData name="소 민환" userId="367441008b9a3a76" providerId="LiveId" clId="{72140D53-68B7-4837-A58D-4DD1A6BE2B56}" dt="2020-10-12T16:40:40.279" v="15623" actId="14100"/>
        <pc:sldMkLst>
          <pc:docMk/>
          <pc:sldMk cId="884574374" sldId="286"/>
        </pc:sldMkLst>
        <pc:spChg chg="add del mod">
          <ac:chgData name="소 민환" userId="367441008b9a3a76" providerId="LiveId" clId="{72140D53-68B7-4837-A58D-4DD1A6BE2B56}" dt="2020-10-11T10:25:57.164" v="8045" actId="478"/>
          <ac:spMkLst>
            <pc:docMk/>
            <pc:sldMk cId="884574374" sldId="286"/>
            <ac:spMk id="2" creationId="{F4D1DABA-1FBB-4548-A7A3-9B1C6BC989E7}"/>
          </ac:spMkLst>
        </pc:spChg>
        <pc:spChg chg="add del mod">
          <ac:chgData name="소 민환" userId="367441008b9a3a76" providerId="LiveId" clId="{72140D53-68B7-4837-A58D-4DD1A6BE2B56}" dt="2020-10-08T14:43:16.598" v="558" actId="478"/>
          <ac:spMkLst>
            <pc:docMk/>
            <pc:sldMk cId="884574374" sldId="286"/>
            <ac:spMk id="2" creationId="{FE50FDB9-8796-40DF-A43F-56CC4384BF99}"/>
          </ac:spMkLst>
        </pc:spChg>
        <pc:spChg chg="add mod ord">
          <ac:chgData name="소 민환" userId="367441008b9a3a76" providerId="LiveId" clId="{72140D53-68B7-4837-A58D-4DD1A6BE2B56}" dt="2020-10-09T02:25:19.597" v="1465" actId="164"/>
          <ac:spMkLst>
            <pc:docMk/>
            <pc:sldMk cId="884574374" sldId="286"/>
            <ac:spMk id="3" creationId="{EE21BF48-005B-42AE-B879-94621F4BA8A7}"/>
          </ac:spMkLst>
        </pc:spChg>
        <pc:spChg chg="add del mod">
          <ac:chgData name="소 민환" userId="367441008b9a3a76" providerId="LiveId" clId="{72140D53-68B7-4837-A58D-4DD1A6BE2B56}" dt="2020-10-09T02:43:28.867" v="1845" actId="478"/>
          <ac:spMkLst>
            <pc:docMk/>
            <pc:sldMk cId="884574374" sldId="286"/>
            <ac:spMk id="5" creationId="{ABA1D6A7-8899-4ABB-BC0F-32E82884BF9D}"/>
          </ac:spMkLst>
        </pc:spChg>
        <pc:spChg chg="add del mod ord">
          <ac:chgData name="소 민환" userId="367441008b9a3a76" providerId="LiveId" clId="{72140D53-68B7-4837-A58D-4DD1A6BE2B56}" dt="2020-10-08T14:44:33.625" v="572" actId="478"/>
          <ac:spMkLst>
            <pc:docMk/>
            <pc:sldMk cId="884574374" sldId="286"/>
            <ac:spMk id="6" creationId="{48E6D6BF-BF28-4296-B63C-6F7D769DA313}"/>
          </ac:spMkLst>
        </pc:spChg>
        <pc:spChg chg="add del mod">
          <ac:chgData name="소 민환" userId="367441008b9a3a76" providerId="LiveId" clId="{72140D53-68B7-4837-A58D-4DD1A6BE2B56}" dt="2020-10-08T14:45:02.426" v="577"/>
          <ac:spMkLst>
            <pc:docMk/>
            <pc:sldMk cId="884574374" sldId="286"/>
            <ac:spMk id="7" creationId="{4E7E0316-9429-426E-918C-AAD73162DF0A}"/>
          </ac:spMkLst>
        </pc:spChg>
        <pc:spChg chg="add mod">
          <ac:chgData name="소 민환" userId="367441008b9a3a76" providerId="LiveId" clId="{72140D53-68B7-4837-A58D-4DD1A6BE2B56}" dt="2020-10-09T02:43:32.296" v="1847" actId="1076"/>
          <ac:spMkLst>
            <pc:docMk/>
            <pc:sldMk cId="884574374" sldId="286"/>
            <ac:spMk id="7" creationId="{7ED30320-EC23-40B9-B1F5-9683C6B83312}"/>
          </ac:spMkLst>
        </pc:spChg>
        <pc:spChg chg="add del mod">
          <ac:chgData name="소 민환" userId="367441008b9a3a76" providerId="LiveId" clId="{72140D53-68B7-4837-A58D-4DD1A6BE2B56}" dt="2020-10-08T14:46:13.304" v="586" actId="478"/>
          <ac:spMkLst>
            <pc:docMk/>
            <pc:sldMk cId="884574374" sldId="286"/>
            <ac:spMk id="8" creationId="{C37B2631-BED1-4928-AAB3-1986D108B1AC}"/>
          </ac:spMkLst>
        </pc:spChg>
        <pc:spChg chg="add mod">
          <ac:chgData name="소 민환" userId="367441008b9a3a76" providerId="LiveId" clId="{72140D53-68B7-4837-A58D-4DD1A6BE2B56}" dt="2020-10-08T14:47:37.798" v="602" actId="164"/>
          <ac:spMkLst>
            <pc:docMk/>
            <pc:sldMk cId="884574374" sldId="286"/>
            <ac:spMk id="9" creationId="{835EF66C-2C31-46C9-B1E5-4653D5F3A7ED}"/>
          </ac:spMkLst>
        </pc:spChg>
        <pc:spChg chg="mod">
          <ac:chgData name="소 민환" userId="367441008b9a3a76" providerId="LiveId" clId="{72140D53-68B7-4837-A58D-4DD1A6BE2B56}" dt="2020-10-10T02:21:05.877" v="4206" actId="208"/>
          <ac:spMkLst>
            <pc:docMk/>
            <pc:sldMk cId="884574374" sldId="286"/>
            <ac:spMk id="14" creationId="{486A637F-5EEE-40CB-83B3-2FCB73E5FA6F}"/>
          </ac:spMkLst>
        </pc:spChg>
        <pc:spChg chg="mod">
          <ac:chgData name="소 민환" userId="367441008b9a3a76" providerId="LiveId" clId="{72140D53-68B7-4837-A58D-4DD1A6BE2B56}" dt="2020-10-08T16:16:07.346" v="706"/>
          <ac:spMkLst>
            <pc:docMk/>
            <pc:sldMk cId="884574374" sldId="286"/>
            <ac:spMk id="15" creationId="{11CED339-D9D8-4145-84ED-3385391F2EBD}"/>
          </ac:spMkLst>
        </pc:spChg>
        <pc:spChg chg="mod">
          <ac:chgData name="소 민환" userId="367441008b9a3a76" providerId="LiveId" clId="{72140D53-68B7-4837-A58D-4DD1A6BE2B56}" dt="2020-10-08T16:16:07.346" v="706"/>
          <ac:spMkLst>
            <pc:docMk/>
            <pc:sldMk cId="884574374" sldId="286"/>
            <ac:spMk id="16" creationId="{30339275-6CBB-4535-8A02-6215317DA7BF}"/>
          </ac:spMkLst>
        </pc:spChg>
        <pc:spChg chg="add mod">
          <ac:chgData name="소 민환" userId="367441008b9a3a76" providerId="LiveId" clId="{72140D53-68B7-4837-A58D-4DD1A6BE2B56}" dt="2020-10-08T16:18:48.412" v="747" actId="164"/>
          <ac:spMkLst>
            <pc:docMk/>
            <pc:sldMk cId="884574374" sldId="286"/>
            <ac:spMk id="19" creationId="{7A3744F0-3B26-49CA-B9A7-F409D22045BD}"/>
          </ac:spMkLst>
        </pc:spChg>
        <pc:spChg chg="add mod">
          <ac:chgData name="소 민환" userId="367441008b9a3a76" providerId="LiveId" clId="{72140D53-68B7-4837-A58D-4DD1A6BE2B56}" dt="2020-10-08T16:18:48.412" v="747" actId="164"/>
          <ac:spMkLst>
            <pc:docMk/>
            <pc:sldMk cId="884574374" sldId="286"/>
            <ac:spMk id="21" creationId="{91BA54ED-0AB5-4A7A-856E-C7D2F8A74C2A}"/>
          </ac:spMkLst>
        </pc:spChg>
        <pc:spChg chg="add del mod ord">
          <ac:chgData name="소 민환" userId="367441008b9a3a76" providerId="LiveId" clId="{72140D53-68B7-4837-A58D-4DD1A6BE2B56}" dt="2020-10-08T16:37:07.597" v="835" actId="478"/>
          <ac:spMkLst>
            <pc:docMk/>
            <pc:sldMk cId="884574374" sldId="286"/>
            <ac:spMk id="23" creationId="{614CC840-2D46-4DDE-BE2A-2A6EE31B3B14}"/>
          </ac:spMkLst>
        </pc:spChg>
        <pc:spChg chg="add del mod">
          <ac:chgData name="소 민환" userId="367441008b9a3a76" providerId="LiveId" clId="{72140D53-68B7-4837-A58D-4DD1A6BE2B56}" dt="2020-10-08T16:37:01.975" v="834" actId="478"/>
          <ac:spMkLst>
            <pc:docMk/>
            <pc:sldMk cId="884574374" sldId="286"/>
            <ac:spMk id="24" creationId="{64357121-5164-4920-BDEF-A638BE24966E}"/>
          </ac:spMkLst>
        </pc:spChg>
        <pc:grpChg chg="add mod">
          <ac:chgData name="소 민환" userId="367441008b9a3a76" providerId="LiveId" clId="{72140D53-68B7-4837-A58D-4DD1A6BE2B56}" dt="2020-10-12T16:40:40.279" v="15623" actId="14100"/>
          <ac:grpSpMkLst>
            <pc:docMk/>
            <pc:sldMk cId="884574374" sldId="286"/>
            <ac:grpSpMk id="6" creationId="{55D04454-08B8-450B-B706-C6E2C449C19C}"/>
          </ac:grpSpMkLst>
        </pc:grpChg>
        <pc:grpChg chg="add mod">
          <ac:chgData name="소 민환" userId="367441008b9a3a76" providerId="LiveId" clId="{72140D53-68B7-4837-A58D-4DD1A6BE2B56}" dt="2020-10-08T14:47:02.447" v="595" actId="164"/>
          <ac:grpSpMkLst>
            <pc:docMk/>
            <pc:sldMk cId="884574374" sldId="286"/>
            <ac:grpSpMk id="10" creationId="{3142EE1E-5BBD-4144-8A41-BB687150C97A}"/>
          </ac:grpSpMkLst>
        </pc:grpChg>
        <pc:grpChg chg="add mod">
          <ac:chgData name="소 민환" userId="367441008b9a3a76" providerId="LiveId" clId="{72140D53-68B7-4837-A58D-4DD1A6BE2B56}" dt="2020-10-08T14:47:20.465" v="598" actId="164"/>
          <ac:grpSpMkLst>
            <pc:docMk/>
            <pc:sldMk cId="884574374" sldId="286"/>
            <ac:grpSpMk id="11" creationId="{1E4C7191-06D4-427C-863B-805B9C040F3B}"/>
          </ac:grpSpMkLst>
        </pc:grpChg>
        <pc:grpChg chg="add mod">
          <ac:chgData name="소 민환" userId="367441008b9a3a76" providerId="LiveId" clId="{72140D53-68B7-4837-A58D-4DD1A6BE2B56}" dt="2020-10-08T16:18:48.412" v="747" actId="164"/>
          <ac:grpSpMkLst>
            <pc:docMk/>
            <pc:sldMk cId="884574374" sldId="286"/>
            <ac:grpSpMk id="12" creationId="{FB29918D-3885-4B53-8DA3-34769B8389E1}"/>
          </ac:grpSpMkLst>
        </pc:grpChg>
        <pc:grpChg chg="add mod">
          <ac:chgData name="소 민환" userId="367441008b9a3a76" providerId="LiveId" clId="{72140D53-68B7-4837-A58D-4DD1A6BE2B56}" dt="2020-10-08T16:18:48.412" v="747" actId="164"/>
          <ac:grpSpMkLst>
            <pc:docMk/>
            <pc:sldMk cId="884574374" sldId="286"/>
            <ac:grpSpMk id="13" creationId="{EA9EA5E2-FA0A-4F4E-8C9E-53955D3E0C2D}"/>
          </ac:grpSpMkLst>
        </pc:grpChg>
        <pc:grpChg chg="add mod">
          <ac:chgData name="소 민환" userId="367441008b9a3a76" providerId="LiveId" clId="{72140D53-68B7-4837-A58D-4DD1A6BE2B56}" dt="2020-10-09T02:25:19.597" v="1465" actId="164"/>
          <ac:grpSpMkLst>
            <pc:docMk/>
            <pc:sldMk cId="884574374" sldId="286"/>
            <ac:grpSpMk id="22" creationId="{459BA913-566B-4C67-8D8B-E435265B75B5}"/>
          </ac:grpSpMkLst>
        </pc:grpChg>
        <pc:picChg chg="add mod">
          <ac:chgData name="소 민환" userId="367441008b9a3a76" providerId="LiveId" clId="{72140D53-68B7-4837-A58D-4DD1A6BE2B56}" dt="2020-10-08T14:47:37.798" v="602" actId="164"/>
          <ac:picMkLst>
            <pc:docMk/>
            <pc:sldMk cId="884574374" sldId="286"/>
            <ac:picMk id="4" creationId="{D3A825CB-E69C-4C64-8080-517811C79CEE}"/>
          </ac:picMkLst>
        </pc:picChg>
        <pc:picChg chg="add mod">
          <ac:chgData name="소 민환" userId="367441008b9a3a76" providerId="LiveId" clId="{72140D53-68B7-4837-A58D-4DD1A6BE2B56}" dt="2020-10-08T16:18:48.412" v="747" actId="164"/>
          <ac:picMkLst>
            <pc:docMk/>
            <pc:sldMk cId="884574374" sldId="286"/>
            <ac:picMk id="18" creationId="{70A27B73-CF56-44FB-9FD6-10DD0B225319}"/>
          </ac:picMkLst>
        </pc:picChg>
      </pc:sldChg>
      <pc:sldChg chg="addSp delSp modSp new del mod">
        <pc:chgData name="소 민환" userId="367441008b9a3a76" providerId="LiveId" clId="{72140D53-68B7-4837-A58D-4DD1A6BE2B56}" dt="2020-10-09T02:27:24.868" v="1499" actId="47"/>
        <pc:sldMkLst>
          <pc:docMk/>
          <pc:sldMk cId="2223098817" sldId="287"/>
        </pc:sldMkLst>
        <pc:spChg chg="add mod">
          <ac:chgData name="소 민환" userId="367441008b9a3a76" providerId="LiveId" clId="{72140D53-68B7-4837-A58D-4DD1A6BE2B56}" dt="2020-10-08T16:15:59.735" v="703" actId="164"/>
          <ac:spMkLst>
            <pc:docMk/>
            <pc:sldMk cId="2223098817" sldId="287"/>
            <ac:spMk id="4" creationId="{F5ACB13C-950E-4EF2-91A9-24F237265E04}"/>
          </ac:spMkLst>
        </pc:spChg>
        <pc:spChg chg="add mod">
          <ac:chgData name="소 민환" userId="367441008b9a3a76" providerId="LiveId" clId="{72140D53-68B7-4837-A58D-4DD1A6BE2B56}" dt="2020-10-08T16:15:59.735" v="703" actId="164"/>
          <ac:spMkLst>
            <pc:docMk/>
            <pc:sldMk cId="2223098817" sldId="287"/>
            <ac:spMk id="5" creationId="{6075F0AB-7A20-47BE-8295-80CCBA73DA6D}"/>
          </ac:spMkLst>
        </pc:spChg>
        <pc:spChg chg="add del">
          <ac:chgData name="소 민환" userId="367441008b9a3a76" providerId="LiveId" clId="{72140D53-68B7-4837-A58D-4DD1A6BE2B56}" dt="2020-10-08T14:57:17.060" v="625"/>
          <ac:spMkLst>
            <pc:docMk/>
            <pc:sldMk cId="2223098817" sldId="287"/>
            <ac:spMk id="6" creationId="{F700A136-748A-4662-B14F-EE9298502883}"/>
          </ac:spMkLst>
        </pc:spChg>
        <pc:spChg chg="add del mod">
          <ac:chgData name="소 민환" userId="367441008b9a3a76" providerId="LiveId" clId="{72140D53-68B7-4837-A58D-4DD1A6BE2B56}" dt="2020-10-08T14:57:17.060" v="625"/>
          <ac:spMkLst>
            <pc:docMk/>
            <pc:sldMk cId="2223098817" sldId="287"/>
            <ac:spMk id="7" creationId="{A1BC3094-B8EB-4AAC-B4C1-3F93295E4ADD}"/>
          </ac:spMkLst>
        </pc:spChg>
        <pc:spChg chg="add del mod">
          <ac:chgData name="소 민환" userId="367441008b9a3a76" providerId="LiveId" clId="{72140D53-68B7-4837-A58D-4DD1A6BE2B56}" dt="2020-10-08T14:58:09.434" v="634"/>
          <ac:spMkLst>
            <pc:docMk/>
            <pc:sldMk cId="2223098817" sldId="287"/>
            <ac:spMk id="8" creationId="{4161E0B2-30A1-4E4F-A671-7F1D4728E76C}"/>
          </ac:spMkLst>
        </pc:spChg>
        <pc:spChg chg="add del mod">
          <ac:chgData name="소 민환" userId="367441008b9a3a76" providerId="LiveId" clId="{72140D53-68B7-4837-A58D-4DD1A6BE2B56}" dt="2020-10-08T14:58:11.441" v="636" actId="1076"/>
          <ac:spMkLst>
            <pc:docMk/>
            <pc:sldMk cId="2223098817" sldId="287"/>
            <ac:spMk id="9" creationId="{DC6DFAD0-0CD9-4B44-BE47-B2AEE8BD9B45}"/>
          </ac:spMkLst>
        </pc:spChg>
        <pc:spChg chg="mod">
          <ac:chgData name="소 민환" userId="367441008b9a3a76" providerId="LiveId" clId="{72140D53-68B7-4837-A58D-4DD1A6BE2B56}" dt="2020-10-08T14:58:09.434" v="634"/>
          <ac:spMkLst>
            <pc:docMk/>
            <pc:sldMk cId="2223098817" sldId="287"/>
            <ac:spMk id="10" creationId="{9A2E7267-B24E-4210-BE25-4088C31682CA}"/>
          </ac:spMkLst>
        </pc:spChg>
        <pc:spChg chg="add mod">
          <ac:chgData name="소 민환" userId="367441008b9a3a76" providerId="LiveId" clId="{72140D53-68B7-4837-A58D-4DD1A6BE2B56}" dt="2020-10-08T16:15:59.735" v="703" actId="164"/>
          <ac:spMkLst>
            <pc:docMk/>
            <pc:sldMk cId="2223098817" sldId="287"/>
            <ac:spMk id="13" creationId="{566FB80F-1011-4278-95B1-B32A92D7333F}"/>
          </ac:spMkLst>
        </pc:spChg>
        <pc:grpChg chg="add mod">
          <ac:chgData name="소 민환" userId="367441008b9a3a76" providerId="LiveId" clId="{72140D53-68B7-4837-A58D-4DD1A6BE2B56}" dt="2020-10-08T16:15:59.735" v="703" actId="164"/>
          <ac:grpSpMkLst>
            <pc:docMk/>
            <pc:sldMk cId="2223098817" sldId="287"/>
            <ac:grpSpMk id="14" creationId="{2A1AF5DD-FD72-4C87-8EF6-086BCDF3C664}"/>
          </ac:grpSpMkLst>
        </pc:grpChg>
        <pc:graphicFrameChg chg="add del modGraphic">
          <ac:chgData name="소 민환" userId="367441008b9a3a76" providerId="LiveId" clId="{72140D53-68B7-4837-A58D-4DD1A6BE2B56}" dt="2020-10-08T16:16:04.026" v="705" actId="27309"/>
          <ac:graphicFrameMkLst>
            <pc:docMk/>
            <pc:sldMk cId="2223098817" sldId="287"/>
            <ac:graphicFrameMk id="16" creationId="{50F2483F-68A3-45D2-8D04-60C1CED933E3}"/>
          </ac:graphicFrameMkLst>
        </pc:graphicFrameChg>
        <pc:picChg chg="add mod">
          <ac:chgData name="소 민환" userId="367441008b9a3a76" providerId="LiveId" clId="{72140D53-68B7-4837-A58D-4DD1A6BE2B56}" dt="2020-10-08T16:15:19.039" v="697" actId="1076"/>
          <ac:picMkLst>
            <pc:docMk/>
            <pc:sldMk cId="2223098817" sldId="287"/>
            <ac:picMk id="3" creationId="{BDCA434D-8CBC-42EC-89A9-E9BE80FC8138}"/>
          </ac:picMkLst>
        </pc:picChg>
        <pc:picChg chg="add del mod">
          <ac:chgData name="소 민환" userId="367441008b9a3a76" providerId="LiveId" clId="{72140D53-68B7-4837-A58D-4DD1A6BE2B56}" dt="2020-10-08T16:11:26.298" v="638" actId="21"/>
          <ac:picMkLst>
            <pc:docMk/>
            <pc:sldMk cId="2223098817" sldId="287"/>
            <ac:picMk id="12" creationId="{0125DC3B-026F-49E9-A11D-4457CA4B4298}"/>
          </ac:picMkLst>
        </pc:picChg>
      </pc:sldChg>
      <pc:sldChg chg="addSp delSp modSp add mod ord">
        <pc:chgData name="소 민환" userId="367441008b9a3a76" providerId="LiveId" clId="{72140D53-68B7-4837-A58D-4DD1A6BE2B56}" dt="2020-10-14T02:11:58.906" v="17022" actId="1076"/>
        <pc:sldMkLst>
          <pc:docMk/>
          <pc:sldMk cId="1580905909" sldId="288"/>
        </pc:sldMkLst>
        <pc:spChg chg="add mod topLvl">
          <ac:chgData name="소 민환" userId="367441008b9a3a76" providerId="LiveId" clId="{72140D53-68B7-4837-A58D-4DD1A6BE2B56}" dt="2020-10-14T02:11:58.337" v="17021" actId="164"/>
          <ac:spMkLst>
            <pc:docMk/>
            <pc:sldMk cId="1580905909" sldId="288"/>
            <ac:spMk id="2" creationId="{CC1DEF7B-C3F1-4125-B262-CB2BCC162C29}"/>
          </ac:spMkLst>
        </pc:spChg>
        <pc:spChg chg="add del mod">
          <ac:chgData name="소 민환" userId="367441008b9a3a76" providerId="LiveId" clId="{72140D53-68B7-4837-A58D-4DD1A6BE2B56}" dt="2020-10-14T02:05:17.834" v="17014" actId="478"/>
          <ac:spMkLst>
            <pc:docMk/>
            <pc:sldMk cId="1580905909" sldId="288"/>
            <ac:spMk id="5" creationId="{739AF35A-46AE-473A-A2DE-C6909C72333B}"/>
          </ac:spMkLst>
        </pc:spChg>
        <pc:spChg chg="add del mod">
          <ac:chgData name="소 민환" userId="367441008b9a3a76" providerId="LiveId" clId="{72140D53-68B7-4837-A58D-4DD1A6BE2B56}" dt="2020-10-08T16:31:16.960" v="799" actId="478"/>
          <ac:spMkLst>
            <pc:docMk/>
            <pc:sldMk cId="1580905909" sldId="288"/>
            <ac:spMk id="8" creationId="{74C6FB47-D380-4B63-98A6-1E98823DAC33}"/>
          </ac:spMkLst>
        </pc:spChg>
        <pc:spChg chg="add del mod topLvl">
          <ac:chgData name="소 민환" userId="367441008b9a3a76" providerId="LiveId" clId="{72140D53-68B7-4837-A58D-4DD1A6BE2B56}" dt="2020-10-14T02:11:58.337" v="17021" actId="164"/>
          <ac:spMkLst>
            <pc:docMk/>
            <pc:sldMk cId="1580905909" sldId="288"/>
            <ac:spMk id="9" creationId="{835EF66C-2C31-46C9-B1E5-4653D5F3A7ED}"/>
          </ac:spMkLst>
        </pc:spChg>
        <pc:spChg chg="mod topLvl">
          <ac:chgData name="소 민환" userId="367441008b9a3a76" providerId="LiveId" clId="{72140D53-68B7-4837-A58D-4DD1A6BE2B56}" dt="2020-10-14T02:11:58.337" v="17021" actId="164"/>
          <ac:spMkLst>
            <pc:docMk/>
            <pc:sldMk cId="1580905909" sldId="288"/>
            <ac:spMk id="10" creationId="{5C01F705-5DC7-46CE-BF06-4645AAE33A8C}"/>
          </ac:spMkLst>
        </pc:spChg>
        <pc:spChg chg="mod">
          <ac:chgData name="소 민환" userId="367441008b9a3a76" providerId="LiveId" clId="{72140D53-68B7-4837-A58D-4DD1A6BE2B56}" dt="2020-10-08T16:19:29.433" v="749" actId="165"/>
          <ac:spMkLst>
            <pc:docMk/>
            <pc:sldMk cId="1580905909" sldId="288"/>
            <ac:spMk id="14" creationId="{486A637F-5EEE-40CB-83B3-2FCB73E5FA6F}"/>
          </ac:spMkLst>
        </pc:spChg>
        <pc:spChg chg="del mod">
          <ac:chgData name="소 민환" userId="367441008b9a3a76" providerId="LiveId" clId="{72140D53-68B7-4837-A58D-4DD1A6BE2B56}" dt="2020-10-09T02:43:37.391" v="1848" actId="478"/>
          <ac:spMkLst>
            <pc:docMk/>
            <pc:sldMk cId="1580905909" sldId="288"/>
            <ac:spMk id="14" creationId="{8D1FAC4A-B62C-46E0-93F0-D7AE72996783}"/>
          </ac:spMkLst>
        </pc:spChg>
        <pc:spChg chg="mod">
          <ac:chgData name="소 민환" userId="367441008b9a3a76" providerId="LiveId" clId="{72140D53-68B7-4837-A58D-4DD1A6BE2B56}" dt="2020-10-08T16:19:29.433" v="749" actId="165"/>
          <ac:spMkLst>
            <pc:docMk/>
            <pc:sldMk cId="1580905909" sldId="288"/>
            <ac:spMk id="15" creationId="{11CED339-D9D8-4145-84ED-3385391F2EBD}"/>
          </ac:spMkLst>
        </pc:spChg>
        <pc:spChg chg="mod">
          <ac:chgData name="소 민환" userId="367441008b9a3a76" providerId="LiveId" clId="{72140D53-68B7-4837-A58D-4DD1A6BE2B56}" dt="2020-10-08T16:19:29.433" v="749" actId="165"/>
          <ac:spMkLst>
            <pc:docMk/>
            <pc:sldMk cId="1580905909" sldId="288"/>
            <ac:spMk id="16" creationId="{30339275-6CBB-4535-8A02-6215317DA7BF}"/>
          </ac:spMkLst>
        </pc:spChg>
        <pc:spChg chg="del mod">
          <ac:chgData name="소 민환" userId="367441008b9a3a76" providerId="LiveId" clId="{72140D53-68B7-4837-A58D-4DD1A6BE2B56}" dt="2020-10-09T02:25:37.515" v="1470" actId="478"/>
          <ac:spMkLst>
            <pc:docMk/>
            <pc:sldMk cId="1580905909" sldId="288"/>
            <ac:spMk id="18" creationId="{978EE8B0-A81F-4E25-BDC8-24E8861A6CCE}"/>
          </ac:spMkLst>
        </pc:spChg>
        <pc:spChg chg="del mod">
          <ac:chgData name="소 민환" userId="367441008b9a3a76" providerId="LiveId" clId="{72140D53-68B7-4837-A58D-4DD1A6BE2B56}" dt="2020-10-09T02:25:41.214" v="1473" actId="478"/>
          <ac:spMkLst>
            <pc:docMk/>
            <pc:sldMk cId="1580905909" sldId="288"/>
            <ac:spMk id="19" creationId="{02FCB31C-AAA8-49BF-9EF8-727FF8D740E9}"/>
          </ac:spMkLst>
        </pc:spChg>
        <pc:spChg chg="del mod topLvl">
          <ac:chgData name="소 민환" userId="367441008b9a3a76" providerId="LiveId" clId="{72140D53-68B7-4837-A58D-4DD1A6BE2B56}" dt="2020-10-08T16:19:33.682" v="751" actId="478"/>
          <ac:spMkLst>
            <pc:docMk/>
            <pc:sldMk cId="1580905909" sldId="288"/>
            <ac:spMk id="19" creationId="{7A3744F0-3B26-49CA-B9A7-F409D22045BD}"/>
          </ac:spMkLst>
        </pc:spChg>
        <pc:spChg chg="del mod">
          <ac:chgData name="소 민환" userId="367441008b9a3a76" providerId="LiveId" clId="{72140D53-68B7-4837-A58D-4DD1A6BE2B56}" dt="2020-10-09T02:25:33.920" v="1469" actId="478"/>
          <ac:spMkLst>
            <pc:docMk/>
            <pc:sldMk cId="1580905909" sldId="288"/>
            <ac:spMk id="20" creationId="{1E3DEED2-01FB-49D5-8792-E950E1725E66}"/>
          </ac:spMkLst>
        </pc:spChg>
        <pc:spChg chg="del mod">
          <ac:chgData name="소 민환" userId="367441008b9a3a76" providerId="LiveId" clId="{72140D53-68B7-4837-A58D-4DD1A6BE2B56}" dt="2020-10-09T02:25:55.908" v="1476" actId="478"/>
          <ac:spMkLst>
            <pc:docMk/>
            <pc:sldMk cId="1580905909" sldId="288"/>
            <ac:spMk id="21" creationId="{5A97665B-57A2-4A98-9622-B5301E005C89}"/>
          </ac:spMkLst>
        </pc:spChg>
        <pc:spChg chg="del mod topLvl">
          <ac:chgData name="소 민환" userId="367441008b9a3a76" providerId="LiveId" clId="{72140D53-68B7-4837-A58D-4DD1A6BE2B56}" dt="2020-10-08T16:19:35.312" v="752" actId="478"/>
          <ac:spMkLst>
            <pc:docMk/>
            <pc:sldMk cId="1580905909" sldId="288"/>
            <ac:spMk id="21" creationId="{91BA54ED-0AB5-4A7A-856E-C7D2F8A74C2A}"/>
          </ac:spMkLst>
        </pc:spChg>
        <pc:spChg chg="del mod">
          <ac:chgData name="소 민환" userId="367441008b9a3a76" providerId="LiveId" clId="{72140D53-68B7-4837-A58D-4DD1A6BE2B56}" dt="2020-10-09T02:25:52.570" v="1475" actId="478"/>
          <ac:spMkLst>
            <pc:docMk/>
            <pc:sldMk cId="1580905909" sldId="288"/>
            <ac:spMk id="22" creationId="{21F44D29-1B81-42D3-84BF-E2728014EF10}"/>
          </ac:spMkLst>
        </pc:spChg>
        <pc:spChg chg="del mod">
          <ac:chgData name="소 민환" userId="367441008b9a3a76" providerId="LiveId" clId="{72140D53-68B7-4837-A58D-4DD1A6BE2B56}" dt="2020-10-09T02:25:29.456" v="1467" actId="478"/>
          <ac:spMkLst>
            <pc:docMk/>
            <pc:sldMk cId="1580905909" sldId="288"/>
            <ac:spMk id="24" creationId="{5E4868E3-CE57-4FE7-8861-1E7C1FF4E775}"/>
          </ac:spMkLst>
        </pc:spChg>
        <pc:spChg chg="mod">
          <ac:chgData name="소 민환" userId="367441008b9a3a76" providerId="LiveId" clId="{72140D53-68B7-4837-A58D-4DD1A6BE2B56}" dt="2020-10-08T16:38:37.896" v="836"/>
          <ac:spMkLst>
            <pc:docMk/>
            <pc:sldMk cId="1580905909" sldId="288"/>
            <ac:spMk id="25" creationId="{BCAEAF5E-201A-4CB3-9F49-A413EFF1286E}"/>
          </ac:spMkLst>
        </pc:spChg>
        <pc:spChg chg="mod">
          <ac:chgData name="소 민환" userId="367441008b9a3a76" providerId="LiveId" clId="{72140D53-68B7-4837-A58D-4DD1A6BE2B56}" dt="2020-10-08T16:38:37.896" v="836"/>
          <ac:spMkLst>
            <pc:docMk/>
            <pc:sldMk cId="1580905909" sldId="288"/>
            <ac:spMk id="26" creationId="{D6AF8837-FE68-4513-9601-A8F71BBD49B5}"/>
          </ac:spMkLst>
        </pc:spChg>
        <pc:spChg chg="mod">
          <ac:chgData name="소 민환" userId="367441008b9a3a76" providerId="LiveId" clId="{72140D53-68B7-4837-A58D-4DD1A6BE2B56}" dt="2020-10-08T16:38:37.896" v="836"/>
          <ac:spMkLst>
            <pc:docMk/>
            <pc:sldMk cId="1580905909" sldId="288"/>
            <ac:spMk id="27" creationId="{404467A3-9AC0-4D66-890D-362ACBCAB868}"/>
          </ac:spMkLst>
        </pc:spChg>
        <pc:spChg chg="mod">
          <ac:chgData name="소 민환" userId="367441008b9a3a76" providerId="LiveId" clId="{72140D53-68B7-4837-A58D-4DD1A6BE2B56}" dt="2020-10-08T16:38:37.896" v="836"/>
          <ac:spMkLst>
            <pc:docMk/>
            <pc:sldMk cId="1580905909" sldId="288"/>
            <ac:spMk id="28" creationId="{C9571A05-02D9-4235-A862-5DA5DC5DEA0B}"/>
          </ac:spMkLst>
        </pc:spChg>
        <pc:spChg chg="mod">
          <ac:chgData name="소 민환" userId="367441008b9a3a76" providerId="LiveId" clId="{72140D53-68B7-4837-A58D-4DD1A6BE2B56}" dt="2020-10-08T16:38:37.896" v="836"/>
          <ac:spMkLst>
            <pc:docMk/>
            <pc:sldMk cId="1580905909" sldId="288"/>
            <ac:spMk id="29" creationId="{2B07AC0D-D68C-40DC-BD39-58C5E7393913}"/>
          </ac:spMkLst>
        </pc:spChg>
        <pc:spChg chg="mod">
          <ac:chgData name="소 민환" userId="367441008b9a3a76" providerId="LiveId" clId="{72140D53-68B7-4837-A58D-4DD1A6BE2B56}" dt="2020-10-08T16:38:37.896" v="836"/>
          <ac:spMkLst>
            <pc:docMk/>
            <pc:sldMk cId="1580905909" sldId="288"/>
            <ac:spMk id="31" creationId="{301DC5CD-375D-47D2-9964-42DE4F8CCBC4}"/>
          </ac:spMkLst>
        </pc:spChg>
        <pc:spChg chg="mod">
          <ac:chgData name="소 민환" userId="367441008b9a3a76" providerId="LiveId" clId="{72140D53-68B7-4837-A58D-4DD1A6BE2B56}" dt="2020-10-08T16:38:37.896" v="836"/>
          <ac:spMkLst>
            <pc:docMk/>
            <pc:sldMk cId="1580905909" sldId="288"/>
            <ac:spMk id="32" creationId="{0F47FAD8-2164-4A4F-AD02-1C4AEA2F44BD}"/>
          </ac:spMkLst>
        </pc:spChg>
        <pc:spChg chg="mod">
          <ac:chgData name="소 민환" userId="367441008b9a3a76" providerId="LiveId" clId="{72140D53-68B7-4837-A58D-4DD1A6BE2B56}" dt="2020-10-08T16:38:37.896" v="836"/>
          <ac:spMkLst>
            <pc:docMk/>
            <pc:sldMk cId="1580905909" sldId="288"/>
            <ac:spMk id="33" creationId="{13F8E8E6-78CC-4A6B-AC50-41582FC021AF}"/>
          </ac:spMkLst>
        </pc:spChg>
        <pc:grpChg chg="add del mod">
          <ac:chgData name="소 민환" userId="367441008b9a3a76" providerId="LiveId" clId="{72140D53-68B7-4837-A58D-4DD1A6BE2B56}" dt="2020-10-14T02:05:23.183" v="17015" actId="165"/>
          <ac:grpSpMkLst>
            <pc:docMk/>
            <pc:sldMk cId="1580905909" sldId="288"/>
            <ac:grpSpMk id="3" creationId="{012C6FEF-5B71-438B-BAB3-1FD989AC709A}"/>
          </ac:grpSpMkLst>
        </pc:grpChg>
        <pc:grpChg chg="add mod">
          <ac:chgData name="소 민환" userId="367441008b9a3a76" providerId="LiveId" clId="{72140D53-68B7-4837-A58D-4DD1A6BE2B56}" dt="2020-10-14T02:11:58.337" v="17021" actId="164"/>
          <ac:grpSpMkLst>
            <pc:docMk/>
            <pc:sldMk cId="1580905909" sldId="288"/>
            <ac:grpSpMk id="6" creationId="{817F57AB-8787-462D-96C5-6DDB3ED53504}"/>
          </ac:grpSpMkLst>
        </pc:grpChg>
        <pc:grpChg chg="add del mod ord">
          <ac:chgData name="소 민환" userId="367441008b9a3a76" providerId="LiveId" clId="{72140D53-68B7-4837-A58D-4DD1A6BE2B56}" dt="2020-10-09T02:43:37.391" v="1848" actId="478"/>
          <ac:grpSpMkLst>
            <pc:docMk/>
            <pc:sldMk cId="1580905909" sldId="288"/>
            <ac:grpSpMk id="8" creationId="{7B9F5C29-3B59-4A49-9DB7-2A8BD9419756}"/>
          </ac:grpSpMkLst>
        </pc:grpChg>
        <pc:grpChg chg="add del mod topLvl">
          <ac:chgData name="소 민환" userId="367441008b9a3a76" providerId="LiveId" clId="{72140D53-68B7-4837-A58D-4DD1A6BE2B56}" dt="2020-10-14T02:11:58.337" v="17021" actId="164"/>
          <ac:grpSpMkLst>
            <pc:docMk/>
            <pc:sldMk cId="1580905909" sldId="288"/>
            <ac:grpSpMk id="12" creationId="{FB29918D-3885-4B53-8DA3-34769B8389E1}"/>
          </ac:grpSpMkLst>
        </pc:grpChg>
        <pc:grpChg chg="del mod">
          <ac:chgData name="소 민환" userId="367441008b9a3a76" providerId="LiveId" clId="{72140D53-68B7-4837-A58D-4DD1A6BE2B56}" dt="2020-10-09T02:25:43.221" v="1474" actId="478"/>
          <ac:grpSpMkLst>
            <pc:docMk/>
            <pc:sldMk cId="1580905909" sldId="288"/>
            <ac:grpSpMk id="13" creationId="{215325A2-A2BF-47DF-9058-5000A7D5AE3A}"/>
          </ac:grpSpMkLst>
        </pc:grpChg>
        <pc:grpChg chg="del mod topLvl">
          <ac:chgData name="소 민환" userId="367441008b9a3a76" providerId="LiveId" clId="{72140D53-68B7-4837-A58D-4DD1A6BE2B56}" dt="2020-10-08T16:19:32.173" v="750" actId="478"/>
          <ac:grpSpMkLst>
            <pc:docMk/>
            <pc:sldMk cId="1580905909" sldId="288"/>
            <ac:grpSpMk id="13" creationId="{EA9EA5E2-FA0A-4F4E-8C9E-53955D3E0C2D}"/>
          </ac:grpSpMkLst>
        </pc:grpChg>
        <pc:grpChg chg="del mod">
          <ac:chgData name="소 민환" userId="367441008b9a3a76" providerId="LiveId" clId="{72140D53-68B7-4837-A58D-4DD1A6BE2B56}" dt="2020-10-09T02:25:29.456" v="1467" actId="478"/>
          <ac:grpSpMkLst>
            <pc:docMk/>
            <pc:sldMk cId="1580905909" sldId="288"/>
            <ac:grpSpMk id="15" creationId="{1BB649C6-1848-4830-90D9-90FA3665B0A5}"/>
          </ac:grpSpMkLst>
        </pc:grpChg>
        <pc:grpChg chg="del mod">
          <ac:chgData name="소 민환" userId="367441008b9a3a76" providerId="LiveId" clId="{72140D53-68B7-4837-A58D-4DD1A6BE2B56}" dt="2020-10-09T02:25:52.570" v="1475" actId="478"/>
          <ac:grpSpMkLst>
            <pc:docMk/>
            <pc:sldMk cId="1580905909" sldId="288"/>
            <ac:grpSpMk id="16" creationId="{13B5B4C7-C850-43AA-8A86-207E749C91FD}"/>
          </ac:grpSpMkLst>
        </pc:grpChg>
        <pc:grpChg chg="add del mod">
          <ac:chgData name="소 민환" userId="367441008b9a3a76" providerId="LiveId" clId="{72140D53-68B7-4837-A58D-4DD1A6BE2B56}" dt="2020-10-08T16:38:39.109" v="837"/>
          <ac:grpSpMkLst>
            <pc:docMk/>
            <pc:sldMk cId="1580905909" sldId="288"/>
            <ac:grpSpMk id="20" creationId="{37D146D8-89A7-4D54-B7E0-AB20FACB85A9}"/>
          </ac:grpSpMkLst>
        </pc:grpChg>
        <pc:grpChg chg="del">
          <ac:chgData name="소 민환" userId="367441008b9a3a76" providerId="LiveId" clId="{72140D53-68B7-4837-A58D-4DD1A6BE2B56}" dt="2020-10-08T16:19:29.433" v="749" actId="165"/>
          <ac:grpSpMkLst>
            <pc:docMk/>
            <pc:sldMk cId="1580905909" sldId="288"/>
            <ac:grpSpMk id="22" creationId="{459BA913-566B-4C67-8D8B-E435265B75B5}"/>
          </ac:grpSpMkLst>
        </pc:grpChg>
        <pc:grpChg chg="mod">
          <ac:chgData name="소 민환" userId="367441008b9a3a76" providerId="LiveId" clId="{72140D53-68B7-4837-A58D-4DD1A6BE2B56}" dt="2020-10-08T16:38:37.896" v="836"/>
          <ac:grpSpMkLst>
            <pc:docMk/>
            <pc:sldMk cId="1580905909" sldId="288"/>
            <ac:grpSpMk id="24" creationId="{F91EB386-4FAA-4A5A-B4F4-EB7BF39A1C54}"/>
          </ac:grpSpMkLst>
        </pc:grpChg>
        <pc:picChg chg="mod topLvl">
          <ac:chgData name="소 민환" userId="367441008b9a3a76" providerId="LiveId" clId="{72140D53-68B7-4837-A58D-4DD1A6BE2B56}" dt="2020-10-14T02:11:58.337" v="17021" actId="164"/>
          <ac:picMkLst>
            <pc:docMk/>
            <pc:sldMk cId="1580905909" sldId="288"/>
            <ac:picMk id="4" creationId="{D3A825CB-E69C-4C64-8080-517811C79CEE}"/>
          </ac:picMkLst>
        </pc:picChg>
        <pc:picChg chg="add del mod">
          <ac:chgData name="소 민환" userId="367441008b9a3a76" providerId="LiveId" clId="{72140D53-68B7-4837-A58D-4DD1A6BE2B56}" dt="2020-10-08T16:29:31.878" v="780" actId="478"/>
          <ac:picMkLst>
            <pc:docMk/>
            <pc:sldMk cId="1580905909" sldId="288"/>
            <ac:picMk id="5" creationId="{EEA26C1D-EFD8-4B6E-82E6-55BB66CB6059}"/>
          </ac:picMkLst>
        </pc:picChg>
        <pc:picChg chg="add mod topLvl">
          <ac:chgData name="소 민환" userId="367441008b9a3a76" providerId="LiveId" clId="{72140D53-68B7-4837-A58D-4DD1A6BE2B56}" dt="2020-10-14T02:11:58.337" v="17021" actId="164"/>
          <ac:picMkLst>
            <pc:docMk/>
            <pc:sldMk cId="1580905909" sldId="288"/>
            <ac:picMk id="7" creationId="{AC5FD421-C37D-4A9E-A2D0-EA1F232D60D8}"/>
          </ac:picMkLst>
        </pc:picChg>
        <pc:picChg chg="add mod topLvl">
          <ac:chgData name="소 민환" userId="367441008b9a3a76" providerId="LiveId" clId="{72140D53-68B7-4837-A58D-4DD1A6BE2B56}" dt="2020-10-14T02:11:58.906" v="17022" actId="1076"/>
          <ac:picMkLst>
            <pc:docMk/>
            <pc:sldMk cId="1580905909" sldId="288"/>
            <ac:picMk id="11" creationId="{1E10E644-8EE8-4600-AFF7-AD5D641FAE0C}"/>
          </ac:picMkLst>
        </pc:picChg>
        <pc:picChg chg="del mod">
          <ac:chgData name="소 민환" userId="367441008b9a3a76" providerId="LiveId" clId="{72140D53-68B7-4837-A58D-4DD1A6BE2B56}" dt="2020-10-09T02:25:43.221" v="1474" actId="478"/>
          <ac:picMkLst>
            <pc:docMk/>
            <pc:sldMk cId="1580905909" sldId="288"/>
            <ac:picMk id="17" creationId="{865BE732-CB8F-4BB2-80D2-14307EDF2A4B}"/>
          </ac:picMkLst>
        </pc:picChg>
        <pc:picChg chg="del mod topLvl">
          <ac:chgData name="소 민환" userId="367441008b9a3a76" providerId="LiveId" clId="{72140D53-68B7-4837-A58D-4DD1A6BE2B56}" dt="2020-10-08T16:19:35.967" v="753" actId="478"/>
          <ac:picMkLst>
            <pc:docMk/>
            <pc:sldMk cId="1580905909" sldId="288"/>
            <ac:picMk id="18" creationId="{70A27B73-CF56-44FB-9FD6-10DD0B225319}"/>
          </ac:picMkLst>
        </pc:picChg>
        <pc:picChg chg="mod">
          <ac:chgData name="소 민환" userId="367441008b9a3a76" providerId="LiveId" clId="{72140D53-68B7-4837-A58D-4DD1A6BE2B56}" dt="2020-10-08T16:38:37.896" v="836"/>
          <ac:picMkLst>
            <pc:docMk/>
            <pc:sldMk cId="1580905909" sldId="288"/>
            <ac:picMk id="23" creationId="{D7E3FDBE-9DE0-4E51-80F8-55E9BA441C1C}"/>
          </ac:picMkLst>
        </pc:picChg>
        <pc:picChg chg="del mod">
          <ac:chgData name="소 민환" userId="367441008b9a3a76" providerId="LiveId" clId="{72140D53-68B7-4837-A58D-4DD1A6BE2B56}" dt="2020-10-09T02:25:31.647" v="1468" actId="478"/>
          <ac:picMkLst>
            <pc:docMk/>
            <pc:sldMk cId="1580905909" sldId="288"/>
            <ac:picMk id="23" creationId="{EC8CFE2F-0C07-4921-A521-054C72A7542F}"/>
          </ac:picMkLst>
        </pc:picChg>
        <pc:picChg chg="mod">
          <ac:chgData name="소 민환" userId="367441008b9a3a76" providerId="LiveId" clId="{72140D53-68B7-4837-A58D-4DD1A6BE2B56}" dt="2020-10-08T16:38:37.896" v="836"/>
          <ac:picMkLst>
            <pc:docMk/>
            <pc:sldMk cId="1580905909" sldId="288"/>
            <ac:picMk id="30" creationId="{4F6867CA-AE41-464A-9C57-2EE759CB6DDE}"/>
          </ac:picMkLst>
        </pc:picChg>
        <pc:picChg chg="mod">
          <ac:chgData name="소 민환" userId="367441008b9a3a76" providerId="LiveId" clId="{72140D53-68B7-4837-A58D-4DD1A6BE2B56}" dt="2020-10-08T16:38:37.896" v="836"/>
          <ac:picMkLst>
            <pc:docMk/>
            <pc:sldMk cId="1580905909" sldId="288"/>
            <ac:picMk id="34" creationId="{D124910E-BB3C-4B49-A2C2-3C7C0DCA008B}"/>
          </ac:picMkLst>
        </pc:picChg>
        <pc:picChg chg="mod">
          <ac:chgData name="소 민환" userId="367441008b9a3a76" providerId="LiveId" clId="{72140D53-68B7-4837-A58D-4DD1A6BE2B56}" dt="2020-10-08T16:38:37.896" v="836"/>
          <ac:picMkLst>
            <pc:docMk/>
            <pc:sldMk cId="1580905909" sldId="288"/>
            <ac:picMk id="35" creationId="{21609D0D-1E50-4167-9C30-3B6C12F3D7AF}"/>
          </ac:picMkLst>
        </pc:picChg>
        <pc:picChg chg="add del mod">
          <ac:chgData name="소 민환" userId="367441008b9a3a76" providerId="LiveId" clId="{72140D53-68B7-4837-A58D-4DD1A6BE2B56}" dt="2020-10-08T16:21:55.076" v="760"/>
          <ac:picMkLst>
            <pc:docMk/>
            <pc:sldMk cId="1580905909" sldId="288"/>
            <ac:picMk id="1026" creationId="{EDBFD77A-F9CE-411D-B697-4FB5AD5497B1}"/>
          </ac:picMkLst>
        </pc:picChg>
      </pc:sldChg>
      <pc:sldChg chg="addSp delSp modSp add mod ord">
        <pc:chgData name="소 민환" userId="367441008b9a3a76" providerId="LiveId" clId="{72140D53-68B7-4837-A58D-4DD1A6BE2B56}" dt="2020-10-11T10:25:28.684" v="8040"/>
        <pc:sldMkLst>
          <pc:docMk/>
          <pc:sldMk cId="3233897638" sldId="289"/>
        </pc:sldMkLst>
        <pc:spChg chg="mod">
          <ac:chgData name="소 민환" userId="367441008b9a3a76" providerId="LiveId" clId="{72140D53-68B7-4837-A58D-4DD1A6BE2B56}" dt="2020-10-09T02:09:16.146" v="959" actId="164"/>
          <ac:spMkLst>
            <pc:docMk/>
            <pc:sldMk cId="3233897638" sldId="289"/>
            <ac:spMk id="2" creationId="{CC1DEF7B-C3F1-4125-B262-CB2BCC162C29}"/>
          </ac:spMkLst>
        </pc:spChg>
        <pc:spChg chg="add mod">
          <ac:chgData name="소 민환" userId="367441008b9a3a76" providerId="LiveId" clId="{72140D53-68B7-4837-A58D-4DD1A6BE2B56}" dt="2020-10-09T02:08:59.788" v="956" actId="164"/>
          <ac:spMkLst>
            <pc:docMk/>
            <pc:sldMk cId="3233897638" sldId="289"/>
            <ac:spMk id="3" creationId="{FF58A116-8E53-4E0C-823A-C28BA929239B}"/>
          </ac:spMkLst>
        </pc:spChg>
        <pc:spChg chg="add mod">
          <ac:chgData name="소 민환" userId="367441008b9a3a76" providerId="LiveId" clId="{72140D53-68B7-4837-A58D-4DD1A6BE2B56}" dt="2020-10-09T02:08:59.788" v="956" actId="164"/>
          <ac:spMkLst>
            <pc:docMk/>
            <pc:sldMk cId="3233897638" sldId="289"/>
            <ac:spMk id="5" creationId="{2D75A6FC-8421-4D22-9611-5FBC95500126}"/>
          </ac:spMkLst>
        </pc:spChg>
        <pc:spChg chg="add mod">
          <ac:chgData name="소 민환" userId="367441008b9a3a76" providerId="LiveId" clId="{72140D53-68B7-4837-A58D-4DD1A6BE2B56}" dt="2020-10-09T02:08:59.788" v="956" actId="164"/>
          <ac:spMkLst>
            <pc:docMk/>
            <pc:sldMk cId="3233897638" sldId="289"/>
            <ac:spMk id="6" creationId="{10D5641E-02FF-4537-90F0-F47DF8A808DC}"/>
          </ac:spMkLst>
        </pc:spChg>
        <pc:spChg chg="add del mod">
          <ac:chgData name="소 민환" userId="367441008b9a3a76" providerId="LiveId" clId="{72140D53-68B7-4837-A58D-4DD1A6BE2B56}" dt="2020-10-09T02:07:19.865" v="931" actId="478"/>
          <ac:spMkLst>
            <pc:docMk/>
            <pc:sldMk cId="3233897638" sldId="289"/>
            <ac:spMk id="10" creationId="{C48A946F-2D2F-4224-A9EB-2FE8977F1597}"/>
          </ac:spMkLst>
        </pc:spChg>
        <pc:spChg chg="add mod">
          <ac:chgData name="소 민환" userId="367441008b9a3a76" providerId="LiveId" clId="{72140D53-68B7-4837-A58D-4DD1A6BE2B56}" dt="2020-10-09T02:08:24.909" v="949" actId="164"/>
          <ac:spMkLst>
            <pc:docMk/>
            <pc:sldMk cId="3233897638" sldId="289"/>
            <ac:spMk id="13" creationId="{8EA5310E-6D88-4BD3-B11F-5B6BD9F15793}"/>
          </ac:spMkLst>
        </pc:spChg>
        <pc:spChg chg="add mod">
          <ac:chgData name="소 민환" userId="367441008b9a3a76" providerId="LiveId" clId="{72140D53-68B7-4837-A58D-4DD1A6BE2B56}" dt="2020-10-09T02:08:24.909" v="949" actId="164"/>
          <ac:spMkLst>
            <pc:docMk/>
            <pc:sldMk cId="3233897638" sldId="289"/>
            <ac:spMk id="14" creationId="{0BB245F3-8AEA-4827-AEE7-4DD506524C7B}"/>
          </ac:spMkLst>
        </pc:spChg>
        <pc:spChg chg="add del mod">
          <ac:chgData name="소 민환" userId="367441008b9a3a76" providerId="LiveId" clId="{72140D53-68B7-4837-A58D-4DD1A6BE2B56}" dt="2020-10-09T02:20:28.609" v="1251" actId="478"/>
          <ac:spMkLst>
            <pc:docMk/>
            <pc:sldMk cId="3233897638" sldId="289"/>
            <ac:spMk id="18" creationId="{35251B25-FC91-4B1E-8FB6-6ADA80E764E9}"/>
          </ac:spMkLst>
        </pc:spChg>
        <pc:spChg chg="add mod">
          <ac:chgData name="소 민환" userId="367441008b9a3a76" providerId="LiveId" clId="{72140D53-68B7-4837-A58D-4DD1A6BE2B56}" dt="2020-10-09T02:26:56.915" v="1495" actId="164"/>
          <ac:spMkLst>
            <pc:docMk/>
            <pc:sldMk cId="3233897638" sldId="289"/>
            <ac:spMk id="19" creationId="{37D426CB-D347-4574-921B-58CAD35E1E0C}"/>
          </ac:spMkLst>
        </pc:spChg>
        <pc:spChg chg="add mod">
          <ac:chgData name="소 민환" userId="367441008b9a3a76" providerId="LiveId" clId="{72140D53-68B7-4837-A58D-4DD1A6BE2B56}" dt="2020-10-09T02:26:56.915" v="1495" actId="164"/>
          <ac:spMkLst>
            <pc:docMk/>
            <pc:sldMk cId="3233897638" sldId="289"/>
            <ac:spMk id="20" creationId="{84159CAF-CC13-41C2-996B-393A209A86F0}"/>
          </ac:spMkLst>
        </pc:spChg>
        <pc:spChg chg="add del mod">
          <ac:chgData name="소 민환" userId="367441008b9a3a76" providerId="LiveId" clId="{72140D53-68B7-4837-A58D-4DD1A6BE2B56}" dt="2020-10-09T02:26:40.356" v="1491" actId="478"/>
          <ac:spMkLst>
            <pc:docMk/>
            <pc:sldMk cId="3233897638" sldId="289"/>
            <ac:spMk id="24" creationId="{957EB3ED-3A7B-4C37-B19A-3303F37002CC}"/>
          </ac:spMkLst>
        </pc:spChg>
        <pc:spChg chg="del mod topLvl">
          <ac:chgData name="소 민환" userId="367441008b9a3a76" providerId="LiveId" clId="{72140D53-68B7-4837-A58D-4DD1A6BE2B56}" dt="2020-10-09T02:43:43.830" v="1851" actId="478"/>
          <ac:spMkLst>
            <pc:docMk/>
            <pc:sldMk cId="3233897638" sldId="289"/>
            <ac:spMk id="26" creationId="{FCBC9F28-C3B1-4BBE-B3D8-D69EA9672BA0}"/>
          </ac:spMkLst>
        </pc:spChg>
        <pc:spChg chg="del mod">
          <ac:chgData name="소 민환" userId="367441008b9a3a76" providerId="LiveId" clId="{72140D53-68B7-4837-A58D-4DD1A6BE2B56}" dt="2020-10-09T02:26:19.979" v="1484" actId="478"/>
          <ac:spMkLst>
            <pc:docMk/>
            <pc:sldMk cId="3233897638" sldId="289"/>
            <ac:spMk id="30" creationId="{009F89DA-CAC1-485F-A900-5F896E63AA6D}"/>
          </ac:spMkLst>
        </pc:spChg>
        <pc:spChg chg="del mod">
          <ac:chgData name="소 민환" userId="367441008b9a3a76" providerId="LiveId" clId="{72140D53-68B7-4837-A58D-4DD1A6BE2B56}" dt="2020-10-09T02:26:22.287" v="1485" actId="478"/>
          <ac:spMkLst>
            <pc:docMk/>
            <pc:sldMk cId="3233897638" sldId="289"/>
            <ac:spMk id="31" creationId="{E0B42B90-CA46-47FD-A1EF-BC88CBCFFBB1}"/>
          </ac:spMkLst>
        </pc:spChg>
        <pc:spChg chg="del mod">
          <ac:chgData name="소 민환" userId="367441008b9a3a76" providerId="LiveId" clId="{72140D53-68B7-4837-A58D-4DD1A6BE2B56}" dt="2020-10-09T02:26:16.142" v="1482" actId="478"/>
          <ac:spMkLst>
            <pc:docMk/>
            <pc:sldMk cId="3233897638" sldId="289"/>
            <ac:spMk id="32" creationId="{7ED33465-AA57-424F-858F-26AD68F6DFEF}"/>
          </ac:spMkLst>
        </pc:spChg>
        <pc:spChg chg="add del mod topLvl">
          <ac:chgData name="소 민환" userId="367441008b9a3a76" providerId="LiveId" clId="{72140D53-68B7-4837-A58D-4DD1A6BE2B56}" dt="2020-10-09T02:26:47.326" v="1493" actId="478"/>
          <ac:spMkLst>
            <pc:docMk/>
            <pc:sldMk cId="3233897638" sldId="289"/>
            <ac:spMk id="33" creationId="{3AB07FF8-F54B-4E06-971F-745D27EA2F61}"/>
          </ac:spMkLst>
        </pc:spChg>
        <pc:spChg chg="del mod">
          <ac:chgData name="소 민환" userId="367441008b9a3a76" providerId="LiveId" clId="{72140D53-68B7-4837-A58D-4DD1A6BE2B56}" dt="2020-10-09T02:26:30.429" v="1487" actId="478"/>
          <ac:spMkLst>
            <pc:docMk/>
            <pc:sldMk cId="3233897638" sldId="289"/>
            <ac:spMk id="34" creationId="{9BEF0D54-4B19-4677-8CF7-CFEE10E42018}"/>
          </ac:spMkLst>
        </pc:spChg>
        <pc:spChg chg="del mod">
          <ac:chgData name="소 민환" userId="367441008b9a3a76" providerId="LiveId" clId="{72140D53-68B7-4837-A58D-4DD1A6BE2B56}" dt="2020-10-09T02:26:13.925" v="1481" actId="478"/>
          <ac:spMkLst>
            <pc:docMk/>
            <pc:sldMk cId="3233897638" sldId="289"/>
            <ac:spMk id="36" creationId="{BC96A740-F533-4A00-BA96-8E56A7519D74}"/>
          </ac:spMkLst>
        </pc:spChg>
        <pc:spChg chg="add mod">
          <ac:chgData name="소 민환" userId="367441008b9a3a76" providerId="LiveId" clId="{72140D53-68B7-4837-A58D-4DD1A6BE2B56}" dt="2020-10-09T02:43:48.488" v="1854" actId="164"/>
          <ac:spMkLst>
            <pc:docMk/>
            <pc:sldMk cId="3233897638" sldId="289"/>
            <ac:spMk id="38" creationId="{CD7E8D8B-0809-413E-A8EC-75C668D1E823}"/>
          </ac:spMkLst>
        </pc:spChg>
        <pc:grpChg chg="mod">
          <ac:chgData name="소 민환" userId="367441008b9a3a76" providerId="LiveId" clId="{72140D53-68B7-4837-A58D-4DD1A6BE2B56}" dt="2020-10-09T02:09:16.146" v="959" actId="164"/>
          <ac:grpSpMkLst>
            <pc:docMk/>
            <pc:sldMk cId="3233897638" sldId="289"/>
            <ac:grpSpMk id="12" creationId="{FB29918D-3885-4B53-8DA3-34769B8389E1}"/>
          </ac:grpSpMkLst>
        </pc:grpChg>
        <pc:grpChg chg="add mod">
          <ac:chgData name="소 민환" userId="367441008b9a3a76" providerId="LiveId" clId="{72140D53-68B7-4837-A58D-4DD1A6BE2B56}" dt="2020-10-09T02:08:59.788" v="956" actId="164"/>
          <ac:grpSpMkLst>
            <pc:docMk/>
            <pc:sldMk cId="3233897638" sldId="289"/>
            <ac:grpSpMk id="15" creationId="{B409B944-2CCA-4279-9E09-5B7673D029C1}"/>
          </ac:grpSpMkLst>
        </pc:grpChg>
        <pc:grpChg chg="add mod">
          <ac:chgData name="소 민환" userId="367441008b9a3a76" providerId="LiveId" clId="{72140D53-68B7-4837-A58D-4DD1A6BE2B56}" dt="2020-10-09T02:09:16.146" v="959" actId="164"/>
          <ac:grpSpMkLst>
            <pc:docMk/>
            <pc:sldMk cId="3233897638" sldId="289"/>
            <ac:grpSpMk id="16" creationId="{AE5F156D-8ABD-4653-985D-14E951738DD2}"/>
          </ac:grpSpMkLst>
        </pc:grpChg>
        <pc:grpChg chg="add mod">
          <ac:chgData name="소 민환" userId="367441008b9a3a76" providerId="LiveId" clId="{72140D53-68B7-4837-A58D-4DD1A6BE2B56}" dt="2020-10-09T02:26:56.915" v="1495" actId="164"/>
          <ac:grpSpMkLst>
            <pc:docMk/>
            <pc:sldMk cId="3233897638" sldId="289"/>
            <ac:grpSpMk id="17" creationId="{84074498-FAC0-48CF-AFE2-FEDFE9207A8D}"/>
          </ac:grpSpMkLst>
        </pc:grpChg>
        <pc:grpChg chg="add mod">
          <ac:chgData name="소 민환" userId="367441008b9a3a76" providerId="LiveId" clId="{72140D53-68B7-4837-A58D-4DD1A6BE2B56}" dt="2020-10-09T02:43:48.488" v="1854" actId="164"/>
          <ac:grpSpMkLst>
            <pc:docMk/>
            <pc:sldMk cId="3233897638" sldId="289"/>
            <ac:grpSpMk id="21" creationId="{D33599FA-C204-4B6B-90C9-244A0285A53A}"/>
          </ac:grpSpMkLst>
        </pc:grpChg>
        <pc:grpChg chg="add del mod ord">
          <ac:chgData name="소 민환" userId="367441008b9a3a76" providerId="LiveId" clId="{72140D53-68B7-4837-A58D-4DD1A6BE2B56}" dt="2020-10-09T02:43:43.830" v="1851" actId="478"/>
          <ac:grpSpMkLst>
            <pc:docMk/>
            <pc:sldMk cId="3233897638" sldId="289"/>
            <ac:grpSpMk id="22" creationId="{14218E1D-BCE3-4588-8B58-5AC698D36B11}"/>
          </ac:grpSpMkLst>
        </pc:grpChg>
        <pc:grpChg chg="del mod">
          <ac:chgData name="소 민환" userId="367441008b9a3a76" providerId="LiveId" clId="{72140D53-68B7-4837-A58D-4DD1A6BE2B56}" dt="2020-10-09T02:26:24.249" v="1486" actId="478"/>
          <ac:grpSpMkLst>
            <pc:docMk/>
            <pc:sldMk cId="3233897638" sldId="289"/>
            <ac:grpSpMk id="25" creationId="{E1087550-F7A1-46BD-802A-03CF8D5A4922}"/>
          </ac:grpSpMkLst>
        </pc:grpChg>
        <pc:grpChg chg="del mod">
          <ac:chgData name="소 민환" userId="367441008b9a3a76" providerId="LiveId" clId="{72140D53-68B7-4837-A58D-4DD1A6BE2B56}" dt="2020-10-09T02:26:11.632" v="1480" actId="478"/>
          <ac:grpSpMkLst>
            <pc:docMk/>
            <pc:sldMk cId="3233897638" sldId="289"/>
            <ac:grpSpMk id="27" creationId="{CEACE025-61E2-41C6-9DF1-B070B83DF0C2}"/>
          </ac:grpSpMkLst>
        </pc:grpChg>
        <pc:grpChg chg="del mod">
          <ac:chgData name="소 민환" userId="367441008b9a3a76" providerId="LiveId" clId="{72140D53-68B7-4837-A58D-4DD1A6BE2B56}" dt="2020-10-09T02:26:30.429" v="1487" actId="478"/>
          <ac:grpSpMkLst>
            <pc:docMk/>
            <pc:sldMk cId="3233897638" sldId="289"/>
            <ac:grpSpMk id="28" creationId="{2B9FE495-18C6-4365-A9AD-4873809CBAF9}"/>
          </ac:grpSpMkLst>
        </pc:grpChg>
        <pc:grpChg chg="add mod">
          <ac:chgData name="소 민환" userId="367441008b9a3a76" providerId="LiveId" clId="{72140D53-68B7-4837-A58D-4DD1A6BE2B56}" dt="2020-10-09T02:43:48.488" v="1854" actId="164"/>
          <ac:grpSpMkLst>
            <pc:docMk/>
            <pc:sldMk cId="3233897638" sldId="289"/>
            <ac:grpSpMk id="39" creationId="{58D421DA-6A23-49A0-90BA-AB51EA6C78E0}"/>
          </ac:grpSpMkLst>
        </pc:grpChg>
        <pc:picChg chg="add del mod">
          <ac:chgData name="소 민환" userId="367441008b9a3a76" providerId="LiveId" clId="{72140D53-68B7-4837-A58D-4DD1A6BE2B56}" dt="2020-10-08T16:41:12.373" v="849" actId="478"/>
          <ac:picMkLst>
            <pc:docMk/>
            <pc:sldMk cId="3233897638" sldId="289"/>
            <ac:picMk id="5" creationId="{0BA83D50-FAB9-4B58-8191-FDAE4CA90B1D}"/>
          </ac:picMkLst>
        </pc:picChg>
        <pc:picChg chg="mod">
          <ac:chgData name="소 민환" userId="367441008b9a3a76" providerId="LiveId" clId="{72140D53-68B7-4837-A58D-4DD1A6BE2B56}" dt="2020-10-09T02:09:16.146" v="959" actId="164"/>
          <ac:picMkLst>
            <pc:docMk/>
            <pc:sldMk cId="3233897638" sldId="289"/>
            <ac:picMk id="7" creationId="{AC5FD421-C37D-4A9E-A2D0-EA1F232D60D8}"/>
          </ac:picMkLst>
        </pc:picChg>
        <pc:picChg chg="add del mod">
          <ac:chgData name="소 민환" userId="367441008b9a3a76" providerId="LiveId" clId="{72140D53-68B7-4837-A58D-4DD1A6BE2B56}" dt="2020-10-09T02:10:20.251" v="979" actId="478"/>
          <ac:picMkLst>
            <pc:docMk/>
            <pc:sldMk cId="3233897638" sldId="289"/>
            <ac:picMk id="8" creationId="{A62971A3-7895-4D0F-9346-9D723B613421}"/>
          </ac:picMkLst>
        </pc:picChg>
        <pc:picChg chg="mod">
          <ac:chgData name="소 민환" userId="367441008b9a3a76" providerId="LiveId" clId="{72140D53-68B7-4837-A58D-4DD1A6BE2B56}" dt="2020-10-09T02:09:16.146" v="959" actId="164"/>
          <ac:picMkLst>
            <pc:docMk/>
            <pc:sldMk cId="3233897638" sldId="289"/>
            <ac:picMk id="11" creationId="{1E10E644-8EE8-4600-AFF7-AD5D641FAE0C}"/>
          </ac:picMkLst>
        </pc:picChg>
        <pc:picChg chg="add del mod">
          <ac:chgData name="소 민환" userId="367441008b9a3a76" providerId="LiveId" clId="{72140D53-68B7-4837-A58D-4DD1A6BE2B56}" dt="2020-10-08T16:43:32.500" v="863" actId="478"/>
          <ac:picMkLst>
            <pc:docMk/>
            <pc:sldMk cId="3233897638" sldId="289"/>
            <ac:picMk id="13" creationId="{EBF0157B-A248-4520-8C4A-104EA4E82861}"/>
          </ac:picMkLst>
        </pc:picChg>
        <pc:picChg chg="add del mod">
          <ac:chgData name="소 민환" userId="367441008b9a3a76" providerId="LiveId" clId="{72140D53-68B7-4837-A58D-4DD1A6BE2B56}" dt="2020-10-08T16:44:18.430" v="868" actId="478"/>
          <ac:picMkLst>
            <pc:docMk/>
            <pc:sldMk cId="3233897638" sldId="289"/>
            <ac:picMk id="15" creationId="{2E8345EF-DA17-4FD3-AB86-208EF9F20392}"/>
          </ac:picMkLst>
        </pc:picChg>
        <pc:picChg chg="add del mod">
          <ac:chgData name="소 민환" userId="367441008b9a3a76" providerId="LiveId" clId="{72140D53-68B7-4837-A58D-4DD1A6BE2B56}" dt="2020-10-08T16:46:43.554" v="881" actId="478"/>
          <ac:picMkLst>
            <pc:docMk/>
            <pc:sldMk cId="3233897638" sldId="289"/>
            <ac:picMk id="17" creationId="{1DAD12D6-38E3-4C5A-B0EA-395CF92675BC}"/>
          </ac:picMkLst>
        </pc:picChg>
        <pc:picChg chg="add del mod">
          <ac:chgData name="소 민환" userId="367441008b9a3a76" providerId="LiveId" clId="{72140D53-68B7-4837-A58D-4DD1A6BE2B56}" dt="2020-10-08T16:47:19.608" v="886" actId="478"/>
          <ac:picMkLst>
            <pc:docMk/>
            <pc:sldMk cId="3233897638" sldId="289"/>
            <ac:picMk id="19" creationId="{9D9F3D2D-2D9C-4D78-8E9D-DB2DD174B560}"/>
          </ac:picMkLst>
        </pc:picChg>
        <pc:picChg chg="add del mod">
          <ac:chgData name="소 민환" userId="367441008b9a3a76" providerId="LiveId" clId="{72140D53-68B7-4837-A58D-4DD1A6BE2B56}" dt="2020-10-08T16:47:42.064" v="893" actId="478"/>
          <ac:picMkLst>
            <pc:docMk/>
            <pc:sldMk cId="3233897638" sldId="289"/>
            <ac:picMk id="21" creationId="{567069FA-226C-4C7B-957F-3811191E30E7}"/>
          </ac:picMkLst>
        </pc:picChg>
        <pc:picChg chg="add del mod">
          <ac:chgData name="소 민환" userId="367441008b9a3a76" providerId="LiveId" clId="{72140D53-68B7-4837-A58D-4DD1A6BE2B56}" dt="2020-10-09T02:09:13.015" v="958" actId="478"/>
          <ac:picMkLst>
            <pc:docMk/>
            <pc:sldMk cId="3233897638" sldId="289"/>
            <ac:picMk id="23" creationId="{3A48AE52-D9F0-425F-AEDC-B81BF16116B6}"/>
          </ac:picMkLst>
        </pc:picChg>
        <pc:picChg chg="del mod">
          <ac:chgData name="소 민환" userId="367441008b9a3a76" providerId="LiveId" clId="{72140D53-68B7-4837-A58D-4DD1A6BE2B56}" dt="2020-10-09T02:26:24.249" v="1486" actId="478"/>
          <ac:picMkLst>
            <pc:docMk/>
            <pc:sldMk cId="3233897638" sldId="289"/>
            <ac:picMk id="29" creationId="{9522F907-FBB7-4357-8062-B22E36D46B4C}"/>
          </ac:picMkLst>
        </pc:picChg>
        <pc:picChg chg="del mod">
          <ac:chgData name="소 민환" userId="367441008b9a3a76" providerId="LiveId" clId="{72140D53-68B7-4837-A58D-4DD1A6BE2B56}" dt="2020-10-09T02:26:11.632" v="1480" actId="478"/>
          <ac:picMkLst>
            <pc:docMk/>
            <pc:sldMk cId="3233897638" sldId="289"/>
            <ac:picMk id="35" creationId="{159AE693-622E-4821-8231-9AFD8A330E2F}"/>
          </ac:picMkLst>
        </pc:picChg>
      </pc:sldChg>
      <pc:sldChg chg="new del">
        <pc:chgData name="소 민환" userId="367441008b9a3a76" providerId="LiveId" clId="{72140D53-68B7-4837-A58D-4DD1A6BE2B56}" dt="2020-10-08T16:39:51.689" v="843" actId="47"/>
        <pc:sldMkLst>
          <pc:docMk/>
          <pc:sldMk cId="3841069439" sldId="289"/>
        </pc:sldMkLst>
      </pc:sldChg>
      <pc:sldChg chg="addSp delSp modSp add mod ord">
        <pc:chgData name="소 민환" userId="367441008b9a3a76" providerId="LiveId" clId="{72140D53-68B7-4837-A58D-4DD1A6BE2B56}" dt="2020-10-14T02:24:48.598" v="17023" actId="164"/>
        <pc:sldMkLst>
          <pc:docMk/>
          <pc:sldMk cId="3630749483" sldId="290"/>
        </pc:sldMkLst>
        <pc:spChg chg="mod">
          <ac:chgData name="소 민환" userId="367441008b9a3a76" providerId="LiveId" clId="{72140D53-68B7-4837-A58D-4DD1A6BE2B56}" dt="2020-10-09T10:27:48.258" v="2971" actId="165"/>
          <ac:spMkLst>
            <pc:docMk/>
            <pc:sldMk cId="3630749483" sldId="290"/>
            <ac:spMk id="2" creationId="{CC1DEF7B-C3F1-4125-B262-CB2BCC162C29}"/>
          </ac:spMkLst>
        </pc:spChg>
        <pc:spChg chg="add mod">
          <ac:chgData name="소 민환" userId="367441008b9a3a76" providerId="LiveId" clId="{72140D53-68B7-4837-A58D-4DD1A6BE2B56}" dt="2020-10-14T02:24:48.598" v="17023" actId="164"/>
          <ac:spMkLst>
            <pc:docMk/>
            <pc:sldMk cId="3630749483" sldId="290"/>
            <ac:spMk id="3" creationId="{E4026444-DE72-4D1D-8F5F-7CECE8F96ED5}"/>
          </ac:spMkLst>
        </pc:spChg>
        <pc:spChg chg="del">
          <ac:chgData name="소 민환" userId="367441008b9a3a76" providerId="LiveId" clId="{72140D53-68B7-4837-A58D-4DD1A6BE2B56}" dt="2020-10-09T02:10:26.089" v="982" actId="478"/>
          <ac:spMkLst>
            <pc:docMk/>
            <pc:sldMk cId="3630749483" sldId="290"/>
            <ac:spMk id="3" creationId="{FF58A116-8E53-4E0C-823A-C28BA929239B}"/>
          </ac:spMkLst>
        </pc:spChg>
        <pc:spChg chg="del">
          <ac:chgData name="소 민환" userId="367441008b9a3a76" providerId="LiveId" clId="{72140D53-68B7-4837-A58D-4DD1A6BE2B56}" dt="2020-10-09T02:10:30.514" v="984" actId="478"/>
          <ac:spMkLst>
            <pc:docMk/>
            <pc:sldMk cId="3630749483" sldId="290"/>
            <ac:spMk id="5" creationId="{2D75A6FC-8421-4D22-9611-5FBC95500126}"/>
          </ac:spMkLst>
        </pc:spChg>
        <pc:spChg chg="add del mod">
          <ac:chgData name="소 민환" userId="367441008b9a3a76" providerId="LiveId" clId="{72140D53-68B7-4837-A58D-4DD1A6BE2B56}" dt="2020-10-11T16:04:03.832" v="10109" actId="478"/>
          <ac:spMkLst>
            <pc:docMk/>
            <pc:sldMk cId="3630749483" sldId="290"/>
            <ac:spMk id="5" creationId="{C6ED925B-015C-4302-A546-39692A841C8F}"/>
          </ac:spMkLst>
        </pc:spChg>
        <pc:spChg chg="del">
          <ac:chgData name="소 민환" userId="367441008b9a3a76" providerId="LiveId" clId="{72140D53-68B7-4837-A58D-4DD1A6BE2B56}" dt="2020-10-09T02:10:28.458" v="983" actId="478"/>
          <ac:spMkLst>
            <pc:docMk/>
            <pc:sldMk cId="3630749483" sldId="290"/>
            <ac:spMk id="6" creationId="{10D5641E-02FF-4537-90F0-F47DF8A808DC}"/>
          </ac:spMkLst>
        </pc:spChg>
        <pc:spChg chg="add mod">
          <ac:chgData name="소 민환" userId="367441008b9a3a76" providerId="LiveId" clId="{72140D53-68B7-4837-A58D-4DD1A6BE2B56}" dt="2020-10-14T02:24:48.598" v="17023" actId="164"/>
          <ac:spMkLst>
            <pc:docMk/>
            <pc:sldMk cId="3630749483" sldId="290"/>
            <ac:spMk id="6" creationId="{DB962973-FD11-4056-BA5E-3A51C3C2376D}"/>
          </ac:spMkLst>
        </pc:spChg>
        <pc:spChg chg="mod">
          <ac:chgData name="소 민환" userId="367441008b9a3a76" providerId="LiveId" clId="{72140D53-68B7-4837-A58D-4DD1A6BE2B56}" dt="2020-10-09T10:27:48.258" v="2971" actId="165"/>
          <ac:spMkLst>
            <pc:docMk/>
            <pc:sldMk cId="3630749483" sldId="290"/>
            <ac:spMk id="9" creationId="{835EF66C-2C31-46C9-B1E5-4653D5F3A7ED}"/>
          </ac:spMkLst>
        </pc:spChg>
        <pc:spChg chg="add del mod">
          <ac:chgData name="소 민환" userId="367441008b9a3a76" providerId="LiveId" clId="{72140D53-68B7-4837-A58D-4DD1A6BE2B56}" dt="2020-10-09T02:12:25.894" v="1020" actId="478"/>
          <ac:spMkLst>
            <pc:docMk/>
            <pc:sldMk cId="3630749483" sldId="290"/>
            <ac:spMk id="10" creationId="{6AE9A8A9-844E-4429-99FD-002C95332C40}"/>
          </ac:spMkLst>
        </pc:spChg>
        <pc:spChg chg="add mod">
          <ac:chgData name="소 민환" userId="367441008b9a3a76" providerId="LiveId" clId="{72140D53-68B7-4837-A58D-4DD1A6BE2B56}" dt="2020-10-14T02:24:48.598" v="17023" actId="164"/>
          <ac:spMkLst>
            <pc:docMk/>
            <pc:sldMk cId="3630749483" sldId="290"/>
            <ac:spMk id="10" creationId="{E4081A56-10A4-4656-A526-85A2C5B148E5}"/>
          </ac:spMkLst>
        </pc:spChg>
        <pc:spChg chg="del">
          <ac:chgData name="소 민환" userId="367441008b9a3a76" providerId="LiveId" clId="{72140D53-68B7-4837-A58D-4DD1A6BE2B56}" dt="2020-10-09T02:10:32.086" v="985" actId="478"/>
          <ac:spMkLst>
            <pc:docMk/>
            <pc:sldMk cId="3630749483" sldId="290"/>
            <ac:spMk id="13" creationId="{8EA5310E-6D88-4BD3-B11F-5B6BD9F15793}"/>
          </ac:spMkLst>
        </pc:spChg>
        <pc:spChg chg="add mod">
          <ac:chgData name="소 민환" userId="367441008b9a3a76" providerId="LiveId" clId="{72140D53-68B7-4837-A58D-4DD1A6BE2B56}" dt="2020-10-14T02:24:48.598" v="17023" actId="164"/>
          <ac:spMkLst>
            <pc:docMk/>
            <pc:sldMk cId="3630749483" sldId="290"/>
            <ac:spMk id="13" creationId="{C38EFCCB-EB0B-403A-AC2A-1072F39D659A}"/>
          </ac:spMkLst>
        </pc:spChg>
        <pc:spChg chg="del">
          <ac:chgData name="소 민환" userId="367441008b9a3a76" providerId="LiveId" clId="{72140D53-68B7-4837-A58D-4DD1A6BE2B56}" dt="2020-10-09T02:10:49.163" v="993" actId="478"/>
          <ac:spMkLst>
            <pc:docMk/>
            <pc:sldMk cId="3630749483" sldId="290"/>
            <ac:spMk id="14" creationId="{0BB245F3-8AEA-4827-AEE7-4DD506524C7B}"/>
          </ac:spMkLst>
        </pc:spChg>
        <pc:spChg chg="add del mod">
          <ac:chgData name="소 민환" userId="367441008b9a3a76" providerId="LiveId" clId="{72140D53-68B7-4837-A58D-4DD1A6BE2B56}" dt="2020-10-11T16:04:01.794" v="10108" actId="478"/>
          <ac:spMkLst>
            <pc:docMk/>
            <pc:sldMk cId="3630749483" sldId="290"/>
            <ac:spMk id="15" creationId="{D6D0FB54-3744-441F-8952-45A3D9FA57F2}"/>
          </ac:spMkLst>
        </pc:spChg>
        <pc:spChg chg="add mod">
          <ac:chgData name="소 민환" userId="367441008b9a3a76" providerId="LiveId" clId="{72140D53-68B7-4837-A58D-4DD1A6BE2B56}" dt="2020-10-09T10:27:48.258" v="2971" actId="165"/>
          <ac:spMkLst>
            <pc:docMk/>
            <pc:sldMk cId="3630749483" sldId="290"/>
            <ac:spMk id="18" creationId="{293D0B6D-1ECB-4D6F-A174-22D12F139B03}"/>
          </ac:spMkLst>
        </pc:spChg>
        <pc:spChg chg="add del mod">
          <ac:chgData name="소 민환" userId="367441008b9a3a76" providerId="LiveId" clId="{72140D53-68B7-4837-A58D-4DD1A6BE2B56}" dt="2020-10-09T02:13:14.047" v="1024" actId="478"/>
          <ac:spMkLst>
            <pc:docMk/>
            <pc:sldMk cId="3630749483" sldId="290"/>
            <ac:spMk id="19" creationId="{19F896AC-773E-40E8-968B-7501B3C7AD34}"/>
          </ac:spMkLst>
        </pc:spChg>
        <pc:spChg chg="add del mod">
          <ac:chgData name="소 민환" userId="367441008b9a3a76" providerId="LiveId" clId="{72140D53-68B7-4837-A58D-4DD1A6BE2B56}" dt="2020-10-09T10:35:17.590" v="3130" actId="478"/>
          <ac:spMkLst>
            <pc:docMk/>
            <pc:sldMk cId="3630749483" sldId="290"/>
            <ac:spMk id="20" creationId="{D0F8F446-07BB-46CE-9108-4A61FFA53828}"/>
          </ac:spMkLst>
        </pc:spChg>
        <pc:spChg chg="mod">
          <ac:chgData name="소 민환" userId="367441008b9a3a76" providerId="LiveId" clId="{72140D53-68B7-4837-A58D-4DD1A6BE2B56}" dt="2020-10-09T10:27:48.258" v="2971" actId="165"/>
          <ac:spMkLst>
            <pc:docMk/>
            <pc:sldMk cId="3630749483" sldId="290"/>
            <ac:spMk id="23" creationId="{BC48EA9B-3557-4FDC-AE0F-FD6861112E2F}"/>
          </ac:spMkLst>
        </pc:spChg>
        <pc:spChg chg="del mod">
          <ac:chgData name="소 민환" userId="367441008b9a3a76" providerId="LiveId" clId="{72140D53-68B7-4837-A58D-4DD1A6BE2B56}" dt="2020-10-09T10:35:04.702" v="3125" actId="478"/>
          <ac:spMkLst>
            <pc:docMk/>
            <pc:sldMk cId="3630749483" sldId="290"/>
            <ac:spMk id="24" creationId="{0FCA404B-F1AF-4974-A983-30270BD1FFB8}"/>
          </ac:spMkLst>
        </pc:spChg>
        <pc:spChg chg="mod">
          <ac:chgData name="소 민환" userId="367441008b9a3a76" providerId="LiveId" clId="{72140D53-68B7-4837-A58D-4DD1A6BE2B56}" dt="2020-10-09T10:27:48.258" v="2971" actId="165"/>
          <ac:spMkLst>
            <pc:docMk/>
            <pc:sldMk cId="3630749483" sldId="290"/>
            <ac:spMk id="26" creationId="{6E5EB590-D763-4A1F-AE55-A184639B6FD8}"/>
          </ac:spMkLst>
        </pc:spChg>
        <pc:spChg chg="del mod">
          <ac:chgData name="소 민환" userId="367441008b9a3a76" providerId="LiveId" clId="{72140D53-68B7-4837-A58D-4DD1A6BE2B56}" dt="2020-10-09T10:35:08.342" v="3127" actId="478"/>
          <ac:spMkLst>
            <pc:docMk/>
            <pc:sldMk cId="3630749483" sldId="290"/>
            <ac:spMk id="27" creationId="{15C5B26D-D50E-4086-B7AC-46E0B12DB2B1}"/>
          </ac:spMkLst>
        </pc:spChg>
        <pc:spChg chg="mod">
          <ac:chgData name="소 민환" userId="367441008b9a3a76" providerId="LiveId" clId="{72140D53-68B7-4837-A58D-4DD1A6BE2B56}" dt="2020-10-09T10:27:48.258" v="2971" actId="165"/>
          <ac:spMkLst>
            <pc:docMk/>
            <pc:sldMk cId="3630749483" sldId="290"/>
            <ac:spMk id="29" creationId="{BC5339D1-81C8-4FC0-AAA3-4F86BC12B520}"/>
          </ac:spMkLst>
        </pc:spChg>
        <pc:spChg chg="del mod">
          <ac:chgData name="소 민환" userId="367441008b9a3a76" providerId="LiveId" clId="{72140D53-68B7-4837-A58D-4DD1A6BE2B56}" dt="2020-10-09T10:35:15.006" v="3129" actId="478"/>
          <ac:spMkLst>
            <pc:docMk/>
            <pc:sldMk cId="3630749483" sldId="290"/>
            <ac:spMk id="30" creationId="{1CC6B6EF-F019-4156-B282-921CC787B7B0}"/>
          </ac:spMkLst>
        </pc:spChg>
        <pc:spChg chg="mod topLvl">
          <ac:chgData name="소 민환" userId="367441008b9a3a76" providerId="LiveId" clId="{72140D53-68B7-4837-A58D-4DD1A6BE2B56}" dt="2020-10-14T02:24:48.598" v="17023" actId="164"/>
          <ac:spMkLst>
            <pc:docMk/>
            <pc:sldMk cId="3630749483" sldId="290"/>
            <ac:spMk id="33" creationId="{C4A7258C-E9F0-426F-87FB-8A9764686E67}"/>
          </ac:spMkLst>
        </pc:spChg>
        <pc:spChg chg="mod">
          <ac:chgData name="소 민환" userId="367441008b9a3a76" providerId="LiveId" clId="{72140D53-68B7-4837-A58D-4DD1A6BE2B56}" dt="2020-10-09T10:35:20.048" v="3131"/>
          <ac:spMkLst>
            <pc:docMk/>
            <pc:sldMk cId="3630749483" sldId="290"/>
            <ac:spMk id="34" creationId="{C413BA7F-4B70-43DF-AC19-BE70328D1D49}"/>
          </ac:spMkLst>
        </pc:spChg>
        <pc:spChg chg="del mod">
          <ac:chgData name="소 민환" userId="367441008b9a3a76" providerId="LiveId" clId="{72140D53-68B7-4837-A58D-4DD1A6BE2B56}" dt="2020-10-09T02:43:56.299" v="1857" actId="478"/>
          <ac:spMkLst>
            <pc:docMk/>
            <pc:sldMk cId="3630749483" sldId="290"/>
            <ac:spMk id="34" creationId="{F6DD5CD9-4FED-4900-96A5-9F2C436F4036}"/>
          </ac:spMkLst>
        </pc:spChg>
        <pc:spChg chg="add mod">
          <ac:chgData name="소 민환" userId="367441008b9a3a76" providerId="LiveId" clId="{72140D53-68B7-4837-A58D-4DD1A6BE2B56}" dt="2020-10-14T02:24:48.598" v="17023" actId="164"/>
          <ac:spMkLst>
            <pc:docMk/>
            <pc:sldMk cId="3630749483" sldId="290"/>
            <ac:spMk id="37" creationId="{BD2379DC-EECA-4741-955D-5482ADCBBE19}"/>
          </ac:spMkLst>
        </pc:spChg>
        <pc:spChg chg="mod">
          <ac:chgData name="소 민환" userId="367441008b9a3a76" providerId="LiveId" clId="{72140D53-68B7-4837-A58D-4DD1A6BE2B56}" dt="2020-10-10T02:19:42.251" v="4205" actId="113"/>
          <ac:spMkLst>
            <pc:docMk/>
            <pc:sldMk cId="3630749483" sldId="290"/>
            <ac:spMk id="39" creationId="{32E17F39-EBBA-42CB-AEFD-884FAEC76A16}"/>
          </ac:spMkLst>
        </pc:spChg>
        <pc:spChg chg="mod">
          <ac:chgData name="소 민환" userId="367441008b9a3a76" providerId="LiveId" clId="{72140D53-68B7-4837-A58D-4DD1A6BE2B56}" dt="2020-10-09T10:35:20.048" v="3131"/>
          <ac:spMkLst>
            <pc:docMk/>
            <pc:sldMk cId="3630749483" sldId="290"/>
            <ac:spMk id="41" creationId="{3D78F6AA-8E9F-4DFC-B963-E3C1AF775C51}"/>
          </ac:spMkLst>
        </pc:spChg>
        <pc:spChg chg="mod">
          <ac:chgData name="소 민환" userId="367441008b9a3a76" providerId="LiveId" clId="{72140D53-68B7-4837-A58D-4DD1A6BE2B56}" dt="2020-10-09T10:35:20.048" v="3131"/>
          <ac:spMkLst>
            <pc:docMk/>
            <pc:sldMk cId="3630749483" sldId="290"/>
            <ac:spMk id="42" creationId="{9303E601-C8FF-43DB-83FC-B4DBCAC7E63A}"/>
          </ac:spMkLst>
        </pc:spChg>
        <pc:spChg chg="add del">
          <ac:chgData name="소 민환" userId="367441008b9a3a76" providerId="LiveId" clId="{72140D53-68B7-4837-A58D-4DD1A6BE2B56}" dt="2020-10-09T10:35:58.146" v="3137" actId="22"/>
          <ac:spMkLst>
            <pc:docMk/>
            <pc:sldMk cId="3630749483" sldId="290"/>
            <ac:spMk id="43" creationId="{4C4B894C-294C-473F-A763-D3D19CD29052}"/>
          </ac:spMkLst>
        </pc:spChg>
        <pc:grpChg chg="add mod">
          <ac:chgData name="소 민환" userId="367441008b9a3a76" providerId="LiveId" clId="{72140D53-68B7-4837-A58D-4DD1A6BE2B56}" dt="2020-10-14T02:24:48.598" v="17023" actId="164"/>
          <ac:grpSpMkLst>
            <pc:docMk/>
            <pc:sldMk cId="3630749483" sldId="290"/>
            <ac:grpSpMk id="5" creationId="{2D607E5E-A4CE-4926-95DD-39892D65F41D}"/>
          </ac:grpSpMkLst>
        </pc:grpChg>
        <pc:grpChg chg="mod">
          <ac:chgData name="소 민환" userId="367441008b9a3a76" providerId="LiveId" clId="{72140D53-68B7-4837-A58D-4DD1A6BE2B56}" dt="2020-10-09T10:27:48.258" v="2971" actId="165"/>
          <ac:grpSpMkLst>
            <pc:docMk/>
            <pc:sldMk cId="3630749483" sldId="290"/>
            <ac:grpSpMk id="12" creationId="{FB29918D-3885-4B53-8DA3-34769B8389E1}"/>
          </ac:grpSpMkLst>
        </pc:grpChg>
        <pc:grpChg chg="del">
          <ac:chgData name="소 민환" userId="367441008b9a3a76" providerId="LiveId" clId="{72140D53-68B7-4837-A58D-4DD1A6BE2B56}" dt="2020-10-09T02:10:32.086" v="985" actId="478"/>
          <ac:grpSpMkLst>
            <pc:docMk/>
            <pc:sldMk cId="3630749483" sldId="290"/>
            <ac:grpSpMk id="15" creationId="{B409B944-2CCA-4279-9E09-5B7673D029C1}"/>
          </ac:grpSpMkLst>
        </pc:grpChg>
        <pc:grpChg chg="del">
          <ac:chgData name="소 민환" userId="367441008b9a3a76" providerId="LiveId" clId="{72140D53-68B7-4837-A58D-4DD1A6BE2B56}" dt="2020-10-09T02:10:30.514" v="984" actId="478"/>
          <ac:grpSpMkLst>
            <pc:docMk/>
            <pc:sldMk cId="3630749483" sldId="290"/>
            <ac:grpSpMk id="16" creationId="{AE5F156D-8ABD-4653-985D-14E951738DD2}"/>
          </ac:grpSpMkLst>
        </pc:grpChg>
        <pc:grpChg chg="mod ord">
          <ac:chgData name="소 민환" userId="367441008b9a3a76" providerId="LiveId" clId="{72140D53-68B7-4837-A58D-4DD1A6BE2B56}" dt="2020-10-09T10:27:48.258" v="2971" actId="165"/>
          <ac:grpSpMkLst>
            <pc:docMk/>
            <pc:sldMk cId="3630749483" sldId="290"/>
            <ac:grpSpMk id="17" creationId="{84074498-FAC0-48CF-AFE2-FEDFE9207A8D}"/>
          </ac:grpSpMkLst>
        </pc:grpChg>
        <pc:grpChg chg="add del mod">
          <ac:chgData name="소 민환" userId="367441008b9a3a76" providerId="LiveId" clId="{72140D53-68B7-4837-A58D-4DD1A6BE2B56}" dt="2020-10-09T10:35:17.590" v="3130" actId="478"/>
          <ac:grpSpMkLst>
            <pc:docMk/>
            <pc:sldMk cId="3630749483" sldId="290"/>
            <ac:grpSpMk id="21" creationId="{7F191ADA-D363-45C9-9DB0-E3FC0392A1DC}"/>
          </ac:grpSpMkLst>
        </pc:grpChg>
        <pc:grpChg chg="add del mod">
          <ac:chgData name="소 민환" userId="367441008b9a3a76" providerId="LiveId" clId="{72140D53-68B7-4837-A58D-4DD1A6BE2B56}" dt="2020-10-09T10:35:04.702" v="3125" actId="478"/>
          <ac:grpSpMkLst>
            <pc:docMk/>
            <pc:sldMk cId="3630749483" sldId="290"/>
            <ac:grpSpMk id="22" creationId="{77FBD85E-E08C-4CFA-97DC-6DD284FBDFEE}"/>
          </ac:grpSpMkLst>
        </pc:grpChg>
        <pc:grpChg chg="add del mod">
          <ac:chgData name="소 민환" userId="367441008b9a3a76" providerId="LiveId" clId="{72140D53-68B7-4837-A58D-4DD1A6BE2B56}" dt="2020-10-09T10:35:08.342" v="3127" actId="478"/>
          <ac:grpSpMkLst>
            <pc:docMk/>
            <pc:sldMk cId="3630749483" sldId="290"/>
            <ac:grpSpMk id="25" creationId="{9960DD96-4341-4BE3-A57C-BD90F8BA8660}"/>
          </ac:grpSpMkLst>
        </pc:grpChg>
        <pc:grpChg chg="add del mod">
          <ac:chgData name="소 민환" userId="367441008b9a3a76" providerId="LiveId" clId="{72140D53-68B7-4837-A58D-4DD1A6BE2B56}" dt="2020-10-09T10:35:15.006" v="3129" actId="478"/>
          <ac:grpSpMkLst>
            <pc:docMk/>
            <pc:sldMk cId="3630749483" sldId="290"/>
            <ac:grpSpMk id="28" creationId="{D84206C6-1942-4070-AC9F-24DB464BF029}"/>
          </ac:grpSpMkLst>
        </pc:grpChg>
        <pc:grpChg chg="add mod topLvl">
          <ac:chgData name="소 민환" userId="367441008b9a3a76" providerId="LiveId" clId="{72140D53-68B7-4837-A58D-4DD1A6BE2B56}" dt="2020-10-14T02:24:48.598" v="17023" actId="164"/>
          <ac:grpSpMkLst>
            <pc:docMk/>
            <pc:sldMk cId="3630749483" sldId="290"/>
            <ac:grpSpMk id="31" creationId="{B8A8D90C-802F-4B2A-85EE-2353896C9E47}"/>
          </ac:grpSpMkLst>
        </pc:grpChg>
        <pc:grpChg chg="add del mod ord">
          <ac:chgData name="소 민환" userId="367441008b9a3a76" providerId="LiveId" clId="{72140D53-68B7-4837-A58D-4DD1A6BE2B56}" dt="2020-10-09T02:43:56.299" v="1857" actId="478"/>
          <ac:grpSpMkLst>
            <pc:docMk/>
            <pc:sldMk cId="3630749483" sldId="290"/>
            <ac:grpSpMk id="32" creationId="{38D29FF1-8F50-4C6F-B5DB-31C26F7DACEF}"/>
          </ac:grpSpMkLst>
        </pc:grpChg>
        <pc:grpChg chg="add mod">
          <ac:chgData name="소 민환" userId="367441008b9a3a76" providerId="LiveId" clId="{72140D53-68B7-4837-A58D-4DD1A6BE2B56}" dt="2020-10-14T02:24:48.598" v="17023" actId="164"/>
          <ac:grpSpMkLst>
            <pc:docMk/>
            <pc:sldMk cId="3630749483" sldId="290"/>
            <ac:grpSpMk id="32" creationId="{E367CFED-C0FE-4C1F-A8D7-2A2ED52985D1}"/>
          </ac:grpSpMkLst>
        </pc:grpChg>
        <pc:grpChg chg="add del mod">
          <ac:chgData name="소 민환" userId="367441008b9a3a76" providerId="LiveId" clId="{72140D53-68B7-4837-A58D-4DD1A6BE2B56}" dt="2020-10-09T10:27:48.258" v="2971" actId="165"/>
          <ac:grpSpMkLst>
            <pc:docMk/>
            <pc:sldMk cId="3630749483" sldId="290"/>
            <ac:grpSpMk id="35" creationId="{396BD34C-6CBD-4956-854D-9F33E9C4CE3C}"/>
          </ac:grpSpMkLst>
        </pc:grpChg>
        <pc:picChg chg="mod">
          <ac:chgData name="소 민환" userId="367441008b9a3a76" providerId="LiveId" clId="{72140D53-68B7-4837-A58D-4DD1A6BE2B56}" dt="2020-10-09T10:27:48.258" v="2971" actId="165"/>
          <ac:picMkLst>
            <pc:docMk/>
            <pc:sldMk cId="3630749483" sldId="290"/>
            <ac:picMk id="4" creationId="{D3A825CB-E69C-4C64-8080-517811C79CEE}"/>
          </ac:picMkLst>
        </pc:picChg>
        <pc:picChg chg="mod">
          <ac:chgData name="소 민환" userId="367441008b9a3a76" providerId="LiveId" clId="{72140D53-68B7-4837-A58D-4DD1A6BE2B56}" dt="2020-10-09T10:27:48.258" v="2971" actId="165"/>
          <ac:picMkLst>
            <pc:docMk/>
            <pc:sldMk cId="3630749483" sldId="290"/>
            <ac:picMk id="7" creationId="{AC5FD421-C37D-4A9E-A2D0-EA1F232D60D8}"/>
          </ac:picMkLst>
        </pc:picChg>
        <pc:picChg chg="del mod ord">
          <ac:chgData name="소 민환" userId="367441008b9a3a76" providerId="LiveId" clId="{72140D53-68B7-4837-A58D-4DD1A6BE2B56}" dt="2020-10-09T10:34:55.240" v="3120" actId="478"/>
          <ac:picMkLst>
            <pc:docMk/>
            <pc:sldMk cId="3630749483" sldId="290"/>
            <ac:picMk id="8" creationId="{A62971A3-7895-4D0F-9346-9D723B613421}"/>
          </ac:picMkLst>
        </pc:picChg>
        <pc:picChg chg="mod">
          <ac:chgData name="소 민환" userId="367441008b9a3a76" providerId="LiveId" clId="{72140D53-68B7-4837-A58D-4DD1A6BE2B56}" dt="2020-10-09T10:27:48.258" v="2971" actId="165"/>
          <ac:picMkLst>
            <pc:docMk/>
            <pc:sldMk cId="3630749483" sldId="290"/>
            <ac:picMk id="11" creationId="{1E10E644-8EE8-4600-AFF7-AD5D641FAE0C}"/>
          </ac:picMkLst>
        </pc:picChg>
        <pc:picChg chg="mod">
          <ac:chgData name="소 민환" userId="367441008b9a3a76" providerId="LiveId" clId="{72140D53-68B7-4837-A58D-4DD1A6BE2B56}" dt="2020-10-09T10:35:20.048" v="3131"/>
          <ac:picMkLst>
            <pc:docMk/>
            <pc:sldMk cId="3630749483" sldId="290"/>
            <ac:picMk id="38" creationId="{A133F99F-79A5-48A3-AB22-C14AF86E4A4A}"/>
          </ac:picMkLst>
        </pc:picChg>
        <pc:cxnChg chg="add del mod">
          <ac:chgData name="소 민환" userId="367441008b9a3a76" providerId="LiveId" clId="{72140D53-68B7-4837-A58D-4DD1A6BE2B56}" dt="2020-10-11T16:04:05.367" v="10110" actId="478"/>
          <ac:cxnSpMkLst>
            <pc:docMk/>
            <pc:sldMk cId="3630749483" sldId="290"/>
            <ac:cxnSpMk id="14" creationId="{EB5A0D82-C386-475B-B693-412912A2ED5D}"/>
          </ac:cxnSpMkLst>
        </pc:cxnChg>
        <pc:cxnChg chg="mod">
          <ac:chgData name="소 민환" userId="367441008b9a3a76" providerId="LiveId" clId="{72140D53-68B7-4837-A58D-4DD1A6BE2B56}" dt="2020-10-09T10:35:20.048" v="3131"/>
          <ac:cxnSpMkLst>
            <pc:docMk/>
            <pc:sldMk cId="3630749483" sldId="290"/>
            <ac:cxnSpMk id="36" creationId="{3AEB8224-C6B0-4CAE-B607-419C0B59D37B}"/>
          </ac:cxnSpMkLst>
        </pc:cxnChg>
        <pc:cxnChg chg="mod">
          <ac:chgData name="소 민환" userId="367441008b9a3a76" providerId="LiveId" clId="{72140D53-68B7-4837-A58D-4DD1A6BE2B56}" dt="2020-10-09T10:35:20.048" v="3131"/>
          <ac:cxnSpMkLst>
            <pc:docMk/>
            <pc:sldMk cId="3630749483" sldId="290"/>
            <ac:cxnSpMk id="40" creationId="{1C976971-1161-4CD5-BD40-8A2491E88390}"/>
          </ac:cxnSpMkLst>
        </pc:cxnChg>
      </pc:sldChg>
      <pc:sldChg chg="addSp delSp modSp new mod">
        <pc:chgData name="소 민환" userId="367441008b9a3a76" providerId="LiveId" clId="{72140D53-68B7-4837-A58D-4DD1A6BE2B56}" dt="2020-10-11T16:04:26.259" v="10112" actId="1076"/>
        <pc:sldMkLst>
          <pc:docMk/>
          <pc:sldMk cId="3827094683" sldId="291"/>
        </pc:sldMkLst>
        <pc:spChg chg="mod topLvl">
          <ac:chgData name="소 민환" userId="367441008b9a3a76" providerId="LiveId" clId="{72140D53-68B7-4837-A58D-4DD1A6BE2B56}" dt="2020-10-10T01:50:43.459" v="3913" actId="165"/>
          <ac:spMkLst>
            <pc:docMk/>
            <pc:sldMk cId="3827094683" sldId="291"/>
            <ac:spMk id="4" creationId="{2E7A149D-3F34-472D-8EE9-4C25543C5482}"/>
          </ac:spMkLst>
        </pc:spChg>
        <pc:spChg chg="mod topLvl">
          <ac:chgData name="소 민환" userId="367441008b9a3a76" providerId="LiveId" clId="{72140D53-68B7-4837-A58D-4DD1A6BE2B56}" dt="2020-10-10T01:50:43.459" v="3913" actId="165"/>
          <ac:spMkLst>
            <pc:docMk/>
            <pc:sldMk cId="3827094683" sldId="291"/>
            <ac:spMk id="5" creationId="{0317CA02-1EAD-4457-A9B6-92B085419876}"/>
          </ac:spMkLst>
        </pc:spChg>
        <pc:spChg chg="mod topLvl">
          <ac:chgData name="소 민환" userId="367441008b9a3a76" providerId="LiveId" clId="{72140D53-68B7-4837-A58D-4DD1A6BE2B56}" dt="2020-10-10T01:50:43.459" v="3913" actId="165"/>
          <ac:spMkLst>
            <pc:docMk/>
            <pc:sldMk cId="3827094683" sldId="291"/>
            <ac:spMk id="6" creationId="{271B4F76-6B30-4346-B659-6E17FD3B2FFE}"/>
          </ac:spMkLst>
        </pc:spChg>
        <pc:spChg chg="mod topLvl">
          <ac:chgData name="소 민환" userId="367441008b9a3a76" providerId="LiveId" clId="{72140D53-68B7-4837-A58D-4DD1A6BE2B56}" dt="2020-10-10T01:50:43.459" v="3913" actId="165"/>
          <ac:spMkLst>
            <pc:docMk/>
            <pc:sldMk cId="3827094683" sldId="291"/>
            <ac:spMk id="7" creationId="{6960FBE0-416C-4D4D-9B62-4F7285793C02}"/>
          </ac:spMkLst>
        </pc:spChg>
        <pc:spChg chg="mod topLvl">
          <ac:chgData name="소 민환" userId="367441008b9a3a76" providerId="LiveId" clId="{72140D53-68B7-4837-A58D-4DD1A6BE2B56}" dt="2020-10-10T01:50:43.459" v="3913" actId="165"/>
          <ac:spMkLst>
            <pc:docMk/>
            <pc:sldMk cId="3827094683" sldId="291"/>
            <ac:spMk id="13" creationId="{5CBAE621-6D51-4F17-9F6A-171B10921E4A}"/>
          </ac:spMkLst>
        </pc:spChg>
        <pc:spChg chg="mod topLvl">
          <ac:chgData name="소 민환" userId="367441008b9a3a76" providerId="LiveId" clId="{72140D53-68B7-4837-A58D-4DD1A6BE2B56}" dt="2020-10-10T01:50:43.459" v="3913" actId="165"/>
          <ac:spMkLst>
            <pc:docMk/>
            <pc:sldMk cId="3827094683" sldId="291"/>
            <ac:spMk id="14" creationId="{90E587CA-B0AF-47A8-9053-F625456341A2}"/>
          </ac:spMkLst>
        </pc:spChg>
        <pc:spChg chg="mod topLvl">
          <ac:chgData name="소 민환" userId="367441008b9a3a76" providerId="LiveId" clId="{72140D53-68B7-4837-A58D-4DD1A6BE2B56}" dt="2020-10-10T01:50:43.459" v="3913" actId="165"/>
          <ac:spMkLst>
            <pc:docMk/>
            <pc:sldMk cId="3827094683" sldId="291"/>
            <ac:spMk id="15" creationId="{4BCE2AF1-73EA-4A78-BA69-E24BFBCDEC15}"/>
          </ac:spMkLst>
        </pc:spChg>
        <pc:spChg chg="mod topLvl">
          <ac:chgData name="소 민환" userId="367441008b9a3a76" providerId="LiveId" clId="{72140D53-68B7-4837-A58D-4DD1A6BE2B56}" dt="2020-10-10T01:50:43.459" v="3913" actId="165"/>
          <ac:spMkLst>
            <pc:docMk/>
            <pc:sldMk cId="3827094683" sldId="291"/>
            <ac:spMk id="16" creationId="{817EED36-9D0A-4A96-8CBB-BA9BBE2600BB}"/>
          </ac:spMkLst>
        </pc:spChg>
        <pc:spChg chg="mod">
          <ac:chgData name="소 민환" userId="367441008b9a3a76" providerId="LiveId" clId="{72140D53-68B7-4837-A58D-4DD1A6BE2B56}" dt="2020-10-10T01:50:43.459" v="3913" actId="165"/>
          <ac:spMkLst>
            <pc:docMk/>
            <pc:sldMk cId="3827094683" sldId="291"/>
            <ac:spMk id="17" creationId="{295B418C-4C42-4F3E-933B-8EF9717F3C60}"/>
          </ac:spMkLst>
        </pc:spChg>
        <pc:spChg chg="mod">
          <ac:chgData name="소 민환" userId="367441008b9a3a76" providerId="LiveId" clId="{72140D53-68B7-4837-A58D-4DD1A6BE2B56}" dt="2020-10-10T01:50:43.459" v="3913" actId="165"/>
          <ac:spMkLst>
            <pc:docMk/>
            <pc:sldMk cId="3827094683" sldId="291"/>
            <ac:spMk id="18" creationId="{EEBB714C-88B0-4E7E-8555-9068F95B6D43}"/>
          </ac:spMkLst>
        </pc:spChg>
        <pc:spChg chg="mod">
          <ac:chgData name="소 민환" userId="367441008b9a3a76" providerId="LiveId" clId="{72140D53-68B7-4837-A58D-4DD1A6BE2B56}" dt="2020-10-10T01:50:43.459" v="3913" actId="165"/>
          <ac:spMkLst>
            <pc:docMk/>
            <pc:sldMk cId="3827094683" sldId="291"/>
            <ac:spMk id="19" creationId="{2CE9FE0E-3EBF-4E63-88BF-E3D6402BE44E}"/>
          </ac:spMkLst>
        </pc:spChg>
        <pc:spChg chg="mod">
          <ac:chgData name="소 민환" userId="367441008b9a3a76" providerId="LiveId" clId="{72140D53-68B7-4837-A58D-4DD1A6BE2B56}" dt="2020-10-10T01:50:43.459" v="3913" actId="165"/>
          <ac:spMkLst>
            <pc:docMk/>
            <pc:sldMk cId="3827094683" sldId="291"/>
            <ac:spMk id="21" creationId="{5524E1E3-FAFF-43CF-AD03-39993B8733B5}"/>
          </ac:spMkLst>
        </pc:spChg>
        <pc:spChg chg="mod">
          <ac:chgData name="소 민환" userId="367441008b9a3a76" providerId="LiveId" clId="{72140D53-68B7-4837-A58D-4DD1A6BE2B56}" dt="2020-10-10T01:50:43.459" v="3913" actId="165"/>
          <ac:spMkLst>
            <pc:docMk/>
            <pc:sldMk cId="3827094683" sldId="291"/>
            <ac:spMk id="22" creationId="{FB8F8DFC-78AA-4AD1-BCE4-4D9B08AF3602}"/>
          </ac:spMkLst>
        </pc:spChg>
        <pc:spChg chg="mod">
          <ac:chgData name="소 민환" userId="367441008b9a3a76" providerId="LiveId" clId="{72140D53-68B7-4837-A58D-4DD1A6BE2B56}" dt="2020-10-10T01:50:43.459" v="3913" actId="165"/>
          <ac:spMkLst>
            <pc:docMk/>
            <pc:sldMk cId="3827094683" sldId="291"/>
            <ac:spMk id="23" creationId="{C9C091CB-1DD3-430B-B642-FB631DD96568}"/>
          </ac:spMkLst>
        </pc:spChg>
        <pc:spChg chg="mod">
          <ac:chgData name="소 민환" userId="367441008b9a3a76" providerId="LiveId" clId="{72140D53-68B7-4837-A58D-4DD1A6BE2B56}" dt="2020-10-10T01:50:43.459" v="3913" actId="165"/>
          <ac:spMkLst>
            <pc:docMk/>
            <pc:sldMk cId="3827094683" sldId="291"/>
            <ac:spMk id="24" creationId="{C7BCA427-6AA5-4925-907D-D57F208AEAE7}"/>
          </ac:spMkLst>
        </pc:spChg>
        <pc:spChg chg="mod">
          <ac:chgData name="소 민환" userId="367441008b9a3a76" providerId="LiveId" clId="{72140D53-68B7-4837-A58D-4DD1A6BE2B56}" dt="2020-10-10T01:50:43.459" v="3913" actId="165"/>
          <ac:spMkLst>
            <pc:docMk/>
            <pc:sldMk cId="3827094683" sldId="291"/>
            <ac:spMk id="25" creationId="{56F00487-BE50-46EE-BDFE-B31C850F9A5C}"/>
          </ac:spMkLst>
        </pc:spChg>
        <pc:spChg chg="add mod topLvl">
          <ac:chgData name="소 민환" userId="367441008b9a3a76" providerId="LiveId" clId="{72140D53-68B7-4837-A58D-4DD1A6BE2B56}" dt="2020-10-10T01:50:52.490" v="3917" actId="1076"/>
          <ac:spMkLst>
            <pc:docMk/>
            <pc:sldMk cId="3827094683" sldId="291"/>
            <ac:spMk id="26" creationId="{E7919579-52B6-4303-9A9C-2DF5DD97D6A9}"/>
          </ac:spMkLst>
        </pc:spChg>
        <pc:spChg chg="add mod topLvl">
          <ac:chgData name="소 민환" userId="367441008b9a3a76" providerId="LiveId" clId="{72140D53-68B7-4837-A58D-4DD1A6BE2B56}" dt="2020-10-11T10:34:36.921" v="8741" actId="207"/>
          <ac:spMkLst>
            <pc:docMk/>
            <pc:sldMk cId="3827094683" sldId="291"/>
            <ac:spMk id="29" creationId="{50A0F227-D86D-4435-80A9-4FAFD94DAD71}"/>
          </ac:spMkLst>
        </pc:spChg>
        <pc:spChg chg="mod">
          <ac:chgData name="소 민환" userId="367441008b9a3a76" providerId="LiveId" clId="{72140D53-68B7-4837-A58D-4DD1A6BE2B56}" dt="2020-10-10T01:49:59.596" v="3899"/>
          <ac:spMkLst>
            <pc:docMk/>
            <pc:sldMk cId="3827094683" sldId="291"/>
            <ac:spMk id="32" creationId="{28DEF3E0-D4F7-470E-B98F-9A06157DC70E}"/>
          </ac:spMkLst>
        </pc:spChg>
        <pc:spChg chg="mod">
          <ac:chgData name="소 민환" userId="367441008b9a3a76" providerId="LiveId" clId="{72140D53-68B7-4837-A58D-4DD1A6BE2B56}" dt="2020-10-10T01:49:59.596" v="3899"/>
          <ac:spMkLst>
            <pc:docMk/>
            <pc:sldMk cId="3827094683" sldId="291"/>
            <ac:spMk id="33" creationId="{0F8E3300-FDFA-4EC8-9AF1-C2A2185B0104}"/>
          </ac:spMkLst>
        </pc:spChg>
        <pc:spChg chg="mod">
          <ac:chgData name="소 민환" userId="367441008b9a3a76" providerId="LiveId" clId="{72140D53-68B7-4837-A58D-4DD1A6BE2B56}" dt="2020-10-10T01:49:59.596" v="3899"/>
          <ac:spMkLst>
            <pc:docMk/>
            <pc:sldMk cId="3827094683" sldId="291"/>
            <ac:spMk id="34" creationId="{7389C807-4CBA-4130-8BEA-82B24DE390E7}"/>
          </ac:spMkLst>
        </pc:spChg>
        <pc:spChg chg="mod">
          <ac:chgData name="소 민환" userId="367441008b9a3a76" providerId="LiveId" clId="{72140D53-68B7-4837-A58D-4DD1A6BE2B56}" dt="2020-10-10T01:49:59.596" v="3899"/>
          <ac:spMkLst>
            <pc:docMk/>
            <pc:sldMk cId="3827094683" sldId="291"/>
            <ac:spMk id="35" creationId="{6636B973-117C-4237-AC29-F0AE43885DB3}"/>
          </ac:spMkLst>
        </pc:spChg>
        <pc:spChg chg="mod">
          <ac:chgData name="소 민환" userId="367441008b9a3a76" providerId="LiveId" clId="{72140D53-68B7-4837-A58D-4DD1A6BE2B56}" dt="2020-10-10T01:49:59.596" v="3899"/>
          <ac:spMkLst>
            <pc:docMk/>
            <pc:sldMk cId="3827094683" sldId="291"/>
            <ac:spMk id="36" creationId="{A10265BA-0460-466A-B7DE-78A6339CB941}"/>
          </ac:spMkLst>
        </pc:spChg>
        <pc:spChg chg="mod">
          <ac:chgData name="소 민환" userId="367441008b9a3a76" providerId="LiveId" clId="{72140D53-68B7-4837-A58D-4DD1A6BE2B56}" dt="2020-10-10T01:49:59.596" v="3899"/>
          <ac:spMkLst>
            <pc:docMk/>
            <pc:sldMk cId="3827094683" sldId="291"/>
            <ac:spMk id="37" creationId="{FE110BAF-257B-4D30-A361-3D08840D2971}"/>
          </ac:spMkLst>
        </pc:spChg>
        <pc:spChg chg="mod">
          <ac:chgData name="소 민환" userId="367441008b9a3a76" providerId="LiveId" clId="{72140D53-68B7-4837-A58D-4DD1A6BE2B56}" dt="2020-10-10T01:49:59.596" v="3899"/>
          <ac:spMkLst>
            <pc:docMk/>
            <pc:sldMk cId="3827094683" sldId="291"/>
            <ac:spMk id="38" creationId="{F9FFA999-AC65-45DF-8DA2-5D785A3E920D}"/>
          </ac:spMkLst>
        </pc:spChg>
        <pc:spChg chg="mod">
          <ac:chgData name="소 민환" userId="367441008b9a3a76" providerId="LiveId" clId="{72140D53-68B7-4837-A58D-4DD1A6BE2B56}" dt="2020-10-10T01:49:59.596" v="3899"/>
          <ac:spMkLst>
            <pc:docMk/>
            <pc:sldMk cId="3827094683" sldId="291"/>
            <ac:spMk id="39" creationId="{326F3D81-F9CF-4A21-80D2-868D95EFDDE2}"/>
          </ac:spMkLst>
        </pc:spChg>
        <pc:spChg chg="mod">
          <ac:chgData name="소 민환" userId="367441008b9a3a76" providerId="LiveId" clId="{72140D53-68B7-4837-A58D-4DD1A6BE2B56}" dt="2020-10-10T01:49:59.596" v="3899"/>
          <ac:spMkLst>
            <pc:docMk/>
            <pc:sldMk cId="3827094683" sldId="291"/>
            <ac:spMk id="40" creationId="{E3FF874D-193A-430E-B14F-26AAF0BCE54E}"/>
          </ac:spMkLst>
        </pc:spChg>
        <pc:spChg chg="mod">
          <ac:chgData name="소 민환" userId="367441008b9a3a76" providerId="LiveId" clId="{72140D53-68B7-4837-A58D-4DD1A6BE2B56}" dt="2020-10-10T01:49:59.596" v="3899"/>
          <ac:spMkLst>
            <pc:docMk/>
            <pc:sldMk cId="3827094683" sldId="291"/>
            <ac:spMk id="41" creationId="{BA72C26E-0E3B-484B-988C-5FCD66E05CA3}"/>
          </ac:spMkLst>
        </pc:spChg>
        <pc:spChg chg="mod">
          <ac:chgData name="소 민환" userId="367441008b9a3a76" providerId="LiveId" clId="{72140D53-68B7-4837-A58D-4DD1A6BE2B56}" dt="2020-10-10T01:50:08.279" v="3903"/>
          <ac:spMkLst>
            <pc:docMk/>
            <pc:sldMk cId="3827094683" sldId="291"/>
            <ac:spMk id="44" creationId="{B9F5F39F-FC13-46D7-BD34-5BD42BD8C443}"/>
          </ac:spMkLst>
        </pc:spChg>
        <pc:spChg chg="mod">
          <ac:chgData name="소 민환" userId="367441008b9a3a76" providerId="LiveId" clId="{72140D53-68B7-4837-A58D-4DD1A6BE2B56}" dt="2020-10-10T01:50:08.279" v="3903"/>
          <ac:spMkLst>
            <pc:docMk/>
            <pc:sldMk cId="3827094683" sldId="291"/>
            <ac:spMk id="45" creationId="{35A567B2-5D15-4DF6-8ACB-F9D177C31A52}"/>
          </ac:spMkLst>
        </pc:spChg>
        <pc:spChg chg="mod">
          <ac:chgData name="소 민환" userId="367441008b9a3a76" providerId="LiveId" clId="{72140D53-68B7-4837-A58D-4DD1A6BE2B56}" dt="2020-10-10T01:50:08.279" v="3903"/>
          <ac:spMkLst>
            <pc:docMk/>
            <pc:sldMk cId="3827094683" sldId="291"/>
            <ac:spMk id="46" creationId="{D1F6408C-D1FE-4CE9-88DD-4A824780A918}"/>
          </ac:spMkLst>
        </pc:spChg>
        <pc:spChg chg="mod">
          <ac:chgData name="소 민환" userId="367441008b9a3a76" providerId="LiveId" clId="{72140D53-68B7-4837-A58D-4DD1A6BE2B56}" dt="2020-10-10T01:50:08.279" v="3903"/>
          <ac:spMkLst>
            <pc:docMk/>
            <pc:sldMk cId="3827094683" sldId="291"/>
            <ac:spMk id="47" creationId="{9C73AE76-4EC5-48E8-A9CE-ED419F443929}"/>
          </ac:spMkLst>
        </pc:spChg>
        <pc:spChg chg="mod">
          <ac:chgData name="소 민환" userId="367441008b9a3a76" providerId="LiveId" clId="{72140D53-68B7-4837-A58D-4DD1A6BE2B56}" dt="2020-10-10T01:50:08.279" v="3903"/>
          <ac:spMkLst>
            <pc:docMk/>
            <pc:sldMk cId="3827094683" sldId="291"/>
            <ac:spMk id="48" creationId="{39FE7113-40E9-4A85-A0F4-4AA6F1FBB747}"/>
          </ac:spMkLst>
        </pc:spChg>
        <pc:spChg chg="mod">
          <ac:chgData name="소 민환" userId="367441008b9a3a76" providerId="LiveId" clId="{72140D53-68B7-4837-A58D-4DD1A6BE2B56}" dt="2020-10-10T01:50:08.279" v="3903"/>
          <ac:spMkLst>
            <pc:docMk/>
            <pc:sldMk cId="3827094683" sldId="291"/>
            <ac:spMk id="49" creationId="{BEB694A4-27FD-403B-AC20-72B6C6E7B3B2}"/>
          </ac:spMkLst>
        </pc:spChg>
        <pc:spChg chg="mod">
          <ac:chgData name="소 민환" userId="367441008b9a3a76" providerId="LiveId" clId="{72140D53-68B7-4837-A58D-4DD1A6BE2B56}" dt="2020-10-10T01:50:08.279" v="3903"/>
          <ac:spMkLst>
            <pc:docMk/>
            <pc:sldMk cId="3827094683" sldId="291"/>
            <ac:spMk id="50" creationId="{97DBCAF5-834E-42B5-AC9C-C275B4CCBFF9}"/>
          </ac:spMkLst>
        </pc:spChg>
        <pc:spChg chg="mod">
          <ac:chgData name="소 민환" userId="367441008b9a3a76" providerId="LiveId" clId="{72140D53-68B7-4837-A58D-4DD1A6BE2B56}" dt="2020-10-10T01:50:08.279" v="3903"/>
          <ac:spMkLst>
            <pc:docMk/>
            <pc:sldMk cId="3827094683" sldId="291"/>
            <ac:spMk id="51" creationId="{D624A7DE-E03C-455A-9B46-A1BD23AB767C}"/>
          </ac:spMkLst>
        </pc:spChg>
        <pc:spChg chg="mod">
          <ac:chgData name="소 민환" userId="367441008b9a3a76" providerId="LiveId" clId="{72140D53-68B7-4837-A58D-4DD1A6BE2B56}" dt="2020-10-10T01:50:08.279" v="3903"/>
          <ac:spMkLst>
            <pc:docMk/>
            <pc:sldMk cId="3827094683" sldId="291"/>
            <ac:spMk id="52" creationId="{044EE3AA-E1A9-4E53-B276-669447FB4B1D}"/>
          </ac:spMkLst>
        </pc:spChg>
        <pc:spChg chg="mod">
          <ac:chgData name="소 민환" userId="367441008b9a3a76" providerId="LiveId" clId="{72140D53-68B7-4837-A58D-4DD1A6BE2B56}" dt="2020-10-10T01:50:08.279" v="3903"/>
          <ac:spMkLst>
            <pc:docMk/>
            <pc:sldMk cId="3827094683" sldId="291"/>
            <ac:spMk id="53" creationId="{609D74B2-9826-4174-B97D-A5F5DCA904F3}"/>
          </ac:spMkLst>
        </pc:spChg>
        <pc:spChg chg="mod">
          <ac:chgData name="소 민환" userId="367441008b9a3a76" providerId="LiveId" clId="{72140D53-68B7-4837-A58D-4DD1A6BE2B56}" dt="2020-10-11T10:00:06.344" v="6907"/>
          <ac:spMkLst>
            <pc:docMk/>
            <pc:sldMk cId="3827094683" sldId="291"/>
            <ac:spMk id="54" creationId="{E649AEB8-CCCD-481C-8B7F-E44D33E4553B}"/>
          </ac:spMkLst>
        </pc:spChg>
        <pc:spChg chg="mod">
          <ac:chgData name="소 민환" userId="367441008b9a3a76" providerId="LiveId" clId="{72140D53-68B7-4837-A58D-4DD1A6BE2B56}" dt="2020-10-11T10:00:06.344" v="6907"/>
          <ac:spMkLst>
            <pc:docMk/>
            <pc:sldMk cId="3827094683" sldId="291"/>
            <ac:spMk id="55" creationId="{A5E93BF2-816D-42C9-A3C5-675AD874BA14}"/>
          </ac:spMkLst>
        </pc:spChg>
        <pc:spChg chg="mod">
          <ac:chgData name="소 민환" userId="367441008b9a3a76" providerId="LiveId" clId="{72140D53-68B7-4837-A58D-4DD1A6BE2B56}" dt="2020-10-11T10:00:06.344" v="6907"/>
          <ac:spMkLst>
            <pc:docMk/>
            <pc:sldMk cId="3827094683" sldId="291"/>
            <ac:spMk id="56" creationId="{103FFBDD-23C2-4228-8C2D-CAA26AA4F959}"/>
          </ac:spMkLst>
        </pc:spChg>
        <pc:spChg chg="mod">
          <ac:chgData name="소 민환" userId="367441008b9a3a76" providerId="LiveId" clId="{72140D53-68B7-4837-A58D-4DD1A6BE2B56}" dt="2020-10-11T10:00:06.344" v="6907"/>
          <ac:spMkLst>
            <pc:docMk/>
            <pc:sldMk cId="3827094683" sldId="291"/>
            <ac:spMk id="57" creationId="{1D39E20D-B1E9-46D9-BC41-41BEFE6F1A5B}"/>
          </ac:spMkLst>
        </pc:spChg>
        <pc:spChg chg="mod">
          <ac:chgData name="소 민환" userId="367441008b9a3a76" providerId="LiveId" clId="{72140D53-68B7-4837-A58D-4DD1A6BE2B56}" dt="2020-10-11T10:00:06.344" v="6907"/>
          <ac:spMkLst>
            <pc:docMk/>
            <pc:sldMk cId="3827094683" sldId="291"/>
            <ac:spMk id="58" creationId="{CDFDA958-8EEA-4D8C-90B5-8442C33F0440}"/>
          </ac:spMkLst>
        </pc:spChg>
        <pc:spChg chg="mod">
          <ac:chgData name="소 민환" userId="367441008b9a3a76" providerId="LiveId" clId="{72140D53-68B7-4837-A58D-4DD1A6BE2B56}" dt="2020-10-11T10:00:06.344" v="6907"/>
          <ac:spMkLst>
            <pc:docMk/>
            <pc:sldMk cId="3827094683" sldId="291"/>
            <ac:spMk id="59" creationId="{F96D1815-439B-41CF-9603-958EEF6809F5}"/>
          </ac:spMkLst>
        </pc:spChg>
        <pc:spChg chg="mod">
          <ac:chgData name="소 민환" userId="367441008b9a3a76" providerId="LiveId" clId="{72140D53-68B7-4837-A58D-4DD1A6BE2B56}" dt="2020-10-11T10:00:06.344" v="6907"/>
          <ac:spMkLst>
            <pc:docMk/>
            <pc:sldMk cId="3827094683" sldId="291"/>
            <ac:spMk id="60" creationId="{A79D69E5-CAF6-4ED1-AC65-B71910AABA64}"/>
          </ac:spMkLst>
        </pc:spChg>
        <pc:spChg chg="mod">
          <ac:chgData name="소 민환" userId="367441008b9a3a76" providerId="LiveId" clId="{72140D53-68B7-4837-A58D-4DD1A6BE2B56}" dt="2020-10-11T10:00:06.344" v="6907"/>
          <ac:spMkLst>
            <pc:docMk/>
            <pc:sldMk cId="3827094683" sldId="291"/>
            <ac:spMk id="61" creationId="{DFEF25E9-4789-4CAE-A1B1-1F093CCBE857}"/>
          </ac:spMkLst>
        </pc:spChg>
        <pc:spChg chg="mod">
          <ac:chgData name="소 민환" userId="367441008b9a3a76" providerId="LiveId" clId="{72140D53-68B7-4837-A58D-4DD1A6BE2B56}" dt="2020-10-11T10:00:06.344" v="6907"/>
          <ac:spMkLst>
            <pc:docMk/>
            <pc:sldMk cId="3827094683" sldId="291"/>
            <ac:spMk id="62" creationId="{B4784ED5-EA63-4267-8FDE-C587E50D2911}"/>
          </ac:spMkLst>
        </pc:spChg>
        <pc:grpChg chg="add del mod">
          <ac:chgData name="소 민환" userId="367441008b9a3a76" providerId="LiveId" clId="{72140D53-68B7-4837-A58D-4DD1A6BE2B56}" dt="2020-10-09T16:31:13.812" v="3641" actId="165"/>
          <ac:grpSpMkLst>
            <pc:docMk/>
            <pc:sldMk cId="3827094683" sldId="291"/>
            <ac:grpSpMk id="2" creationId="{4A245DA4-937B-40B1-A11C-8AA72BFA90BF}"/>
          </ac:grpSpMkLst>
        </pc:grpChg>
        <pc:grpChg chg="mod topLvl">
          <ac:chgData name="소 민환" userId="367441008b9a3a76" providerId="LiveId" clId="{72140D53-68B7-4837-A58D-4DD1A6BE2B56}" dt="2020-10-11T16:04:26.259" v="10112" actId="1076"/>
          <ac:grpSpMkLst>
            <pc:docMk/>
            <pc:sldMk cId="3827094683" sldId="291"/>
            <ac:grpSpMk id="3" creationId="{61471C9E-C87D-466F-85E8-86DE4941BC3C}"/>
          </ac:grpSpMkLst>
        </pc:grpChg>
        <pc:grpChg chg="mod topLvl">
          <ac:chgData name="소 민환" userId="367441008b9a3a76" providerId="LiveId" clId="{72140D53-68B7-4837-A58D-4DD1A6BE2B56}" dt="2020-10-10T01:50:43.459" v="3913" actId="165"/>
          <ac:grpSpMkLst>
            <pc:docMk/>
            <pc:sldMk cId="3827094683" sldId="291"/>
            <ac:grpSpMk id="8" creationId="{94F1DC9D-D55F-431C-8306-BEC436FDB7E4}"/>
          </ac:grpSpMkLst>
        </pc:grpChg>
        <pc:grpChg chg="mod">
          <ac:chgData name="소 민환" userId="367441008b9a3a76" providerId="LiveId" clId="{72140D53-68B7-4837-A58D-4DD1A6BE2B56}" dt="2020-10-10T01:50:43.459" v="3913" actId="165"/>
          <ac:grpSpMkLst>
            <pc:docMk/>
            <pc:sldMk cId="3827094683" sldId="291"/>
            <ac:grpSpMk id="20" creationId="{9854678A-FBF9-47F4-A6F1-157588226CCF}"/>
          </ac:grpSpMkLst>
        </pc:grpChg>
        <pc:grpChg chg="add del mod">
          <ac:chgData name="소 민환" userId="367441008b9a3a76" providerId="LiveId" clId="{72140D53-68B7-4837-A58D-4DD1A6BE2B56}" dt="2020-10-10T01:50:43.459" v="3913" actId="165"/>
          <ac:grpSpMkLst>
            <pc:docMk/>
            <pc:sldMk cId="3827094683" sldId="291"/>
            <ac:grpSpMk id="27" creationId="{43604F8D-FC13-48AD-BAFE-3556D6EF1C61}"/>
          </ac:grpSpMkLst>
        </pc:grpChg>
        <pc:grpChg chg="add del mod">
          <ac:chgData name="소 민환" userId="367441008b9a3a76" providerId="LiveId" clId="{72140D53-68B7-4837-A58D-4DD1A6BE2B56}" dt="2020-10-10T01:50:05.018" v="3902" actId="478"/>
          <ac:grpSpMkLst>
            <pc:docMk/>
            <pc:sldMk cId="3827094683" sldId="291"/>
            <ac:grpSpMk id="30" creationId="{C21A4AAA-7E0E-4B0E-B111-2F16408133A8}"/>
          </ac:grpSpMkLst>
        </pc:grpChg>
        <pc:grpChg chg="add del mod">
          <ac:chgData name="소 민환" userId="367441008b9a3a76" providerId="LiveId" clId="{72140D53-68B7-4837-A58D-4DD1A6BE2B56}" dt="2020-10-11T10:01:53.849" v="6925" actId="478"/>
          <ac:grpSpMkLst>
            <pc:docMk/>
            <pc:sldMk cId="3827094683" sldId="291"/>
            <ac:grpSpMk id="40" creationId="{0C75AAE8-5EDA-44DE-B7F3-4550D0C5F335}"/>
          </ac:grpSpMkLst>
        </pc:grpChg>
        <pc:grpChg chg="mod">
          <ac:chgData name="소 민환" userId="367441008b9a3a76" providerId="LiveId" clId="{72140D53-68B7-4837-A58D-4DD1A6BE2B56}" dt="2020-10-11T10:00:06.344" v="6907"/>
          <ac:grpSpMkLst>
            <pc:docMk/>
            <pc:sldMk cId="3827094683" sldId="291"/>
            <ac:grpSpMk id="41" creationId="{06C91F1E-A283-4E7F-9F99-EBA631A7705B}"/>
          </ac:grpSpMkLst>
        </pc:grpChg>
        <pc:grpChg chg="add del mod">
          <ac:chgData name="소 민환" userId="367441008b9a3a76" providerId="LiveId" clId="{72140D53-68B7-4837-A58D-4DD1A6BE2B56}" dt="2020-10-11T10:00:05.386" v="6906" actId="478"/>
          <ac:grpSpMkLst>
            <pc:docMk/>
            <pc:sldMk cId="3827094683" sldId="291"/>
            <ac:grpSpMk id="42" creationId="{FC97A961-4DA7-4688-8A39-771D761BE8D7}"/>
          </ac:grpSpMkLst>
        </pc:grpChg>
        <pc:picChg chg="mod topLvl">
          <ac:chgData name="소 민환" userId="367441008b9a3a76" providerId="LiveId" clId="{72140D53-68B7-4837-A58D-4DD1A6BE2B56}" dt="2020-10-10T01:50:43.459" v="3913" actId="165"/>
          <ac:picMkLst>
            <pc:docMk/>
            <pc:sldMk cId="3827094683" sldId="291"/>
            <ac:picMk id="9" creationId="{6C701B13-4111-4D65-901B-45CF4F6E7458}"/>
          </ac:picMkLst>
        </pc:picChg>
        <pc:picChg chg="mod topLvl">
          <ac:chgData name="소 민환" userId="367441008b9a3a76" providerId="LiveId" clId="{72140D53-68B7-4837-A58D-4DD1A6BE2B56}" dt="2020-10-10T01:50:43.459" v="3913" actId="165"/>
          <ac:picMkLst>
            <pc:docMk/>
            <pc:sldMk cId="3827094683" sldId="291"/>
            <ac:picMk id="10" creationId="{C64C53FB-077B-4216-AF9D-2E051E906FE5}"/>
          </ac:picMkLst>
        </pc:picChg>
        <pc:picChg chg="mod topLvl">
          <ac:chgData name="소 민환" userId="367441008b9a3a76" providerId="LiveId" clId="{72140D53-68B7-4837-A58D-4DD1A6BE2B56}" dt="2020-10-10T01:50:43.459" v="3913" actId="165"/>
          <ac:picMkLst>
            <pc:docMk/>
            <pc:sldMk cId="3827094683" sldId="291"/>
            <ac:picMk id="11" creationId="{7EDE643D-4424-4BB7-B133-27D6F4DAD73F}"/>
          </ac:picMkLst>
        </pc:picChg>
        <pc:picChg chg="mod topLvl">
          <ac:chgData name="소 민환" userId="367441008b9a3a76" providerId="LiveId" clId="{72140D53-68B7-4837-A58D-4DD1A6BE2B56}" dt="2020-10-10T01:50:43.459" v="3913" actId="165"/>
          <ac:picMkLst>
            <pc:docMk/>
            <pc:sldMk cId="3827094683" sldId="291"/>
            <ac:picMk id="12" creationId="{7EEE24A1-BEB7-456F-A475-1DCA8BC7E72E}"/>
          </ac:picMkLst>
        </pc:picChg>
        <pc:picChg chg="mod">
          <ac:chgData name="소 민환" userId="367441008b9a3a76" providerId="LiveId" clId="{72140D53-68B7-4837-A58D-4DD1A6BE2B56}" dt="2020-10-10T01:49:59.596" v="3899"/>
          <ac:picMkLst>
            <pc:docMk/>
            <pc:sldMk cId="3827094683" sldId="291"/>
            <ac:picMk id="31" creationId="{D1338E37-4D52-4F71-89C1-69CA44EDC1B6}"/>
          </ac:picMkLst>
        </pc:picChg>
        <pc:picChg chg="mod">
          <ac:chgData name="소 민환" userId="367441008b9a3a76" providerId="LiveId" clId="{72140D53-68B7-4837-A58D-4DD1A6BE2B56}" dt="2020-10-10T01:50:08.279" v="3903"/>
          <ac:picMkLst>
            <pc:docMk/>
            <pc:sldMk cId="3827094683" sldId="291"/>
            <ac:picMk id="43" creationId="{28017F89-8657-4DDB-9852-AA07BAEFD540}"/>
          </ac:picMkLst>
        </pc:picChg>
        <pc:cxnChg chg="add mod topLvl">
          <ac:chgData name="소 민환" userId="367441008b9a3a76" providerId="LiveId" clId="{72140D53-68B7-4837-A58D-4DD1A6BE2B56}" dt="2020-10-10T01:50:43.459" v="3913" actId="165"/>
          <ac:cxnSpMkLst>
            <pc:docMk/>
            <pc:sldMk cId="3827094683" sldId="291"/>
            <ac:cxnSpMk id="28" creationId="{3F665466-D36B-4563-8C52-BE1D558CFB57}"/>
          </ac:cxnSpMkLst>
        </pc:cxnChg>
      </pc:sldChg>
      <pc:sldChg chg="addSp delSp modSp new del mod">
        <pc:chgData name="소 민환" userId="367441008b9a3a76" providerId="LiveId" clId="{72140D53-68B7-4837-A58D-4DD1A6BE2B56}" dt="2020-10-11T02:02:56.161" v="6000" actId="47"/>
        <pc:sldMkLst>
          <pc:docMk/>
          <pc:sldMk cId="413013163" sldId="292"/>
        </pc:sldMkLst>
        <pc:spChg chg="add del mod">
          <ac:chgData name="소 민환" userId="367441008b9a3a76" providerId="LiveId" clId="{72140D53-68B7-4837-A58D-4DD1A6BE2B56}" dt="2020-10-11T02:02:55.100" v="5999" actId="478"/>
          <ac:spMkLst>
            <pc:docMk/>
            <pc:sldMk cId="413013163" sldId="292"/>
            <ac:spMk id="2" creationId="{D0228C86-EC91-4749-B46F-8474A9292348}"/>
          </ac:spMkLst>
        </pc:spChg>
      </pc:sldChg>
      <pc:sldChg chg="addSp delSp modSp new del mod">
        <pc:chgData name="소 민환" userId="367441008b9a3a76" providerId="LiveId" clId="{72140D53-68B7-4837-A58D-4DD1A6BE2B56}" dt="2020-10-09T10:37:20.592" v="3172" actId="47"/>
        <pc:sldMkLst>
          <pc:docMk/>
          <pc:sldMk cId="602315384" sldId="292"/>
        </pc:sldMkLst>
        <pc:spChg chg="add mod">
          <ac:chgData name="소 민환" userId="367441008b9a3a76" providerId="LiveId" clId="{72140D53-68B7-4837-A58D-4DD1A6BE2B56}" dt="2020-10-09T10:27:58.255" v="2973"/>
          <ac:spMkLst>
            <pc:docMk/>
            <pc:sldMk cId="602315384" sldId="292"/>
            <ac:spMk id="2" creationId="{F736925C-938C-4C44-8857-924A9B01422A}"/>
          </ac:spMkLst>
        </pc:spChg>
        <pc:spChg chg="mod">
          <ac:chgData name="소 민환" userId="367441008b9a3a76" providerId="LiveId" clId="{72140D53-68B7-4837-A58D-4DD1A6BE2B56}" dt="2020-10-09T10:27:58.255" v="2973"/>
          <ac:spMkLst>
            <pc:docMk/>
            <pc:sldMk cId="602315384" sldId="292"/>
            <ac:spMk id="10" creationId="{27263CA1-1005-4FD9-ADB9-E211DE2D00D8}"/>
          </ac:spMkLst>
        </pc:spChg>
        <pc:spChg chg="mod">
          <ac:chgData name="소 민환" userId="367441008b9a3a76" providerId="LiveId" clId="{72140D53-68B7-4837-A58D-4DD1A6BE2B56}" dt="2020-10-09T10:27:58.255" v="2973"/>
          <ac:spMkLst>
            <pc:docMk/>
            <pc:sldMk cId="602315384" sldId="292"/>
            <ac:spMk id="11" creationId="{D498DFD8-A9CF-4EEF-ACD7-F6647BFF2DC8}"/>
          </ac:spMkLst>
        </pc:spChg>
        <pc:spChg chg="mod">
          <ac:chgData name="소 민환" userId="367441008b9a3a76" providerId="LiveId" clId="{72140D53-68B7-4837-A58D-4DD1A6BE2B56}" dt="2020-10-09T10:27:58.255" v="2973"/>
          <ac:spMkLst>
            <pc:docMk/>
            <pc:sldMk cId="602315384" sldId="292"/>
            <ac:spMk id="12" creationId="{18B80B87-CBF5-4864-96D9-7D04F5BF6841}"/>
          </ac:spMkLst>
        </pc:spChg>
        <pc:spChg chg="mod">
          <ac:chgData name="소 민환" userId="367441008b9a3a76" providerId="LiveId" clId="{72140D53-68B7-4837-A58D-4DD1A6BE2B56}" dt="2020-10-09T10:27:58.255" v="2973"/>
          <ac:spMkLst>
            <pc:docMk/>
            <pc:sldMk cId="602315384" sldId="292"/>
            <ac:spMk id="13" creationId="{7CC7FE4C-ADF6-45CD-9C03-F56C8BC73443}"/>
          </ac:spMkLst>
        </pc:spChg>
        <pc:spChg chg="mod">
          <ac:chgData name="소 민환" userId="367441008b9a3a76" providerId="LiveId" clId="{72140D53-68B7-4837-A58D-4DD1A6BE2B56}" dt="2020-10-09T10:27:58.255" v="2973"/>
          <ac:spMkLst>
            <pc:docMk/>
            <pc:sldMk cId="602315384" sldId="292"/>
            <ac:spMk id="14" creationId="{BDCB61F2-D332-4933-BC8D-A1BEB69F106D}"/>
          </ac:spMkLst>
        </pc:spChg>
        <pc:spChg chg="mod">
          <ac:chgData name="소 민환" userId="367441008b9a3a76" providerId="LiveId" clId="{72140D53-68B7-4837-A58D-4DD1A6BE2B56}" dt="2020-10-09T10:27:58.255" v="2973"/>
          <ac:spMkLst>
            <pc:docMk/>
            <pc:sldMk cId="602315384" sldId="292"/>
            <ac:spMk id="15" creationId="{8FD8554E-4E5A-4B13-8F6F-D6AE11C0485B}"/>
          </ac:spMkLst>
        </pc:spChg>
        <pc:spChg chg="mod">
          <ac:chgData name="소 민환" userId="367441008b9a3a76" providerId="LiveId" clId="{72140D53-68B7-4837-A58D-4DD1A6BE2B56}" dt="2020-10-09T10:27:58.255" v="2973"/>
          <ac:spMkLst>
            <pc:docMk/>
            <pc:sldMk cId="602315384" sldId="292"/>
            <ac:spMk id="16" creationId="{247A3B31-45EB-4BD3-B618-2989590529EF}"/>
          </ac:spMkLst>
        </pc:spChg>
        <pc:spChg chg="mod">
          <ac:chgData name="소 민환" userId="367441008b9a3a76" providerId="LiveId" clId="{72140D53-68B7-4837-A58D-4DD1A6BE2B56}" dt="2020-10-09T10:27:58.255" v="2973"/>
          <ac:spMkLst>
            <pc:docMk/>
            <pc:sldMk cId="602315384" sldId="292"/>
            <ac:spMk id="17" creationId="{D8964122-637E-4BBC-9023-F178E99AD579}"/>
          </ac:spMkLst>
        </pc:spChg>
        <pc:spChg chg="mod">
          <ac:chgData name="소 민환" userId="367441008b9a3a76" providerId="LiveId" clId="{72140D53-68B7-4837-A58D-4DD1A6BE2B56}" dt="2020-10-09T10:27:58.255" v="2973"/>
          <ac:spMkLst>
            <pc:docMk/>
            <pc:sldMk cId="602315384" sldId="292"/>
            <ac:spMk id="19" creationId="{7D00D398-BB5F-40A8-B4E8-B63539D43332}"/>
          </ac:spMkLst>
        </pc:spChg>
        <pc:spChg chg="mod">
          <ac:chgData name="소 민환" userId="367441008b9a3a76" providerId="LiveId" clId="{72140D53-68B7-4837-A58D-4DD1A6BE2B56}" dt="2020-10-09T10:27:58.255" v="2973"/>
          <ac:spMkLst>
            <pc:docMk/>
            <pc:sldMk cId="602315384" sldId="292"/>
            <ac:spMk id="23" creationId="{D355DF04-3EAF-4E1E-8D09-6B1FFA26603E}"/>
          </ac:spMkLst>
        </pc:spChg>
        <pc:spChg chg="add mod">
          <ac:chgData name="소 민환" userId="367441008b9a3a76" providerId="LiveId" clId="{72140D53-68B7-4837-A58D-4DD1A6BE2B56}" dt="2020-10-09T10:27:58.255" v="2973"/>
          <ac:spMkLst>
            <pc:docMk/>
            <pc:sldMk cId="602315384" sldId="292"/>
            <ac:spMk id="24" creationId="{EC8A9FFC-9701-4A56-B5B7-67FD9F03C5DA}"/>
          </ac:spMkLst>
        </pc:spChg>
        <pc:spChg chg="add del mod">
          <ac:chgData name="소 민환" userId="367441008b9a3a76" providerId="LiveId" clId="{72140D53-68B7-4837-A58D-4DD1A6BE2B56}" dt="2020-10-09T10:28:12.242" v="2976" actId="478"/>
          <ac:spMkLst>
            <pc:docMk/>
            <pc:sldMk cId="602315384" sldId="292"/>
            <ac:spMk id="25" creationId="{2E2E9A73-DC91-4EC7-BF32-8B4E07F634A2}"/>
          </ac:spMkLst>
        </pc:spChg>
        <pc:spChg chg="add del mod">
          <ac:chgData name="소 민환" userId="367441008b9a3a76" providerId="LiveId" clId="{72140D53-68B7-4837-A58D-4DD1A6BE2B56}" dt="2020-10-09T10:28:36.497" v="2980" actId="767"/>
          <ac:spMkLst>
            <pc:docMk/>
            <pc:sldMk cId="602315384" sldId="292"/>
            <ac:spMk id="26" creationId="{38A70E97-EFA3-40E2-A3F6-C9628DBA2D64}"/>
          </ac:spMkLst>
        </pc:spChg>
        <pc:spChg chg="add mod ord">
          <ac:chgData name="소 민환" userId="367441008b9a3a76" providerId="LiveId" clId="{72140D53-68B7-4837-A58D-4DD1A6BE2B56}" dt="2020-10-09T10:34:45.329" v="3119" actId="164"/>
          <ac:spMkLst>
            <pc:docMk/>
            <pc:sldMk cId="602315384" sldId="292"/>
            <ac:spMk id="27" creationId="{D3193C5C-B465-479B-8963-29116D2AED5F}"/>
          </ac:spMkLst>
        </pc:spChg>
        <pc:spChg chg="add mod">
          <ac:chgData name="소 민환" userId="367441008b9a3a76" providerId="LiveId" clId="{72140D53-68B7-4837-A58D-4DD1A6BE2B56}" dt="2020-10-09T10:34:45.329" v="3119" actId="164"/>
          <ac:spMkLst>
            <pc:docMk/>
            <pc:sldMk cId="602315384" sldId="292"/>
            <ac:spMk id="33" creationId="{16D68235-5E84-4A03-B0BB-BD32E161FD5F}"/>
          </ac:spMkLst>
        </pc:spChg>
        <pc:spChg chg="add mod">
          <ac:chgData name="소 민환" userId="367441008b9a3a76" providerId="LiveId" clId="{72140D53-68B7-4837-A58D-4DD1A6BE2B56}" dt="2020-10-09T10:34:45.329" v="3119" actId="164"/>
          <ac:spMkLst>
            <pc:docMk/>
            <pc:sldMk cId="602315384" sldId="292"/>
            <ac:spMk id="37" creationId="{E29AB809-7C63-4563-99FA-0FDD18756B88}"/>
          </ac:spMkLst>
        </pc:spChg>
        <pc:spChg chg="add mod">
          <ac:chgData name="소 민환" userId="367441008b9a3a76" providerId="LiveId" clId="{72140D53-68B7-4837-A58D-4DD1A6BE2B56}" dt="2020-10-09T10:34:45.329" v="3119" actId="164"/>
          <ac:spMkLst>
            <pc:docMk/>
            <pc:sldMk cId="602315384" sldId="292"/>
            <ac:spMk id="38" creationId="{0482A168-9A1F-4A9B-8C7C-D4DAEBA2B595}"/>
          </ac:spMkLst>
        </pc:spChg>
        <pc:grpChg chg="add mod ord">
          <ac:chgData name="소 민환" userId="367441008b9a3a76" providerId="LiveId" clId="{72140D53-68B7-4837-A58D-4DD1A6BE2B56}" dt="2020-10-09T10:29:35.664" v="2991" actId="171"/>
          <ac:grpSpMkLst>
            <pc:docMk/>
            <pc:sldMk cId="602315384" sldId="292"/>
            <ac:grpSpMk id="3" creationId="{D4D16A95-F448-42B7-910B-4F002ED0060A}"/>
          </ac:grpSpMkLst>
        </pc:grpChg>
        <pc:grpChg chg="mod">
          <ac:chgData name="소 민환" userId="367441008b9a3a76" providerId="LiveId" clId="{72140D53-68B7-4837-A58D-4DD1A6BE2B56}" dt="2020-10-09T10:27:58.255" v="2973"/>
          <ac:grpSpMkLst>
            <pc:docMk/>
            <pc:sldMk cId="602315384" sldId="292"/>
            <ac:grpSpMk id="4" creationId="{2C75354C-A50B-4DD7-9D33-B756ABB18747}"/>
          </ac:grpSpMkLst>
        </pc:grpChg>
        <pc:grpChg chg="mod">
          <ac:chgData name="소 민환" userId="367441008b9a3a76" providerId="LiveId" clId="{72140D53-68B7-4837-A58D-4DD1A6BE2B56}" dt="2020-10-09T10:27:58.255" v="2973"/>
          <ac:grpSpMkLst>
            <pc:docMk/>
            <pc:sldMk cId="602315384" sldId="292"/>
            <ac:grpSpMk id="6" creationId="{044FE202-2DFB-484F-908A-249E2A55E8B1}"/>
          </ac:grpSpMkLst>
        </pc:grpChg>
        <pc:grpChg chg="mod">
          <ac:chgData name="소 민환" userId="367441008b9a3a76" providerId="LiveId" clId="{72140D53-68B7-4837-A58D-4DD1A6BE2B56}" dt="2020-10-09T10:27:58.255" v="2973"/>
          <ac:grpSpMkLst>
            <pc:docMk/>
            <pc:sldMk cId="602315384" sldId="292"/>
            <ac:grpSpMk id="7" creationId="{EE9AD8DB-1DB1-4F3C-89D2-759AA3C521A4}"/>
          </ac:grpSpMkLst>
        </pc:grpChg>
        <pc:grpChg chg="mod">
          <ac:chgData name="소 민환" userId="367441008b9a3a76" providerId="LiveId" clId="{72140D53-68B7-4837-A58D-4DD1A6BE2B56}" dt="2020-10-09T10:27:58.255" v="2973"/>
          <ac:grpSpMkLst>
            <pc:docMk/>
            <pc:sldMk cId="602315384" sldId="292"/>
            <ac:grpSpMk id="8" creationId="{40CF2F05-3B8D-4CBE-A186-576C513140A5}"/>
          </ac:grpSpMkLst>
        </pc:grpChg>
        <pc:grpChg chg="mod">
          <ac:chgData name="소 민환" userId="367441008b9a3a76" providerId="LiveId" clId="{72140D53-68B7-4837-A58D-4DD1A6BE2B56}" dt="2020-10-09T10:27:58.255" v="2973"/>
          <ac:grpSpMkLst>
            <pc:docMk/>
            <pc:sldMk cId="602315384" sldId="292"/>
            <ac:grpSpMk id="9" creationId="{21616F8B-BEAE-4063-93F1-659385FA15DD}"/>
          </ac:grpSpMkLst>
        </pc:grpChg>
        <pc:grpChg chg="mod">
          <ac:chgData name="소 민환" userId="367441008b9a3a76" providerId="LiveId" clId="{72140D53-68B7-4837-A58D-4DD1A6BE2B56}" dt="2020-10-09T10:27:58.255" v="2973"/>
          <ac:grpSpMkLst>
            <pc:docMk/>
            <pc:sldMk cId="602315384" sldId="292"/>
            <ac:grpSpMk id="18" creationId="{CBAB13EF-440E-4BCF-8024-E1B71724D367}"/>
          </ac:grpSpMkLst>
        </pc:grpChg>
        <pc:grpChg chg="add mod">
          <ac:chgData name="소 민환" userId="367441008b9a3a76" providerId="LiveId" clId="{72140D53-68B7-4837-A58D-4DD1A6BE2B56}" dt="2020-10-09T10:34:45.329" v="3119" actId="164"/>
          <ac:grpSpMkLst>
            <pc:docMk/>
            <pc:sldMk cId="602315384" sldId="292"/>
            <ac:grpSpMk id="39" creationId="{B33D1246-81B3-4B49-8A1B-E458E21EA4F4}"/>
          </ac:grpSpMkLst>
        </pc:grpChg>
        <pc:picChg chg="del mod">
          <ac:chgData name="소 민환" userId="367441008b9a3a76" providerId="LiveId" clId="{72140D53-68B7-4837-A58D-4DD1A6BE2B56}" dt="2020-10-09T10:28:01.778" v="2974" actId="478"/>
          <ac:picMkLst>
            <pc:docMk/>
            <pc:sldMk cId="602315384" sldId="292"/>
            <ac:picMk id="5" creationId="{F7AFC935-73AB-4A62-8CBA-7BAD68B425BE}"/>
          </ac:picMkLst>
        </pc:picChg>
        <pc:picChg chg="mod">
          <ac:chgData name="소 민환" userId="367441008b9a3a76" providerId="LiveId" clId="{72140D53-68B7-4837-A58D-4DD1A6BE2B56}" dt="2020-10-09T10:27:58.255" v="2973"/>
          <ac:picMkLst>
            <pc:docMk/>
            <pc:sldMk cId="602315384" sldId="292"/>
            <ac:picMk id="20" creationId="{2BF72A9A-4703-4CB0-8351-A06D75DCD19F}"/>
          </ac:picMkLst>
        </pc:picChg>
        <pc:picChg chg="mod">
          <ac:chgData name="소 민환" userId="367441008b9a3a76" providerId="LiveId" clId="{72140D53-68B7-4837-A58D-4DD1A6BE2B56}" dt="2020-10-09T10:27:58.255" v="2973"/>
          <ac:picMkLst>
            <pc:docMk/>
            <pc:sldMk cId="602315384" sldId="292"/>
            <ac:picMk id="21" creationId="{5A98B107-433D-4BA6-9BE3-FCA71FF65D4E}"/>
          </ac:picMkLst>
        </pc:picChg>
        <pc:picChg chg="mod">
          <ac:chgData name="소 민환" userId="367441008b9a3a76" providerId="LiveId" clId="{72140D53-68B7-4837-A58D-4DD1A6BE2B56}" dt="2020-10-09T10:27:58.255" v="2973"/>
          <ac:picMkLst>
            <pc:docMk/>
            <pc:sldMk cId="602315384" sldId="292"/>
            <ac:picMk id="22" creationId="{134B2CA4-F6DC-481A-A126-6D5F444B6679}"/>
          </ac:picMkLst>
        </pc:picChg>
        <pc:picChg chg="add mod">
          <ac:chgData name="소 민환" userId="367441008b9a3a76" providerId="LiveId" clId="{72140D53-68B7-4837-A58D-4DD1A6BE2B56}" dt="2020-10-09T10:34:45.329" v="3119" actId="164"/>
          <ac:picMkLst>
            <pc:docMk/>
            <pc:sldMk cId="602315384" sldId="292"/>
            <ac:picMk id="32" creationId="{10D1D04F-B609-4379-91A9-510A1B64928E}"/>
          </ac:picMkLst>
        </pc:picChg>
        <pc:cxnChg chg="add mod">
          <ac:chgData name="소 민환" userId="367441008b9a3a76" providerId="LiveId" clId="{72140D53-68B7-4837-A58D-4DD1A6BE2B56}" dt="2020-10-09T10:34:45.329" v="3119" actId="164"/>
          <ac:cxnSpMkLst>
            <pc:docMk/>
            <pc:sldMk cId="602315384" sldId="292"/>
            <ac:cxnSpMk id="29" creationId="{0D2462FF-1907-42C4-9C79-3CF9E257AD03}"/>
          </ac:cxnSpMkLst>
        </pc:cxnChg>
        <pc:cxnChg chg="add del">
          <ac:chgData name="소 민환" userId="367441008b9a3a76" providerId="LiveId" clId="{72140D53-68B7-4837-A58D-4DD1A6BE2B56}" dt="2020-10-09T10:32:22.806" v="3028" actId="478"/>
          <ac:cxnSpMkLst>
            <pc:docMk/>
            <pc:sldMk cId="602315384" sldId="292"/>
            <ac:cxnSpMk id="35" creationId="{4E78F06F-703C-4F84-9A2E-2DC9AE8A589C}"/>
          </ac:cxnSpMkLst>
        </pc:cxnChg>
        <pc:cxnChg chg="add mod">
          <ac:chgData name="소 민환" userId="367441008b9a3a76" providerId="LiveId" clId="{72140D53-68B7-4837-A58D-4DD1A6BE2B56}" dt="2020-10-09T10:34:45.329" v="3119" actId="164"/>
          <ac:cxnSpMkLst>
            <pc:docMk/>
            <pc:sldMk cId="602315384" sldId="292"/>
            <ac:cxnSpMk id="36" creationId="{6F460367-30C4-4780-9F82-AE475C8B6BD3}"/>
          </ac:cxnSpMkLst>
        </pc:cxnChg>
      </pc:sldChg>
      <pc:sldChg chg="addSp delSp modSp new mod">
        <pc:chgData name="소 민환" userId="367441008b9a3a76" providerId="LiveId" clId="{72140D53-68B7-4837-A58D-4DD1A6BE2B56}" dt="2020-10-14T08:28:57.061" v="17083" actId="1076"/>
        <pc:sldMkLst>
          <pc:docMk/>
          <pc:sldMk cId="71109198" sldId="293"/>
        </pc:sldMkLst>
        <pc:spChg chg="add del mod">
          <ac:chgData name="소 민환" userId="367441008b9a3a76" providerId="LiveId" clId="{72140D53-68B7-4837-A58D-4DD1A6BE2B56}" dt="2020-10-11T16:37:00.573" v="11166" actId="478"/>
          <ac:spMkLst>
            <pc:docMk/>
            <pc:sldMk cId="71109198" sldId="293"/>
            <ac:spMk id="2" creationId="{6BFF7657-646A-44B1-9287-C1E81C047915}"/>
          </ac:spMkLst>
        </pc:spChg>
        <pc:spChg chg="mod">
          <ac:chgData name="소 민환" userId="367441008b9a3a76" providerId="LiveId" clId="{72140D53-68B7-4837-A58D-4DD1A6BE2B56}" dt="2020-10-09T14:55:10.971" v="3333"/>
          <ac:spMkLst>
            <pc:docMk/>
            <pc:sldMk cId="71109198" sldId="293"/>
            <ac:spMk id="4" creationId="{F45CAE1A-D9EE-4E8D-81E0-51D05EBD2935}"/>
          </ac:spMkLst>
        </pc:spChg>
        <pc:spChg chg="mod">
          <ac:chgData name="소 민환" userId="367441008b9a3a76" providerId="LiveId" clId="{72140D53-68B7-4837-A58D-4DD1A6BE2B56}" dt="2020-10-09T14:55:10.971" v="3333"/>
          <ac:spMkLst>
            <pc:docMk/>
            <pc:sldMk cId="71109198" sldId="293"/>
            <ac:spMk id="5" creationId="{C9133848-BA46-4932-98BF-BA22412513EE}"/>
          </ac:spMkLst>
        </pc:spChg>
        <pc:spChg chg="mod">
          <ac:chgData name="소 민환" userId="367441008b9a3a76" providerId="LiveId" clId="{72140D53-68B7-4837-A58D-4DD1A6BE2B56}" dt="2020-10-09T14:55:10.971" v="3333"/>
          <ac:spMkLst>
            <pc:docMk/>
            <pc:sldMk cId="71109198" sldId="293"/>
            <ac:spMk id="6" creationId="{4C2B5EAF-44DD-43EF-B9CC-39816DA16D0A}"/>
          </ac:spMkLst>
        </pc:spChg>
        <pc:spChg chg="mod">
          <ac:chgData name="소 민환" userId="367441008b9a3a76" providerId="LiveId" clId="{72140D53-68B7-4837-A58D-4DD1A6BE2B56}" dt="2020-10-09T14:55:10.971" v="3333"/>
          <ac:spMkLst>
            <pc:docMk/>
            <pc:sldMk cId="71109198" sldId="293"/>
            <ac:spMk id="8" creationId="{6637B12D-7580-4845-ABEB-DCCD73E099C4}"/>
          </ac:spMkLst>
        </pc:spChg>
        <pc:spChg chg="mod">
          <ac:chgData name="소 민환" userId="367441008b9a3a76" providerId="LiveId" clId="{72140D53-68B7-4837-A58D-4DD1A6BE2B56}" dt="2020-10-09T14:55:10.971" v="3333"/>
          <ac:spMkLst>
            <pc:docMk/>
            <pc:sldMk cId="71109198" sldId="293"/>
            <ac:spMk id="9" creationId="{3E4B615B-A846-4618-A93C-5A98FAC474D3}"/>
          </ac:spMkLst>
        </pc:spChg>
        <pc:spChg chg="mod">
          <ac:chgData name="소 민환" userId="367441008b9a3a76" providerId="LiveId" clId="{72140D53-68B7-4837-A58D-4DD1A6BE2B56}" dt="2020-10-09T14:55:10.971" v="3333"/>
          <ac:spMkLst>
            <pc:docMk/>
            <pc:sldMk cId="71109198" sldId="293"/>
            <ac:spMk id="10" creationId="{8E26D48B-1802-4758-9A04-ED565BE3613B}"/>
          </ac:spMkLst>
        </pc:spChg>
        <pc:spChg chg="add del mod">
          <ac:chgData name="소 민환" userId="367441008b9a3a76" providerId="LiveId" clId="{72140D53-68B7-4837-A58D-4DD1A6BE2B56}" dt="2020-10-09T14:55:19.226" v="3339" actId="478"/>
          <ac:spMkLst>
            <pc:docMk/>
            <pc:sldMk cId="71109198" sldId="293"/>
            <ac:spMk id="12" creationId="{671227A7-762C-4D2C-B950-2F89A3542D64}"/>
          </ac:spMkLst>
        </pc:spChg>
        <pc:spChg chg="mod">
          <ac:chgData name="소 민환" userId="367441008b9a3a76" providerId="LiveId" clId="{72140D53-68B7-4837-A58D-4DD1A6BE2B56}" dt="2020-10-11T10:00:20.018" v="6911"/>
          <ac:spMkLst>
            <pc:docMk/>
            <pc:sldMk cId="71109198" sldId="293"/>
            <ac:spMk id="17" creationId="{D6D00205-3CDF-4977-A29C-65CEF01071B0}"/>
          </ac:spMkLst>
        </pc:spChg>
        <pc:spChg chg="mod">
          <ac:chgData name="소 민환" userId="367441008b9a3a76" providerId="LiveId" clId="{72140D53-68B7-4837-A58D-4DD1A6BE2B56}" dt="2020-10-11T10:00:20.018" v="6911"/>
          <ac:spMkLst>
            <pc:docMk/>
            <pc:sldMk cId="71109198" sldId="293"/>
            <ac:spMk id="18" creationId="{82DA392F-0357-4E7E-9A35-5C37936144CF}"/>
          </ac:spMkLst>
        </pc:spChg>
        <pc:spChg chg="mod">
          <ac:chgData name="소 민환" userId="367441008b9a3a76" providerId="LiveId" clId="{72140D53-68B7-4837-A58D-4DD1A6BE2B56}" dt="2020-10-11T10:00:20.018" v="6911"/>
          <ac:spMkLst>
            <pc:docMk/>
            <pc:sldMk cId="71109198" sldId="293"/>
            <ac:spMk id="19" creationId="{70198129-7E9F-4154-AC5E-416F0EC3EB27}"/>
          </ac:spMkLst>
        </pc:spChg>
        <pc:spChg chg="mod">
          <ac:chgData name="소 민환" userId="367441008b9a3a76" providerId="LiveId" clId="{72140D53-68B7-4837-A58D-4DD1A6BE2B56}" dt="2020-10-11T10:00:20.018" v="6911"/>
          <ac:spMkLst>
            <pc:docMk/>
            <pc:sldMk cId="71109198" sldId="293"/>
            <ac:spMk id="20" creationId="{D8119A83-F67C-4350-9E7B-0187673D221A}"/>
          </ac:spMkLst>
        </pc:spChg>
        <pc:spChg chg="mod">
          <ac:chgData name="소 민환" userId="367441008b9a3a76" providerId="LiveId" clId="{72140D53-68B7-4837-A58D-4DD1A6BE2B56}" dt="2020-10-11T10:00:20.018" v="6911"/>
          <ac:spMkLst>
            <pc:docMk/>
            <pc:sldMk cId="71109198" sldId="293"/>
            <ac:spMk id="21" creationId="{F0807A2D-92C7-45A5-9053-1396BD2600C1}"/>
          </ac:spMkLst>
        </pc:spChg>
        <pc:spChg chg="mod">
          <ac:chgData name="소 민환" userId="367441008b9a3a76" providerId="LiveId" clId="{72140D53-68B7-4837-A58D-4DD1A6BE2B56}" dt="2020-10-11T10:00:20.018" v="6911"/>
          <ac:spMkLst>
            <pc:docMk/>
            <pc:sldMk cId="71109198" sldId="293"/>
            <ac:spMk id="22" creationId="{A9B6FA66-B42D-4E99-9A07-36A334B9CCDB}"/>
          </ac:spMkLst>
        </pc:spChg>
        <pc:spChg chg="mod">
          <ac:chgData name="소 민환" userId="367441008b9a3a76" providerId="LiveId" clId="{72140D53-68B7-4837-A58D-4DD1A6BE2B56}" dt="2020-10-11T10:00:20.018" v="6911"/>
          <ac:spMkLst>
            <pc:docMk/>
            <pc:sldMk cId="71109198" sldId="293"/>
            <ac:spMk id="23" creationId="{E3608931-0B27-4869-8757-5F50A1D3A5BD}"/>
          </ac:spMkLst>
        </pc:spChg>
        <pc:spChg chg="mod">
          <ac:chgData name="소 민환" userId="367441008b9a3a76" providerId="LiveId" clId="{72140D53-68B7-4837-A58D-4DD1A6BE2B56}" dt="2020-10-11T10:00:20.018" v="6911"/>
          <ac:spMkLst>
            <pc:docMk/>
            <pc:sldMk cId="71109198" sldId="293"/>
            <ac:spMk id="24" creationId="{4EB2AD88-6D67-4FCB-AF10-029B58583B6A}"/>
          </ac:spMkLst>
        </pc:spChg>
        <pc:spChg chg="add del mod">
          <ac:chgData name="소 민환" userId="367441008b9a3a76" providerId="LiveId" clId="{72140D53-68B7-4837-A58D-4DD1A6BE2B56}" dt="2020-10-09T16:15:55.580" v="3462" actId="478"/>
          <ac:spMkLst>
            <pc:docMk/>
            <pc:sldMk cId="71109198" sldId="293"/>
            <ac:spMk id="25" creationId="{82B43468-3BC3-4E2E-958C-93D90430FCEE}"/>
          </ac:spMkLst>
        </pc:spChg>
        <pc:spChg chg="mod">
          <ac:chgData name="소 민환" userId="367441008b9a3a76" providerId="LiveId" clId="{72140D53-68B7-4837-A58D-4DD1A6BE2B56}" dt="2020-10-11T10:00:20.018" v="6911"/>
          <ac:spMkLst>
            <pc:docMk/>
            <pc:sldMk cId="71109198" sldId="293"/>
            <ac:spMk id="25" creationId="{A12A67DB-4D79-49AB-836E-86FF9F631FD4}"/>
          </ac:spMkLst>
        </pc:spChg>
        <pc:spChg chg="add del mod">
          <ac:chgData name="소 민환" userId="367441008b9a3a76" providerId="LiveId" clId="{72140D53-68B7-4837-A58D-4DD1A6BE2B56}" dt="2020-10-09T16:28:12.079" v="3516" actId="478"/>
          <ac:spMkLst>
            <pc:docMk/>
            <pc:sldMk cId="71109198" sldId="293"/>
            <ac:spMk id="26" creationId="{29C6941B-9C73-405F-AEC2-339944ECFEBD}"/>
          </ac:spMkLst>
        </pc:spChg>
        <pc:spChg chg="add mod">
          <ac:chgData name="소 민환" userId="367441008b9a3a76" providerId="LiveId" clId="{72140D53-68B7-4837-A58D-4DD1A6BE2B56}" dt="2020-10-09T16:29:17.808" v="3524" actId="1582"/>
          <ac:spMkLst>
            <pc:docMk/>
            <pc:sldMk cId="71109198" sldId="293"/>
            <ac:spMk id="39" creationId="{676A9E0C-6F98-4C61-BF83-09020447A734}"/>
          </ac:spMkLst>
        </pc:spChg>
        <pc:spChg chg="add mod">
          <ac:chgData name="소 민환" userId="367441008b9a3a76" providerId="LiveId" clId="{72140D53-68B7-4837-A58D-4DD1A6BE2B56}" dt="2020-10-11T10:34:42.479" v="8742" actId="207"/>
          <ac:spMkLst>
            <pc:docMk/>
            <pc:sldMk cId="71109198" sldId="293"/>
            <ac:spMk id="42" creationId="{72089220-504B-422D-ADE4-EF40A4E8F10B}"/>
          </ac:spMkLst>
        </pc:spChg>
        <pc:grpChg chg="add del mod">
          <ac:chgData name="소 민환" userId="367441008b9a3a76" providerId="LiveId" clId="{72140D53-68B7-4837-A58D-4DD1A6BE2B56}" dt="2020-10-11T10:00:15.492" v="6910" actId="478"/>
          <ac:grpSpMkLst>
            <pc:docMk/>
            <pc:sldMk cId="71109198" sldId="293"/>
            <ac:grpSpMk id="3" creationId="{F5A9B1CE-DF92-436A-A1F3-07E95B2F353E}"/>
          </ac:grpSpMkLst>
        </pc:grpChg>
        <pc:grpChg chg="mod">
          <ac:chgData name="소 민환" userId="367441008b9a3a76" providerId="LiveId" clId="{72140D53-68B7-4837-A58D-4DD1A6BE2B56}" dt="2020-10-09T14:55:10.971" v="3333"/>
          <ac:grpSpMkLst>
            <pc:docMk/>
            <pc:sldMk cId="71109198" sldId="293"/>
            <ac:grpSpMk id="7" creationId="{ABE6820B-6136-4939-881A-21661C25AFC4}"/>
          </ac:grpSpMkLst>
        </pc:grpChg>
        <pc:grpChg chg="add del mod">
          <ac:chgData name="소 민환" userId="367441008b9a3a76" providerId="LiveId" clId="{72140D53-68B7-4837-A58D-4DD1A6BE2B56}" dt="2020-10-11T10:01:51.503" v="6924" actId="478"/>
          <ac:grpSpMkLst>
            <pc:docMk/>
            <pc:sldMk cId="71109198" sldId="293"/>
            <ac:grpSpMk id="15" creationId="{4D320036-6D11-4501-ADB5-ECE06D2C4BF6}"/>
          </ac:grpSpMkLst>
        </pc:grpChg>
        <pc:grpChg chg="mod">
          <ac:chgData name="소 민환" userId="367441008b9a3a76" providerId="LiveId" clId="{72140D53-68B7-4837-A58D-4DD1A6BE2B56}" dt="2020-10-11T10:00:20.018" v="6911"/>
          <ac:grpSpMkLst>
            <pc:docMk/>
            <pc:sldMk cId="71109198" sldId="293"/>
            <ac:grpSpMk id="16" creationId="{83754361-F494-4C03-A87E-8EF2E19EF2C2}"/>
          </ac:grpSpMkLst>
        </pc:grpChg>
        <pc:grpChg chg="add del mod">
          <ac:chgData name="소 민환" userId="367441008b9a3a76" providerId="LiveId" clId="{72140D53-68B7-4837-A58D-4DD1A6BE2B56}" dt="2020-10-09T16:27:51.136" v="3509" actId="478"/>
          <ac:grpSpMkLst>
            <pc:docMk/>
            <pc:sldMk cId="71109198" sldId="293"/>
            <ac:grpSpMk id="29" creationId="{92DE604F-A377-4932-A88B-7AA49472182E}"/>
          </ac:grpSpMkLst>
        </pc:grpChg>
        <pc:grpChg chg="add del mod">
          <ac:chgData name="소 민환" userId="367441008b9a3a76" providerId="LiveId" clId="{72140D53-68B7-4837-A58D-4DD1A6BE2B56}" dt="2020-10-09T16:27:52.668" v="3510" actId="478"/>
          <ac:grpSpMkLst>
            <pc:docMk/>
            <pc:sldMk cId="71109198" sldId="293"/>
            <ac:grpSpMk id="36" creationId="{13207F41-5595-4169-A668-A0FDB9338DAB}"/>
          </ac:grpSpMkLst>
        </pc:grpChg>
        <pc:picChg chg="add del mod">
          <ac:chgData name="소 민환" userId="367441008b9a3a76" providerId="LiveId" clId="{72140D53-68B7-4837-A58D-4DD1A6BE2B56}" dt="2020-10-09T15:57:47.828" v="3360" actId="478"/>
          <ac:picMkLst>
            <pc:docMk/>
            <pc:sldMk cId="71109198" sldId="293"/>
            <ac:picMk id="11" creationId="{15498D51-B6AC-4B8A-A657-9AA1A9B6CEEC}"/>
          </ac:picMkLst>
        </pc:picChg>
        <pc:picChg chg="add del mod">
          <ac:chgData name="소 민환" userId="367441008b9a3a76" providerId="LiveId" clId="{72140D53-68B7-4837-A58D-4DD1A6BE2B56}" dt="2020-10-09T15:57:49.847" v="3361" actId="478"/>
          <ac:picMkLst>
            <pc:docMk/>
            <pc:sldMk cId="71109198" sldId="293"/>
            <ac:picMk id="14" creationId="{805F1B43-8491-4B11-A6E0-09B6E9872074}"/>
          </ac:picMkLst>
        </pc:picChg>
        <pc:picChg chg="add del mod">
          <ac:chgData name="소 민환" userId="367441008b9a3a76" providerId="LiveId" clId="{72140D53-68B7-4837-A58D-4DD1A6BE2B56}" dt="2020-10-09T16:08:49.696" v="3380" actId="478"/>
          <ac:picMkLst>
            <pc:docMk/>
            <pc:sldMk cId="71109198" sldId="293"/>
            <ac:picMk id="16" creationId="{F941A6FF-F688-4EC2-941E-A8CEAD4FF037}"/>
          </ac:picMkLst>
        </pc:picChg>
        <pc:picChg chg="add del mod">
          <ac:chgData name="소 민환" userId="367441008b9a3a76" providerId="LiveId" clId="{72140D53-68B7-4837-A58D-4DD1A6BE2B56}" dt="2020-10-09T16:08:51.061" v="3381" actId="478"/>
          <ac:picMkLst>
            <pc:docMk/>
            <pc:sldMk cId="71109198" sldId="293"/>
            <ac:picMk id="18" creationId="{6E2FA7B8-8567-4619-9E88-DE91555B79D4}"/>
          </ac:picMkLst>
        </pc:picChg>
        <pc:picChg chg="add del mod">
          <ac:chgData name="소 민환" userId="367441008b9a3a76" providerId="LiveId" clId="{72140D53-68B7-4837-A58D-4DD1A6BE2B56}" dt="2020-10-09T16:27:51.136" v="3509" actId="478"/>
          <ac:picMkLst>
            <pc:docMk/>
            <pc:sldMk cId="71109198" sldId="293"/>
            <ac:picMk id="20" creationId="{9022763A-2B39-404A-A989-B2792D2C31D2}"/>
          </ac:picMkLst>
        </pc:picChg>
        <pc:picChg chg="add del mod">
          <ac:chgData name="소 민환" userId="367441008b9a3a76" providerId="LiveId" clId="{72140D53-68B7-4837-A58D-4DD1A6BE2B56}" dt="2020-10-09T16:28:58.592" v="3520" actId="478"/>
          <ac:picMkLst>
            <pc:docMk/>
            <pc:sldMk cId="71109198" sldId="293"/>
            <ac:picMk id="22" creationId="{8A6B6C1A-B609-408F-8D76-AD771CF1B926}"/>
          </ac:picMkLst>
        </pc:picChg>
        <pc:picChg chg="add del mod">
          <ac:chgData name="소 민환" userId="367441008b9a3a76" providerId="LiveId" clId="{72140D53-68B7-4837-A58D-4DD1A6BE2B56}" dt="2020-10-09T16:28:57.944" v="3519" actId="478"/>
          <ac:picMkLst>
            <pc:docMk/>
            <pc:sldMk cId="71109198" sldId="293"/>
            <ac:picMk id="24" creationId="{C027417B-7DFD-4608-8F65-1B1576ACAB30}"/>
          </ac:picMkLst>
        </pc:picChg>
        <pc:picChg chg="add del mod">
          <ac:chgData name="소 민환" userId="367441008b9a3a76" providerId="LiveId" clId="{72140D53-68B7-4837-A58D-4DD1A6BE2B56}" dt="2020-10-09T16:16:14.255" v="3465" actId="164"/>
          <ac:picMkLst>
            <pc:docMk/>
            <pc:sldMk cId="71109198" sldId="293"/>
            <ac:picMk id="28" creationId="{C4C24AD6-C3A3-413C-8577-E627D050B64A}"/>
          </ac:picMkLst>
        </pc:picChg>
        <pc:picChg chg="add del mod">
          <ac:chgData name="소 민환" userId="367441008b9a3a76" providerId="LiveId" clId="{72140D53-68B7-4837-A58D-4DD1A6BE2B56}" dt="2020-10-09T16:18:13.592" v="3481" actId="478"/>
          <ac:picMkLst>
            <pc:docMk/>
            <pc:sldMk cId="71109198" sldId="293"/>
            <ac:picMk id="31" creationId="{D7956869-A77D-424D-8AC6-AE105CC1DF6C}"/>
          </ac:picMkLst>
        </pc:picChg>
        <pc:picChg chg="add del mod">
          <ac:chgData name="소 민환" userId="367441008b9a3a76" providerId="LiveId" clId="{72140D53-68B7-4837-A58D-4DD1A6BE2B56}" dt="2020-10-09T16:19:00.647" v="3492" actId="478"/>
          <ac:picMkLst>
            <pc:docMk/>
            <pc:sldMk cId="71109198" sldId="293"/>
            <ac:picMk id="33" creationId="{A6FC4010-C2F6-404A-9FE4-41579BE03196}"/>
          </ac:picMkLst>
        </pc:picChg>
        <pc:picChg chg="add mod">
          <ac:chgData name="소 민환" userId="367441008b9a3a76" providerId="LiveId" clId="{72140D53-68B7-4837-A58D-4DD1A6BE2B56}" dt="2020-10-09T16:20:13.658" v="3506" actId="164"/>
          <ac:picMkLst>
            <pc:docMk/>
            <pc:sldMk cId="71109198" sldId="293"/>
            <ac:picMk id="35" creationId="{6BECF4EC-A514-4345-B3B6-DAD8999C31E3}"/>
          </ac:picMkLst>
        </pc:picChg>
        <pc:picChg chg="add mod">
          <ac:chgData name="소 민환" userId="367441008b9a3a76" providerId="LiveId" clId="{72140D53-68B7-4837-A58D-4DD1A6BE2B56}" dt="2020-10-14T08:28:57.061" v="17083" actId="1076"/>
          <ac:picMkLst>
            <pc:docMk/>
            <pc:sldMk cId="71109198" sldId="293"/>
            <ac:picMk id="38" creationId="{03E7EB6E-A5A5-4471-9DF9-4A2B4FEEBCC3}"/>
          </ac:picMkLst>
        </pc:picChg>
        <pc:cxnChg chg="add mod">
          <ac:chgData name="소 민환" userId="367441008b9a3a76" providerId="LiveId" clId="{72140D53-68B7-4837-A58D-4DD1A6BE2B56}" dt="2020-10-09T16:29:29.806" v="3526" actId="208"/>
          <ac:cxnSpMkLst>
            <pc:docMk/>
            <pc:sldMk cId="71109198" sldId="293"/>
            <ac:cxnSpMk id="41" creationId="{4F261477-224D-46B8-88E7-8CC2D0B5C17C}"/>
          </ac:cxnSpMkLst>
        </pc:cxnChg>
      </pc:sldChg>
      <pc:sldChg chg="addSp delSp modSp add mod">
        <pc:chgData name="소 민환" userId="367441008b9a3a76" providerId="LiveId" clId="{72140D53-68B7-4837-A58D-4DD1A6BE2B56}" dt="2020-10-11T16:36:56.138" v="11164" actId="478"/>
        <pc:sldMkLst>
          <pc:docMk/>
          <pc:sldMk cId="1072929535" sldId="294"/>
        </pc:sldMkLst>
        <pc:spChg chg="del">
          <ac:chgData name="소 민환" userId="367441008b9a3a76" providerId="LiveId" clId="{72140D53-68B7-4837-A58D-4DD1A6BE2B56}" dt="2020-10-11T16:36:56.138" v="11164" actId="478"/>
          <ac:spMkLst>
            <pc:docMk/>
            <pc:sldMk cId="1072929535" sldId="294"/>
            <ac:spMk id="2" creationId="{6BFF7657-646A-44B1-9287-C1E81C047915}"/>
          </ac:spMkLst>
        </pc:spChg>
        <pc:spChg chg="add del">
          <ac:chgData name="소 민환" userId="367441008b9a3a76" providerId="LiveId" clId="{72140D53-68B7-4837-A58D-4DD1A6BE2B56}" dt="2020-10-11T10:02:11.597" v="6930" actId="11529"/>
          <ac:spMkLst>
            <pc:docMk/>
            <pc:sldMk cId="1072929535" sldId="294"/>
            <ac:spMk id="3" creationId="{CE806927-2295-4D13-A32A-917C4509617F}"/>
          </ac:spMkLst>
        </pc:spChg>
        <pc:spChg chg="add mod">
          <ac:chgData name="소 민환" userId="367441008b9a3a76" providerId="LiveId" clId="{72140D53-68B7-4837-A58D-4DD1A6BE2B56}" dt="2020-10-11T10:13:50.945" v="7876" actId="1076"/>
          <ac:spMkLst>
            <pc:docMk/>
            <pc:sldMk cId="1072929535" sldId="294"/>
            <ac:spMk id="4" creationId="{59513220-2887-49E4-B947-AAAA7121095F}"/>
          </ac:spMkLst>
        </pc:spChg>
        <pc:spChg chg="add mod">
          <ac:chgData name="소 민환" userId="367441008b9a3a76" providerId="LiveId" clId="{72140D53-68B7-4837-A58D-4DD1A6BE2B56}" dt="2020-10-11T10:35:23.421" v="8821"/>
          <ac:spMkLst>
            <pc:docMk/>
            <pc:sldMk cId="1072929535" sldId="294"/>
            <ac:spMk id="7" creationId="{F1379D22-D58C-4C13-8DA7-F3B86B85E06F}"/>
          </ac:spMkLst>
        </pc:spChg>
        <pc:spChg chg="add mod">
          <ac:chgData name="소 민환" userId="367441008b9a3a76" providerId="LiveId" clId="{72140D53-68B7-4837-A58D-4DD1A6BE2B56}" dt="2020-10-09T16:35:36.800" v="3677" actId="1076"/>
          <ac:spMkLst>
            <pc:docMk/>
            <pc:sldMk cId="1072929535" sldId="294"/>
            <ac:spMk id="11" creationId="{C41CEF8B-6675-406D-A6B9-471BAD2542EF}"/>
          </ac:spMkLst>
        </pc:spChg>
        <pc:spChg chg="mod">
          <ac:chgData name="소 민환" userId="367441008b9a3a76" providerId="LiveId" clId="{72140D53-68B7-4837-A58D-4DD1A6BE2B56}" dt="2020-10-09T16:31:21.218" v="3643"/>
          <ac:spMkLst>
            <pc:docMk/>
            <pc:sldMk cId="1072929535" sldId="294"/>
            <ac:spMk id="16" creationId="{E4B31EB8-7FA6-4E4A-820B-040308335FD7}"/>
          </ac:spMkLst>
        </pc:spChg>
        <pc:spChg chg="mod">
          <ac:chgData name="소 민환" userId="367441008b9a3a76" providerId="LiveId" clId="{72140D53-68B7-4837-A58D-4DD1A6BE2B56}" dt="2020-10-09T16:31:21.218" v="3643"/>
          <ac:spMkLst>
            <pc:docMk/>
            <pc:sldMk cId="1072929535" sldId="294"/>
            <ac:spMk id="17" creationId="{AE6E3912-3CE1-4446-9DA1-229D67ED9BC3}"/>
          </ac:spMkLst>
        </pc:spChg>
        <pc:spChg chg="add mod topLvl">
          <ac:chgData name="소 민환" userId="367441008b9a3a76" providerId="LiveId" clId="{72140D53-68B7-4837-A58D-4DD1A6BE2B56}" dt="2020-10-11T10:06:53.658" v="6971" actId="339"/>
          <ac:spMkLst>
            <pc:docMk/>
            <pc:sldMk cId="1072929535" sldId="294"/>
            <ac:spMk id="18" creationId="{D0D66424-450D-4C5B-8A46-412C5A2E6BCD}"/>
          </ac:spMkLst>
        </pc:spChg>
        <pc:spChg chg="add mod topLvl">
          <ac:chgData name="소 민환" userId="367441008b9a3a76" providerId="LiveId" clId="{72140D53-68B7-4837-A58D-4DD1A6BE2B56}" dt="2020-10-09T16:40:02.882" v="3738" actId="165"/>
          <ac:spMkLst>
            <pc:docMk/>
            <pc:sldMk cId="1072929535" sldId="294"/>
            <ac:spMk id="19" creationId="{C8787EAA-A36F-446E-A367-86D558F58C88}"/>
          </ac:spMkLst>
        </pc:spChg>
        <pc:spChg chg="add del mod">
          <ac:chgData name="소 민환" userId="367441008b9a3a76" providerId="LiveId" clId="{72140D53-68B7-4837-A58D-4DD1A6BE2B56}" dt="2020-10-09T16:38:43.572" v="3708" actId="478"/>
          <ac:spMkLst>
            <pc:docMk/>
            <pc:sldMk cId="1072929535" sldId="294"/>
            <ac:spMk id="20" creationId="{B5811DF7-81B5-42B7-ABD3-0AEFFB232129}"/>
          </ac:spMkLst>
        </pc:spChg>
        <pc:spChg chg="add mod topLvl">
          <ac:chgData name="소 민환" userId="367441008b9a3a76" providerId="LiveId" clId="{72140D53-68B7-4837-A58D-4DD1A6BE2B56}" dt="2020-10-09T16:40:02.882" v="3738" actId="165"/>
          <ac:spMkLst>
            <pc:docMk/>
            <pc:sldMk cId="1072929535" sldId="294"/>
            <ac:spMk id="21" creationId="{DD07E6AF-5ED1-48AE-9A64-EAD679B2B96D}"/>
          </ac:spMkLst>
        </pc:spChg>
        <pc:spChg chg="add mod">
          <ac:chgData name="소 민환" userId="367441008b9a3a76" providerId="LiveId" clId="{72140D53-68B7-4837-A58D-4DD1A6BE2B56}" dt="2020-10-11T10:05:50.097" v="6969" actId="339"/>
          <ac:spMkLst>
            <pc:docMk/>
            <pc:sldMk cId="1072929535" sldId="294"/>
            <ac:spMk id="23" creationId="{52CCA593-563C-49C9-AA9F-0CD458D1E573}"/>
          </ac:spMkLst>
        </pc:spChg>
        <pc:spChg chg="add mod">
          <ac:chgData name="소 민환" userId="367441008b9a3a76" providerId="LiveId" clId="{72140D53-68B7-4837-A58D-4DD1A6BE2B56}" dt="2020-10-11T10:05:50.097" v="6969" actId="339"/>
          <ac:spMkLst>
            <pc:docMk/>
            <pc:sldMk cId="1072929535" sldId="294"/>
            <ac:spMk id="24" creationId="{2CEC55BE-1A2C-4AE5-8A2D-ECAA6C83EB06}"/>
          </ac:spMkLst>
        </pc:spChg>
        <pc:spChg chg="mod">
          <ac:chgData name="소 민환" userId="367441008b9a3a76" providerId="LiveId" clId="{72140D53-68B7-4837-A58D-4DD1A6BE2B56}" dt="2020-10-10T01:50:21.938" v="3909"/>
          <ac:spMkLst>
            <pc:docMk/>
            <pc:sldMk cId="1072929535" sldId="294"/>
            <ac:spMk id="26" creationId="{863BAC06-A06A-429D-BC51-8FB851D0C9AE}"/>
          </ac:spMkLst>
        </pc:spChg>
        <pc:spChg chg="mod">
          <ac:chgData name="소 민환" userId="367441008b9a3a76" providerId="LiveId" clId="{72140D53-68B7-4837-A58D-4DD1A6BE2B56}" dt="2020-10-10T01:50:21.938" v="3909"/>
          <ac:spMkLst>
            <pc:docMk/>
            <pc:sldMk cId="1072929535" sldId="294"/>
            <ac:spMk id="27" creationId="{F8BD2444-DA4B-4C66-8EDA-F0454661646B}"/>
          </ac:spMkLst>
        </pc:spChg>
        <pc:spChg chg="mod">
          <ac:chgData name="소 민환" userId="367441008b9a3a76" providerId="LiveId" clId="{72140D53-68B7-4837-A58D-4DD1A6BE2B56}" dt="2020-10-10T01:50:21.938" v="3909"/>
          <ac:spMkLst>
            <pc:docMk/>
            <pc:sldMk cId="1072929535" sldId="294"/>
            <ac:spMk id="28" creationId="{FBAC3E64-95AD-4979-82BF-C229FFB56039}"/>
          </ac:spMkLst>
        </pc:spChg>
        <pc:spChg chg="mod">
          <ac:chgData name="소 민환" userId="367441008b9a3a76" providerId="LiveId" clId="{72140D53-68B7-4837-A58D-4DD1A6BE2B56}" dt="2020-10-10T01:50:21.938" v="3909"/>
          <ac:spMkLst>
            <pc:docMk/>
            <pc:sldMk cId="1072929535" sldId="294"/>
            <ac:spMk id="29" creationId="{E9001510-331B-48E0-89BF-E138828C93CF}"/>
          </ac:spMkLst>
        </pc:spChg>
        <pc:spChg chg="mod">
          <ac:chgData name="소 민환" userId="367441008b9a3a76" providerId="LiveId" clId="{72140D53-68B7-4837-A58D-4DD1A6BE2B56}" dt="2020-10-10T01:50:21.938" v="3909"/>
          <ac:spMkLst>
            <pc:docMk/>
            <pc:sldMk cId="1072929535" sldId="294"/>
            <ac:spMk id="30" creationId="{709E6874-6DF5-4098-8716-D334AC75A387}"/>
          </ac:spMkLst>
        </pc:spChg>
        <pc:spChg chg="mod">
          <ac:chgData name="소 민환" userId="367441008b9a3a76" providerId="LiveId" clId="{72140D53-68B7-4837-A58D-4DD1A6BE2B56}" dt="2020-10-10T01:50:21.938" v="3909"/>
          <ac:spMkLst>
            <pc:docMk/>
            <pc:sldMk cId="1072929535" sldId="294"/>
            <ac:spMk id="31" creationId="{904F7E45-0BB4-4B6C-B3BB-4A2F3CB5FD4E}"/>
          </ac:spMkLst>
        </pc:spChg>
        <pc:spChg chg="mod">
          <ac:chgData name="소 민환" userId="367441008b9a3a76" providerId="LiveId" clId="{72140D53-68B7-4837-A58D-4DD1A6BE2B56}" dt="2020-10-10T01:50:21.938" v="3909"/>
          <ac:spMkLst>
            <pc:docMk/>
            <pc:sldMk cId="1072929535" sldId="294"/>
            <ac:spMk id="32" creationId="{7C0D0633-9D0C-469F-BDB1-B7EC27716F59}"/>
          </ac:spMkLst>
        </pc:spChg>
        <pc:spChg chg="mod">
          <ac:chgData name="소 민환" userId="367441008b9a3a76" providerId="LiveId" clId="{72140D53-68B7-4837-A58D-4DD1A6BE2B56}" dt="2020-10-10T01:50:21.938" v="3909"/>
          <ac:spMkLst>
            <pc:docMk/>
            <pc:sldMk cId="1072929535" sldId="294"/>
            <ac:spMk id="33" creationId="{A0E2AFE6-30A7-48C2-AA4E-7E2DCC6E237D}"/>
          </ac:spMkLst>
        </pc:spChg>
        <pc:spChg chg="mod">
          <ac:chgData name="소 민환" userId="367441008b9a3a76" providerId="LiveId" clId="{72140D53-68B7-4837-A58D-4DD1A6BE2B56}" dt="2020-10-10T01:50:21.938" v="3909"/>
          <ac:spMkLst>
            <pc:docMk/>
            <pc:sldMk cId="1072929535" sldId="294"/>
            <ac:spMk id="34" creationId="{912742D6-6FFF-4F3B-AC58-41FA84E4F9DE}"/>
          </ac:spMkLst>
        </pc:spChg>
        <pc:spChg chg="mod">
          <ac:chgData name="소 민환" userId="367441008b9a3a76" providerId="LiveId" clId="{72140D53-68B7-4837-A58D-4DD1A6BE2B56}" dt="2020-10-10T01:50:21.938" v="3909"/>
          <ac:spMkLst>
            <pc:docMk/>
            <pc:sldMk cId="1072929535" sldId="294"/>
            <ac:spMk id="35" creationId="{ACFAEB8C-0799-47D5-A253-6DC41004DA28}"/>
          </ac:spMkLst>
        </pc:spChg>
        <pc:spChg chg="mod">
          <ac:chgData name="소 민환" userId="367441008b9a3a76" providerId="LiveId" clId="{72140D53-68B7-4837-A58D-4DD1A6BE2B56}" dt="2020-10-10T01:50:56.503" v="3918"/>
          <ac:spMkLst>
            <pc:docMk/>
            <pc:sldMk cId="1072929535" sldId="294"/>
            <ac:spMk id="37" creationId="{9664EC20-B039-43E6-9CF2-8E44D9EBA47A}"/>
          </ac:spMkLst>
        </pc:spChg>
        <pc:spChg chg="mod">
          <ac:chgData name="소 민환" userId="367441008b9a3a76" providerId="LiveId" clId="{72140D53-68B7-4837-A58D-4DD1A6BE2B56}" dt="2020-10-10T01:50:56.503" v="3918"/>
          <ac:spMkLst>
            <pc:docMk/>
            <pc:sldMk cId="1072929535" sldId="294"/>
            <ac:spMk id="38" creationId="{82C7E60E-A9D1-4A8E-A33E-C3B5037ECC2C}"/>
          </ac:spMkLst>
        </pc:spChg>
        <pc:spChg chg="del">
          <ac:chgData name="소 민환" userId="367441008b9a3a76" providerId="LiveId" clId="{72140D53-68B7-4837-A58D-4DD1A6BE2B56}" dt="2020-10-09T16:31:00.225" v="3638" actId="478"/>
          <ac:spMkLst>
            <pc:docMk/>
            <pc:sldMk cId="1072929535" sldId="294"/>
            <ac:spMk id="39" creationId="{676A9E0C-6F98-4C61-BF83-09020447A734}"/>
          </ac:spMkLst>
        </pc:spChg>
        <pc:spChg chg="mod">
          <ac:chgData name="소 민환" userId="367441008b9a3a76" providerId="LiveId" clId="{72140D53-68B7-4837-A58D-4DD1A6BE2B56}" dt="2020-10-10T01:50:56.503" v="3918"/>
          <ac:spMkLst>
            <pc:docMk/>
            <pc:sldMk cId="1072929535" sldId="294"/>
            <ac:spMk id="39" creationId="{D2B97CCF-E6CC-4AB4-A1C3-1AEE4C3DAAA4}"/>
          </ac:spMkLst>
        </pc:spChg>
        <pc:spChg chg="mod">
          <ac:chgData name="소 민환" userId="367441008b9a3a76" providerId="LiveId" clId="{72140D53-68B7-4837-A58D-4DD1A6BE2B56}" dt="2020-10-10T01:50:56.503" v="3918"/>
          <ac:spMkLst>
            <pc:docMk/>
            <pc:sldMk cId="1072929535" sldId="294"/>
            <ac:spMk id="41" creationId="{E3005C2C-0290-4B7C-8C2E-93566D6C8E7E}"/>
          </ac:spMkLst>
        </pc:spChg>
        <pc:spChg chg="del">
          <ac:chgData name="소 민환" userId="367441008b9a3a76" providerId="LiveId" clId="{72140D53-68B7-4837-A58D-4DD1A6BE2B56}" dt="2020-10-09T16:31:00.926" v="3639" actId="478"/>
          <ac:spMkLst>
            <pc:docMk/>
            <pc:sldMk cId="1072929535" sldId="294"/>
            <ac:spMk id="42" creationId="{72089220-504B-422D-ADE4-EF40A4E8F10B}"/>
          </ac:spMkLst>
        </pc:spChg>
        <pc:spChg chg="mod">
          <ac:chgData name="소 민환" userId="367441008b9a3a76" providerId="LiveId" clId="{72140D53-68B7-4837-A58D-4DD1A6BE2B56}" dt="2020-10-10T01:50:56.503" v="3918"/>
          <ac:spMkLst>
            <pc:docMk/>
            <pc:sldMk cId="1072929535" sldId="294"/>
            <ac:spMk id="42" creationId="{73ED98FF-3A34-46C7-9C9A-4E78005D64A6}"/>
          </ac:spMkLst>
        </pc:spChg>
        <pc:spChg chg="mod">
          <ac:chgData name="소 민환" userId="367441008b9a3a76" providerId="LiveId" clId="{72140D53-68B7-4837-A58D-4DD1A6BE2B56}" dt="2020-10-10T01:50:56.503" v="3918"/>
          <ac:spMkLst>
            <pc:docMk/>
            <pc:sldMk cId="1072929535" sldId="294"/>
            <ac:spMk id="43" creationId="{5E741335-6B1E-49BA-B956-E2575BB9DA52}"/>
          </ac:spMkLst>
        </pc:spChg>
        <pc:grpChg chg="del mod">
          <ac:chgData name="소 민환" userId="367441008b9a3a76" providerId="LiveId" clId="{72140D53-68B7-4837-A58D-4DD1A6BE2B56}" dt="2020-10-10T01:50:34.336" v="3912" actId="478"/>
          <ac:grpSpMkLst>
            <pc:docMk/>
            <pc:sldMk cId="1072929535" sldId="294"/>
            <ac:grpSpMk id="3" creationId="{F5A9B1CE-DF92-436A-A1F3-07E95B2F353E}"/>
          </ac:grpSpMkLst>
        </pc:grpChg>
        <pc:grpChg chg="add mod">
          <ac:chgData name="소 민환" userId="367441008b9a3a76" providerId="LiveId" clId="{72140D53-68B7-4837-A58D-4DD1A6BE2B56}" dt="2020-10-09T16:38:13.155" v="3704" actId="1076"/>
          <ac:grpSpMkLst>
            <pc:docMk/>
            <pc:sldMk cId="1072929535" sldId="294"/>
            <ac:grpSpMk id="15" creationId="{3A5EC98D-49E8-4C75-BDF1-EDB648F07BA6}"/>
          </ac:grpSpMkLst>
        </pc:grpChg>
        <pc:grpChg chg="add del mod">
          <ac:chgData name="소 민환" userId="367441008b9a3a76" providerId="LiveId" clId="{72140D53-68B7-4837-A58D-4DD1A6BE2B56}" dt="2020-10-11T10:02:02.567" v="6927" actId="478"/>
          <ac:grpSpMkLst>
            <pc:docMk/>
            <pc:sldMk cId="1072929535" sldId="294"/>
            <ac:grpSpMk id="22" creationId="{3F71F985-B11A-46B2-86CF-0F09420E9B2F}"/>
          </ac:grpSpMkLst>
        </pc:grpChg>
        <pc:grpChg chg="add del mod">
          <ac:chgData name="소 민환" userId="367441008b9a3a76" providerId="LiveId" clId="{72140D53-68B7-4837-A58D-4DD1A6BE2B56}" dt="2020-10-09T16:40:02.882" v="3738" actId="165"/>
          <ac:grpSpMkLst>
            <pc:docMk/>
            <pc:sldMk cId="1072929535" sldId="294"/>
            <ac:grpSpMk id="22" creationId="{4AB9012C-CC9D-470D-81B1-AD4A67658EEC}"/>
          </ac:grpSpMkLst>
        </pc:grpChg>
        <pc:grpChg chg="add del mod">
          <ac:chgData name="소 민환" userId="367441008b9a3a76" providerId="LiveId" clId="{72140D53-68B7-4837-A58D-4DD1A6BE2B56}" dt="2020-10-11T10:02:04.858" v="6928" actId="478"/>
          <ac:grpSpMkLst>
            <pc:docMk/>
            <pc:sldMk cId="1072929535" sldId="294"/>
            <ac:grpSpMk id="36" creationId="{84079CCD-F2AC-4DC0-A2DE-B7830BC8D011}"/>
          </ac:grpSpMkLst>
        </pc:grpChg>
        <pc:grpChg chg="mod">
          <ac:chgData name="소 민환" userId="367441008b9a3a76" providerId="LiveId" clId="{72140D53-68B7-4837-A58D-4DD1A6BE2B56}" dt="2020-10-10T01:50:56.503" v="3918"/>
          <ac:grpSpMkLst>
            <pc:docMk/>
            <pc:sldMk cId="1072929535" sldId="294"/>
            <ac:grpSpMk id="40" creationId="{6AC105EB-F0DC-40E8-AC3C-AA6574BE594C}"/>
          </ac:grpSpMkLst>
        </pc:grpChg>
        <pc:picChg chg="mod">
          <ac:chgData name="소 민환" userId="367441008b9a3a76" providerId="LiveId" clId="{72140D53-68B7-4837-A58D-4DD1A6BE2B56}" dt="2020-10-10T01:50:21.938" v="3909"/>
          <ac:picMkLst>
            <pc:docMk/>
            <pc:sldMk cId="1072929535" sldId="294"/>
            <ac:picMk id="25" creationId="{31861558-40C3-404F-812D-8B7A677D1B8C}"/>
          </ac:picMkLst>
        </pc:picChg>
        <pc:picChg chg="del">
          <ac:chgData name="소 민환" userId="367441008b9a3a76" providerId="LiveId" clId="{72140D53-68B7-4837-A58D-4DD1A6BE2B56}" dt="2020-10-09T16:30:58.488" v="3637" actId="478"/>
          <ac:picMkLst>
            <pc:docMk/>
            <pc:sldMk cId="1072929535" sldId="294"/>
            <ac:picMk id="38" creationId="{03E7EB6E-A5A5-4471-9DF9-4A2B4FEEBCC3}"/>
          </ac:picMkLst>
        </pc:picChg>
        <pc:cxnChg chg="add mod">
          <ac:chgData name="소 민환" userId="367441008b9a3a76" providerId="LiveId" clId="{72140D53-68B7-4837-A58D-4DD1A6BE2B56}" dt="2020-10-11T10:02:32.763" v="6938" actId="692"/>
          <ac:cxnSpMkLst>
            <pc:docMk/>
            <pc:sldMk cId="1072929535" sldId="294"/>
            <ac:cxnSpMk id="6" creationId="{5E7975AD-F7F4-4C22-BCF3-A23A86824D84}"/>
          </ac:cxnSpMkLst>
        </pc:cxnChg>
        <pc:cxnChg chg="add mod">
          <ac:chgData name="소 민환" userId="367441008b9a3a76" providerId="LiveId" clId="{72140D53-68B7-4837-A58D-4DD1A6BE2B56}" dt="2020-10-09T16:35:36.800" v="3677" actId="1076"/>
          <ac:cxnSpMkLst>
            <pc:docMk/>
            <pc:sldMk cId="1072929535" sldId="294"/>
            <ac:cxnSpMk id="13" creationId="{47C31E50-1696-4F68-8C85-80602C971CBD}"/>
          </ac:cxnSpMkLst>
        </pc:cxnChg>
        <pc:cxnChg chg="del">
          <ac:chgData name="소 민환" userId="367441008b9a3a76" providerId="LiveId" clId="{72140D53-68B7-4837-A58D-4DD1A6BE2B56}" dt="2020-10-09T16:31:02.530" v="3640" actId="478"/>
          <ac:cxnSpMkLst>
            <pc:docMk/>
            <pc:sldMk cId="1072929535" sldId="294"/>
            <ac:cxnSpMk id="41" creationId="{4F261477-224D-46B8-88E7-8CC2D0B5C17C}"/>
          </ac:cxnSpMkLst>
        </pc:cxnChg>
      </pc:sldChg>
      <pc:sldChg chg="addSp delSp modSp add mod">
        <pc:chgData name="소 민환" userId="367441008b9a3a76" providerId="LiveId" clId="{72140D53-68B7-4837-A58D-4DD1A6BE2B56}" dt="2020-10-14T08:46:57.424" v="17096" actId="478"/>
        <pc:sldMkLst>
          <pc:docMk/>
          <pc:sldMk cId="1045773179" sldId="295"/>
        </pc:sldMkLst>
        <pc:spChg chg="del">
          <ac:chgData name="소 민환" userId="367441008b9a3a76" providerId="LiveId" clId="{72140D53-68B7-4837-A58D-4DD1A6BE2B56}" dt="2020-10-11T16:36:53.692" v="11163" actId="478"/>
          <ac:spMkLst>
            <pc:docMk/>
            <pc:sldMk cId="1045773179" sldId="295"/>
            <ac:spMk id="2" creationId="{6BFF7657-646A-44B1-9287-C1E81C047915}"/>
          </ac:spMkLst>
        </pc:spChg>
        <pc:spChg chg="add del">
          <ac:chgData name="소 민환" userId="367441008b9a3a76" providerId="LiveId" clId="{72140D53-68B7-4837-A58D-4DD1A6BE2B56}" dt="2020-10-10T01:53:59.617" v="3951" actId="11529"/>
          <ac:spMkLst>
            <pc:docMk/>
            <pc:sldMk cId="1045773179" sldId="295"/>
            <ac:spMk id="3" creationId="{9122ECF9-4E5E-4594-BC8C-46D03A7395B1}"/>
          </ac:spMkLst>
        </pc:spChg>
        <pc:spChg chg="add mod">
          <ac:chgData name="소 민환" userId="367441008b9a3a76" providerId="LiveId" clId="{72140D53-68B7-4837-A58D-4DD1A6BE2B56}" dt="2020-10-10T09:37:09.921" v="4224" actId="164"/>
          <ac:spMkLst>
            <pc:docMk/>
            <pc:sldMk cId="1045773179" sldId="295"/>
            <ac:spMk id="3" creationId="{A502191D-E34E-4EC7-AF58-FE34DDDB2FEC}"/>
          </ac:spMkLst>
        </pc:spChg>
        <pc:spChg chg="add mod">
          <ac:chgData name="소 민환" userId="367441008b9a3a76" providerId="LiveId" clId="{72140D53-68B7-4837-A58D-4DD1A6BE2B56}" dt="2020-10-10T09:37:09.921" v="4224" actId="164"/>
          <ac:spMkLst>
            <pc:docMk/>
            <pc:sldMk cId="1045773179" sldId="295"/>
            <ac:spMk id="4" creationId="{143FF93B-FB06-41D8-BFA6-CDB66DA79A44}"/>
          </ac:spMkLst>
        </pc:spChg>
        <pc:spChg chg="add mod">
          <ac:chgData name="소 민환" userId="367441008b9a3a76" providerId="LiveId" clId="{72140D53-68B7-4837-A58D-4DD1A6BE2B56}" dt="2020-10-11T10:14:10.550" v="7882" actId="692"/>
          <ac:spMkLst>
            <pc:docMk/>
            <pc:sldMk cId="1045773179" sldId="295"/>
            <ac:spMk id="6" creationId="{E388E1B7-6F71-4672-A6CC-9B786BB8E0F7}"/>
          </ac:spMkLst>
        </pc:spChg>
        <pc:spChg chg="add mod">
          <ac:chgData name="소 민환" userId="367441008b9a3a76" providerId="LiveId" clId="{72140D53-68B7-4837-A58D-4DD1A6BE2B56}" dt="2020-10-10T02:06:53.136" v="4079" actId="164"/>
          <ac:spMkLst>
            <pc:docMk/>
            <pc:sldMk cId="1045773179" sldId="295"/>
            <ac:spMk id="8" creationId="{A70C7DAD-7A38-4215-83FE-56DDC0DCE6CE}"/>
          </ac:spMkLst>
        </pc:spChg>
        <pc:spChg chg="add del">
          <ac:chgData name="소 민환" userId="367441008b9a3a76" providerId="LiveId" clId="{72140D53-68B7-4837-A58D-4DD1A6BE2B56}" dt="2020-10-10T02:00:41.177" v="4027" actId="478"/>
          <ac:spMkLst>
            <pc:docMk/>
            <pc:sldMk cId="1045773179" sldId="295"/>
            <ac:spMk id="9" creationId="{3E5C173C-1815-42EE-9BBD-93C3D8D4291E}"/>
          </ac:spMkLst>
        </pc:spChg>
        <pc:spChg chg="add del mod">
          <ac:chgData name="소 민환" userId="367441008b9a3a76" providerId="LiveId" clId="{72140D53-68B7-4837-A58D-4DD1A6BE2B56}" dt="2020-10-10T09:40:31.336" v="4320" actId="478"/>
          <ac:spMkLst>
            <pc:docMk/>
            <pc:sldMk cId="1045773179" sldId="295"/>
            <ac:spMk id="10" creationId="{56201234-2A16-43E9-B325-93F5CC17A4CA}"/>
          </ac:spMkLst>
        </pc:spChg>
        <pc:spChg chg="add del mod">
          <ac:chgData name="소 민환" userId="367441008b9a3a76" providerId="LiveId" clId="{72140D53-68B7-4837-A58D-4DD1A6BE2B56}" dt="2020-10-10T02:02:04.878" v="4040"/>
          <ac:spMkLst>
            <pc:docMk/>
            <pc:sldMk cId="1045773179" sldId="295"/>
            <ac:spMk id="10" creationId="{F1BA4119-74B5-47EC-A728-F7B9FAB70753}"/>
          </ac:spMkLst>
        </pc:spChg>
        <pc:spChg chg="del mod">
          <ac:chgData name="소 민환" userId="367441008b9a3a76" providerId="LiveId" clId="{72140D53-68B7-4837-A58D-4DD1A6BE2B56}" dt="2020-10-10T01:55:30.299" v="3962" actId="478"/>
          <ac:spMkLst>
            <pc:docMk/>
            <pc:sldMk cId="1045773179" sldId="295"/>
            <ac:spMk id="11" creationId="{C41CEF8B-6675-406D-A6B9-471BAD2542EF}"/>
          </ac:spMkLst>
        </pc:spChg>
        <pc:spChg chg="add del mod">
          <ac:chgData name="소 민환" userId="367441008b9a3a76" providerId="LiveId" clId="{72140D53-68B7-4837-A58D-4DD1A6BE2B56}" dt="2020-10-10T09:41:05.274" v="4334" actId="478"/>
          <ac:spMkLst>
            <pc:docMk/>
            <pc:sldMk cId="1045773179" sldId="295"/>
            <ac:spMk id="11" creationId="{F5AAFF76-3684-4156-8093-7321D5269735}"/>
          </ac:spMkLst>
        </pc:spChg>
        <pc:spChg chg="add del mod">
          <ac:chgData name="소 민환" userId="367441008b9a3a76" providerId="LiveId" clId="{72140D53-68B7-4837-A58D-4DD1A6BE2B56}" dt="2020-10-10T09:48:01.076" v="4435" actId="478"/>
          <ac:spMkLst>
            <pc:docMk/>
            <pc:sldMk cId="1045773179" sldId="295"/>
            <ac:spMk id="12" creationId="{561FA744-0FEA-4030-BF42-EE9906CF803C}"/>
          </ac:spMkLst>
        </pc:spChg>
        <pc:spChg chg="add del">
          <ac:chgData name="소 민환" userId="367441008b9a3a76" providerId="LiveId" clId="{72140D53-68B7-4837-A58D-4DD1A6BE2B56}" dt="2020-10-10T02:02:04.878" v="4040"/>
          <ac:spMkLst>
            <pc:docMk/>
            <pc:sldMk cId="1045773179" sldId="295"/>
            <ac:spMk id="12" creationId="{A2F54B8D-CFD9-42B5-A122-C84853C35D76}"/>
          </ac:spMkLst>
        </pc:spChg>
        <pc:spChg chg="add mod">
          <ac:chgData name="소 민환" userId="367441008b9a3a76" providerId="LiveId" clId="{72140D53-68B7-4837-A58D-4DD1A6BE2B56}" dt="2020-10-10T02:05:31.817" v="4065" actId="164"/>
          <ac:spMkLst>
            <pc:docMk/>
            <pc:sldMk cId="1045773179" sldId="295"/>
            <ac:spMk id="14" creationId="{DEA2FDD3-37F9-4BF0-86C3-940B0543F0AA}"/>
          </ac:spMkLst>
        </pc:spChg>
        <pc:spChg chg="add del mod">
          <ac:chgData name="소 민환" userId="367441008b9a3a76" providerId="LiveId" clId="{72140D53-68B7-4837-A58D-4DD1A6BE2B56}" dt="2020-10-10T09:43:01.061" v="4382" actId="767"/>
          <ac:spMkLst>
            <pc:docMk/>
            <pc:sldMk cId="1045773179" sldId="295"/>
            <ac:spMk id="18" creationId="{5B3088D7-ABE8-4DCC-9093-CD59286ECCE9}"/>
          </ac:spMkLst>
        </pc:spChg>
        <pc:spChg chg="del">
          <ac:chgData name="소 민환" userId="367441008b9a3a76" providerId="LiveId" clId="{72140D53-68B7-4837-A58D-4DD1A6BE2B56}" dt="2020-10-10T01:52:44.528" v="3943" actId="478"/>
          <ac:spMkLst>
            <pc:docMk/>
            <pc:sldMk cId="1045773179" sldId="295"/>
            <ac:spMk id="18" creationId="{D0D66424-450D-4C5B-8A46-412C5A2E6BCD}"/>
          </ac:spMkLst>
        </pc:spChg>
        <pc:spChg chg="add mod">
          <ac:chgData name="소 민환" userId="367441008b9a3a76" providerId="LiveId" clId="{72140D53-68B7-4837-A58D-4DD1A6BE2B56}" dt="2020-10-11T10:15:26.525" v="8032" actId="20577"/>
          <ac:spMkLst>
            <pc:docMk/>
            <pc:sldMk cId="1045773179" sldId="295"/>
            <ac:spMk id="19" creationId="{744BD6DE-9391-4D4D-A252-140844D8D7D9}"/>
          </ac:spMkLst>
        </pc:spChg>
        <pc:spChg chg="del">
          <ac:chgData name="소 민환" userId="367441008b9a3a76" providerId="LiveId" clId="{72140D53-68B7-4837-A58D-4DD1A6BE2B56}" dt="2020-10-10T01:52:47.938" v="3946" actId="478"/>
          <ac:spMkLst>
            <pc:docMk/>
            <pc:sldMk cId="1045773179" sldId="295"/>
            <ac:spMk id="19" creationId="{C8787EAA-A36F-446E-A367-86D558F58C88}"/>
          </ac:spMkLst>
        </pc:spChg>
        <pc:spChg chg="add del mod">
          <ac:chgData name="소 민환" userId="367441008b9a3a76" providerId="LiveId" clId="{72140D53-68B7-4837-A58D-4DD1A6BE2B56}" dt="2020-10-10T09:48:02.614" v="4436" actId="478"/>
          <ac:spMkLst>
            <pc:docMk/>
            <pc:sldMk cId="1045773179" sldId="295"/>
            <ac:spMk id="19" creationId="{EB35C9D8-E8D5-4338-BF33-27605BBFAEB9}"/>
          </ac:spMkLst>
        </pc:spChg>
        <pc:spChg chg="add del mod">
          <ac:chgData name="소 민환" userId="367441008b9a3a76" providerId="LiveId" clId="{72140D53-68B7-4837-A58D-4DD1A6BE2B56}" dt="2020-10-10T09:44:59.267" v="4416" actId="478"/>
          <ac:spMkLst>
            <pc:docMk/>
            <pc:sldMk cId="1045773179" sldId="295"/>
            <ac:spMk id="20" creationId="{8A540B59-97CA-4FB0-B0BD-EF09409A0EF3}"/>
          </ac:spMkLst>
        </pc:spChg>
        <pc:spChg chg="add del">
          <ac:chgData name="소 민환" userId="367441008b9a3a76" providerId="LiveId" clId="{72140D53-68B7-4837-A58D-4DD1A6BE2B56}" dt="2020-10-10T01:57:16.528" v="4000" actId="478"/>
          <ac:spMkLst>
            <pc:docMk/>
            <pc:sldMk cId="1045773179" sldId="295"/>
            <ac:spMk id="21" creationId="{DD07E6AF-5ED1-48AE-9A64-EAD679B2B96D}"/>
          </ac:spMkLst>
        </pc:spChg>
        <pc:spChg chg="del">
          <ac:chgData name="소 민환" userId="367441008b9a3a76" providerId="LiveId" clId="{72140D53-68B7-4837-A58D-4DD1A6BE2B56}" dt="2020-10-10T01:52:45.364" v="3944" actId="478"/>
          <ac:spMkLst>
            <pc:docMk/>
            <pc:sldMk cId="1045773179" sldId="295"/>
            <ac:spMk id="23" creationId="{52CCA593-563C-49C9-AA9F-0CD458D1E573}"/>
          </ac:spMkLst>
        </pc:spChg>
        <pc:spChg chg="del">
          <ac:chgData name="소 민환" userId="367441008b9a3a76" providerId="LiveId" clId="{72140D53-68B7-4837-A58D-4DD1A6BE2B56}" dt="2020-10-10T01:52:46.492" v="3945" actId="478"/>
          <ac:spMkLst>
            <pc:docMk/>
            <pc:sldMk cId="1045773179" sldId="295"/>
            <ac:spMk id="24" creationId="{2CEC55BE-1A2C-4AE5-8A2D-ECAA6C83EB06}"/>
          </ac:spMkLst>
        </pc:spChg>
        <pc:spChg chg="add del mod">
          <ac:chgData name="소 민환" userId="367441008b9a3a76" providerId="LiveId" clId="{72140D53-68B7-4837-A58D-4DD1A6BE2B56}" dt="2020-10-10T09:47:03.840" v="4434" actId="478"/>
          <ac:spMkLst>
            <pc:docMk/>
            <pc:sldMk cId="1045773179" sldId="295"/>
            <ac:spMk id="31" creationId="{9C65B9A2-7AB5-4D1D-8B8C-61C30E9E4A21}"/>
          </ac:spMkLst>
        </pc:spChg>
        <pc:spChg chg="add del mod">
          <ac:chgData name="소 민환" userId="367441008b9a3a76" providerId="LiveId" clId="{72140D53-68B7-4837-A58D-4DD1A6BE2B56}" dt="2020-10-10T01:54:56.039" v="3956" actId="478"/>
          <ac:spMkLst>
            <pc:docMk/>
            <pc:sldMk cId="1045773179" sldId="295"/>
            <ac:spMk id="44" creationId="{5B6736A2-C4CE-422D-AAA2-A303C82D2F2C}"/>
          </ac:spMkLst>
        </pc:spChg>
        <pc:spChg chg="mod">
          <ac:chgData name="소 민환" userId="367441008b9a3a76" providerId="LiveId" clId="{72140D53-68B7-4837-A58D-4DD1A6BE2B56}" dt="2020-10-10T02:05:49.165" v="4069" actId="164"/>
          <ac:spMkLst>
            <pc:docMk/>
            <pc:sldMk cId="1045773179" sldId="295"/>
            <ac:spMk id="46" creationId="{FF7967E4-9589-4A57-B2C8-40994796AABD}"/>
          </ac:spMkLst>
        </pc:spChg>
        <pc:spChg chg="add del">
          <ac:chgData name="소 민환" userId="367441008b9a3a76" providerId="LiveId" clId="{72140D53-68B7-4837-A58D-4DD1A6BE2B56}" dt="2020-10-10T02:05:22.356" v="4064" actId="478"/>
          <ac:spMkLst>
            <pc:docMk/>
            <pc:sldMk cId="1045773179" sldId="295"/>
            <ac:spMk id="54" creationId="{A46B8D3D-8ED0-4CA6-BE5D-889E41109317}"/>
          </ac:spMkLst>
        </pc:spChg>
        <pc:spChg chg="mod">
          <ac:chgData name="소 민환" userId="367441008b9a3a76" providerId="LiveId" clId="{72140D53-68B7-4837-A58D-4DD1A6BE2B56}" dt="2020-10-10T02:05:33.299" v="4066"/>
          <ac:spMkLst>
            <pc:docMk/>
            <pc:sldMk cId="1045773179" sldId="295"/>
            <ac:spMk id="57" creationId="{01091B0A-1648-4FAD-9E30-9C921C74355F}"/>
          </ac:spMkLst>
        </pc:spChg>
        <pc:spChg chg="add mod ord">
          <ac:chgData name="소 민환" userId="367441008b9a3a76" providerId="LiveId" clId="{72140D53-68B7-4837-A58D-4DD1A6BE2B56}" dt="2020-10-10T02:06:53.136" v="4079" actId="164"/>
          <ac:spMkLst>
            <pc:docMk/>
            <pc:sldMk cId="1045773179" sldId="295"/>
            <ac:spMk id="60" creationId="{C2E44332-91A6-4271-9DCA-A1D6259FD552}"/>
          </ac:spMkLst>
        </pc:spChg>
        <pc:spChg chg="add mod">
          <ac:chgData name="소 민환" userId="367441008b9a3a76" providerId="LiveId" clId="{72140D53-68B7-4837-A58D-4DD1A6BE2B56}" dt="2020-10-10T02:19:01.855" v="4204" actId="164"/>
          <ac:spMkLst>
            <pc:docMk/>
            <pc:sldMk cId="1045773179" sldId="295"/>
            <ac:spMk id="62" creationId="{6D2946B0-B94B-47AD-8122-853D86C9FE4E}"/>
          </ac:spMkLst>
        </pc:spChg>
        <pc:spChg chg="add mod">
          <ac:chgData name="소 민환" userId="367441008b9a3a76" providerId="LiveId" clId="{72140D53-68B7-4837-A58D-4DD1A6BE2B56}" dt="2020-10-10T02:19:01.855" v="4204" actId="164"/>
          <ac:spMkLst>
            <pc:docMk/>
            <pc:sldMk cId="1045773179" sldId="295"/>
            <ac:spMk id="63" creationId="{24DD0D57-6DB9-44E8-B443-7EF199E3D0C3}"/>
          </ac:spMkLst>
        </pc:spChg>
        <pc:spChg chg="add mod">
          <ac:chgData name="소 민환" userId="367441008b9a3a76" providerId="LiveId" clId="{72140D53-68B7-4837-A58D-4DD1A6BE2B56}" dt="2020-10-10T02:19:01.855" v="4204" actId="164"/>
          <ac:spMkLst>
            <pc:docMk/>
            <pc:sldMk cId="1045773179" sldId="295"/>
            <ac:spMk id="64" creationId="{6811E335-41AE-459A-9CF6-BAB9B147B093}"/>
          </ac:spMkLst>
        </pc:spChg>
        <pc:spChg chg="add del mod">
          <ac:chgData name="소 민환" userId="367441008b9a3a76" providerId="LiveId" clId="{72140D53-68B7-4837-A58D-4DD1A6BE2B56}" dt="2020-10-10T09:35:03.622" v="4207" actId="478"/>
          <ac:spMkLst>
            <pc:docMk/>
            <pc:sldMk cId="1045773179" sldId="295"/>
            <ac:spMk id="65" creationId="{C57B12D1-AC38-44D7-ACF1-75392BCCFAFD}"/>
          </ac:spMkLst>
        </pc:spChg>
        <pc:spChg chg="add del mod">
          <ac:chgData name="소 민환" userId="367441008b9a3a76" providerId="LiveId" clId="{72140D53-68B7-4837-A58D-4DD1A6BE2B56}" dt="2020-10-10T02:10:22.155" v="4108" actId="478"/>
          <ac:spMkLst>
            <pc:docMk/>
            <pc:sldMk cId="1045773179" sldId="295"/>
            <ac:spMk id="66" creationId="{C48BF29E-FA5A-4539-A702-B01D563CA1E7}"/>
          </ac:spMkLst>
        </pc:spChg>
        <pc:spChg chg="add mod">
          <ac:chgData name="소 민환" userId="367441008b9a3a76" providerId="LiveId" clId="{72140D53-68B7-4837-A58D-4DD1A6BE2B56}" dt="2020-10-10T02:19:01.855" v="4204" actId="164"/>
          <ac:spMkLst>
            <pc:docMk/>
            <pc:sldMk cId="1045773179" sldId="295"/>
            <ac:spMk id="69" creationId="{0623BE24-F4F7-4DFB-A35C-2C4F9E401537}"/>
          </ac:spMkLst>
        </pc:spChg>
        <pc:spChg chg="add mod">
          <ac:chgData name="소 민환" userId="367441008b9a3a76" providerId="LiveId" clId="{72140D53-68B7-4837-A58D-4DD1A6BE2B56}" dt="2020-10-10T02:19:01.855" v="4204" actId="164"/>
          <ac:spMkLst>
            <pc:docMk/>
            <pc:sldMk cId="1045773179" sldId="295"/>
            <ac:spMk id="70" creationId="{217C466E-7713-4366-AAFD-E20EE1F1F4C9}"/>
          </ac:spMkLst>
        </pc:spChg>
        <pc:spChg chg="add mod">
          <ac:chgData name="소 민환" userId="367441008b9a3a76" providerId="LiveId" clId="{72140D53-68B7-4837-A58D-4DD1A6BE2B56}" dt="2020-10-10T02:19:01.855" v="4204" actId="164"/>
          <ac:spMkLst>
            <pc:docMk/>
            <pc:sldMk cId="1045773179" sldId="295"/>
            <ac:spMk id="71" creationId="{1E6C8462-DACF-4F1A-B188-265F66D6BC71}"/>
          </ac:spMkLst>
        </pc:spChg>
        <pc:spChg chg="add mod">
          <ac:chgData name="소 민환" userId="367441008b9a3a76" providerId="LiveId" clId="{72140D53-68B7-4837-A58D-4DD1A6BE2B56}" dt="2020-10-10T02:19:01.855" v="4204" actId="164"/>
          <ac:spMkLst>
            <pc:docMk/>
            <pc:sldMk cId="1045773179" sldId="295"/>
            <ac:spMk id="72" creationId="{26A8BC06-6A5E-42D6-8AF3-6CC78C3CF5F7}"/>
          </ac:spMkLst>
        </pc:spChg>
        <pc:grpChg chg="add mod">
          <ac:chgData name="소 민환" userId="367441008b9a3a76" providerId="LiveId" clId="{72140D53-68B7-4837-A58D-4DD1A6BE2B56}" dt="2020-10-10T09:58:35.890" v="4523" actId="164"/>
          <ac:grpSpMkLst>
            <pc:docMk/>
            <pc:sldMk cId="1045773179" sldId="295"/>
            <ac:grpSpMk id="5" creationId="{EE553C96-A05A-4629-8815-4AB207A61006}"/>
          </ac:grpSpMkLst>
        </pc:grpChg>
        <pc:grpChg chg="mod">
          <ac:chgData name="소 민환" userId="367441008b9a3a76" providerId="LiveId" clId="{72140D53-68B7-4837-A58D-4DD1A6BE2B56}" dt="2020-10-10T09:58:35.890" v="4523" actId="164"/>
          <ac:grpSpMkLst>
            <pc:docMk/>
            <pc:sldMk cId="1045773179" sldId="295"/>
            <ac:grpSpMk id="15" creationId="{3A5EC98D-49E8-4C75-BDF1-EDB648F07BA6}"/>
          </ac:grpSpMkLst>
        </pc:grpChg>
        <pc:grpChg chg="del">
          <ac:chgData name="소 민환" userId="367441008b9a3a76" providerId="LiveId" clId="{72140D53-68B7-4837-A58D-4DD1A6BE2B56}" dt="2020-10-10T01:52:02.234" v="3942" actId="478"/>
          <ac:grpSpMkLst>
            <pc:docMk/>
            <pc:sldMk cId="1045773179" sldId="295"/>
            <ac:grpSpMk id="22" creationId="{3F71F985-B11A-46B2-86CF-0F09420E9B2F}"/>
          </ac:grpSpMkLst>
        </pc:grpChg>
        <pc:grpChg chg="add del mod">
          <ac:chgData name="소 민환" userId="367441008b9a3a76" providerId="LiveId" clId="{72140D53-68B7-4837-A58D-4DD1A6BE2B56}" dt="2020-10-14T08:46:57.424" v="17096" actId="478"/>
          <ac:grpSpMkLst>
            <pc:docMk/>
            <pc:sldMk cId="1045773179" sldId="295"/>
            <ac:grpSpMk id="36" creationId="{84079CCD-F2AC-4DC0-A2DE-B7830BC8D011}"/>
          </ac:grpSpMkLst>
        </pc:grpChg>
        <pc:grpChg chg="add mod ord">
          <ac:chgData name="소 민환" userId="367441008b9a3a76" providerId="LiveId" clId="{72140D53-68B7-4837-A58D-4DD1A6BE2B56}" dt="2020-10-10T02:06:53.136" v="4079" actId="164"/>
          <ac:grpSpMkLst>
            <pc:docMk/>
            <pc:sldMk cId="1045773179" sldId="295"/>
            <ac:grpSpMk id="55" creationId="{DDB24643-938E-42EA-A76C-02DA6E0D4607}"/>
          </ac:grpSpMkLst>
        </pc:grpChg>
        <pc:grpChg chg="add mod">
          <ac:chgData name="소 민환" userId="367441008b9a3a76" providerId="LiveId" clId="{72140D53-68B7-4837-A58D-4DD1A6BE2B56}" dt="2020-10-10T02:06:53.136" v="4079" actId="164"/>
          <ac:grpSpMkLst>
            <pc:docMk/>
            <pc:sldMk cId="1045773179" sldId="295"/>
            <ac:grpSpMk id="56" creationId="{C83C8858-0B01-456D-B071-65DEBB9B39E6}"/>
          </ac:grpSpMkLst>
        </pc:grpChg>
        <pc:grpChg chg="add mod ord">
          <ac:chgData name="소 민환" userId="367441008b9a3a76" providerId="LiveId" clId="{72140D53-68B7-4837-A58D-4DD1A6BE2B56}" dt="2020-10-10T02:06:53.136" v="4079" actId="164"/>
          <ac:grpSpMkLst>
            <pc:docMk/>
            <pc:sldMk cId="1045773179" sldId="295"/>
            <ac:grpSpMk id="59" creationId="{B061D0F5-248D-441A-B432-69AD6F62EFE1}"/>
          </ac:grpSpMkLst>
        </pc:grpChg>
        <pc:grpChg chg="add mod">
          <ac:chgData name="소 민환" userId="367441008b9a3a76" providerId="LiveId" clId="{72140D53-68B7-4837-A58D-4DD1A6BE2B56}" dt="2020-10-10T02:19:01.855" v="4204" actId="164"/>
          <ac:grpSpMkLst>
            <pc:docMk/>
            <pc:sldMk cId="1045773179" sldId="295"/>
            <ac:grpSpMk id="61" creationId="{104B232C-92CF-4769-957F-027957DD775C}"/>
          </ac:grpSpMkLst>
        </pc:grpChg>
        <pc:grpChg chg="add mod">
          <ac:chgData name="소 민환" userId="367441008b9a3a76" providerId="LiveId" clId="{72140D53-68B7-4837-A58D-4DD1A6BE2B56}" dt="2020-10-10T09:58:35.890" v="4523" actId="164"/>
          <ac:grpSpMkLst>
            <pc:docMk/>
            <pc:sldMk cId="1045773179" sldId="295"/>
            <ac:grpSpMk id="73" creationId="{D37D3AF5-7E68-4249-996E-4B21C29DAD42}"/>
          </ac:grpSpMkLst>
        </pc:grpChg>
        <pc:grpChg chg="add mod">
          <ac:chgData name="소 민환" userId="367441008b9a3a76" providerId="LiveId" clId="{72140D53-68B7-4837-A58D-4DD1A6BE2B56}" dt="2020-10-10T09:58:35.890" v="4523" actId="164"/>
          <ac:grpSpMkLst>
            <pc:docMk/>
            <pc:sldMk cId="1045773179" sldId="295"/>
            <ac:grpSpMk id="94" creationId="{8D0B03F9-6718-4018-81E4-23F13C290EAF}"/>
          </ac:grpSpMkLst>
        </pc:grpChg>
        <pc:picChg chg="add del mod">
          <ac:chgData name="소 민환" userId="367441008b9a3a76" providerId="LiveId" clId="{72140D53-68B7-4837-A58D-4DD1A6BE2B56}" dt="2020-10-10T01:56:16.843" v="3985" actId="478"/>
          <ac:picMkLst>
            <pc:docMk/>
            <pc:sldMk cId="1045773179" sldId="295"/>
            <ac:picMk id="5" creationId="{0B028547-821D-4D4C-BBFA-F05C464309AB}"/>
          </ac:picMkLst>
        </pc:picChg>
        <pc:picChg chg="add mod">
          <ac:chgData name="소 민환" userId="367441008b9a3a76" providerId="LiveId" clId="{72140D53-68B7-4837-A58D-4DD1A6BE2B56}" dt="2020-10-10T02:06:53.136" v="4079" actId="164"/>
          <ac:picMkLst>
            <pc:docMk/>
            <pc:sldMk cId="1045773179" sldId="295"/>
            <ac:picMk id="7" creationId="{E71CA8FF-449A-4288-92DC-334B685F88A1}"/>
          </ac:picMkLst>
        </pc:picChg>
        <pc:picChg chg="add mod">
          <ac:chgData name="소 민환" userId="367441008b9a3a76" providerId="LiveId" clId="{72140D53-68B7-4837-A58D-4DD1A6BE2B56}" dt="2020-10-10T09:58:35.890" v="4523" actId="164"/>
          <ac:picMkLst>
            <pc:docMk/>
            <pc:sldMk cId="1045773179" sldId="295"/>
            <ac:picMk id="33" creationId="{CCF68A88-403A-4D54-80CF-555752C50884}"/>
          </ac:picMkLst>
        </pc:picChg>
        <pc:picChg chg="add del mod">
          <ac:chgData name="소 민환" userId="367441008b9a3a76" providerId="LiveId" clId="{72140D53-68B7-4837-A58D-4DD1A6BE2B56}" dt="2020-10-10T09:49:44.621" v="4461" actId="478"/>
          <ac:picMkLst>
            <pc:docMk/>
            <pc:sldMk cId="1045773179" sldId="295"/>
            <ac:picMk id="35" creationId="{7131F662-8A80-4527-ACD5-23E97B18B746}"/>
          </ac:picMkLst>
        </pc:picChg>
        <pc:picChg chg="add del mod">
          <ac:chgData name="소 민환" userId="367441008b9a3a76" providerId="LiveId" clId="{72140D53-68B7-4837-A58D-4DD1A6BE2B56}" dt="2020-10-10T09:50:20.652" v="4481" actId="478"/>
          <ac:picMkLst>
            <pc:docMk/>
            <pc:sldMk cId="1045773179" sldId="295"/>
            <ac:picMk id="45" creationId="{9B7EB351-F73F-4EFE-9EF5-12EB559A0184}"/>
          </ac:picMkLst>
        </pc:picChg>
        <pc:picChg chg="add mod ord">
          <ac:chgData name="소 민환" userId="367441008b9a3a76" providerId="LiveId" clId="{72140D53-68B7-4837-A58D-4DD1A6BE2B56}" dt="2020-10-10T09:58:35.890" v="4523" actId="164"/>
          <ac:picMkLst>
            <pc:docMk/>
            <pc:sldMk cId="1045773179" sldId="295"/>
            <ac:picMk id="66" creationId="{EBF4427A-2887-48EF-9B85-57C297D2E5A7}"/>
          </ac:picMkLst>
        </pc:picChg>
        <pc:picChg chg="add del">
          <ac:chgData name="소 민환" userId="367441008b9a3a76" providerId="LiveId" clId="{72140D53-68B7-4837-A58D-4DD1A6BE2B56}" dt="2020-10-10T02:10:16.991" v="4106" actId="478"/>
          <ac:picMkLst>
            <pc:docMk/>
            <pc:sldMk cId="1045773179" sldId="295"/>
            <ac:picMk id="68" creationId="{20B39197-9979-4024-9C9F-32D42C1507C6}"/>
          </ac:picMkLst>
        </pc:picChg>
        <pc:picChg chg="add mod">
          <ac:chgData name="소 민환" userId="367441008b9a3a76" providerId="LiveId" clId="{72140D53-68B7-4837-A58D-4DD1A6BE2B56}" dt="2020-10-10T09:58:35.890" v="4523" actId="164"/>
          <ac:picMkLst>
            <pc:docMk/>
            <pc:sldMk cId="1045773179" sldId="295"/>
            <ac:picMk id="68" creationId="{C5DFE0C7-9494-4042-9337-89AFF6D62B3B}"/>
          </ac:picMkLst>
        </pc:picChg>
        <pc:cxnChg chg="add mod">
          <ac:chgData name="소 민환" userId="367441008b9a3a76" providerId="LiveId" clId="{72140D53-68B7-4837-A58D-4DD1A6BE2B56}" dt="2020-10-10T09:58:35.890" v="4523" actId="164"/>
          <ac:cxnSpMkLst>
            <pc:docMk/>
            <pc:sldMk cId="1045773179" sldId="295"/>
            <ac:cxnSpMk id="9" creationId="{6BF78C2A-D92D-4E6C-89B8-7162444C51E6}"/>
          </ac:cxnSpMkLst>
        </pc:cxnChg>
        <pc:cxnChg chg="add del">
          <ac:chgData name="소 민환" userId="367441008b9a3a76" providerId="LiveId" clId="{72140D53-68B7-4837-A58D-4DD1A6BE2B56}" dt="2020-10-11T10:14:20.806" v="7884" actId="11529"/>
          <ac:cxnSpMkLst>
            <pc:docMk/>
            <pc:sldMk cId="1045773179" sldId="295"/>
            <ac:cxnSpMk id="11" creationId="{6EEC614F-A006-478D-89AB-44AE5F6FAE33}"/>
          </ac:cxnSpMkLst>
        </pc:cxnChg>
        <pc:cxnChg chg="add del mod">
          <ac:chgData name="소 민환" userId="367441008b9a3a76" providerId="LiveId" clId="{72140D53-68B7-4837-A58D-4DD1A6BE2B56}" dt="2020-10-10T02:06:53.136" v="4079" actId="164"/>
          <ac:cxnSpMkLst>
            <pc:docMk/>
            <pc:sldMk cId="1045773179" sldId="295"/>
            <ac:cxnSpMk id="13" creationId="{47C31E50-1696-4F68-8C85-80602C971CBD}"/>
          </ac:cxnSpMkLst>
        </pc:cxnChg>
        <pc:cxnChg chg="add mod">
          <ac:chgData name="소 민환" userId="367441008b9a3a76" providerId="LiveId" clId="{72140D53-68B7-4837-A58D-4DD1A6BE2B56}" dt="2020-10-11T10:14:30.948" v="7886" actId="692"/>
          <ac:cxnSpMkLst>
            <pc:docMk/>
            <pc:sldMk cId="1045773179" sldId="295"/>
            <ac:cxnSpMk id="18" creationId="{8A76E4AF-D727-4833-913C-F72E3EAAB114}"/>
          </ac:cxnSpMkLst>
        </pc:cxnChg>
        <pc:cxnChg chg="add del mod">
          <ac:chgData name="소 민환" userId="367441008b9a3a76" providerId="LiveId" clId="{72140D53-68B7-4837-A58D-4DD1A6BE2B56}" dt="2020-10-10T09:48:03.243" v="4437" actId="478"/>
          <ac:cxnSpMkLst>
            <pc:docMk/>
            <pc:sldMk cId="1045773179" sldId="295"/>
            <ac:cxnSpMk id="22" creationId="{90975630-56E6-4CB4-99B4-DEE0877B936D}"/>
          </ac:cxnSpMkLst>
        </pc:cxnChg>
        <pc:cxnChg chg="add del mod">
          <ac:chgData name="소 민환" userId="367441008b9a3a76" providerId="LiveId" clId="{72140D53-68B7-4837-A58D-4DD1A6BE2B56}" dt="2020-10-10T09:48:04.589" v="4438" actId="478"/>
          <ac:cxnSpMkLst>
            <pc:docMk/>
            <pc:sldMk cId="1045773179" sldId="295"/>
            <ac:cxnSpMk id="26" creationId="{CDF144E3-616D-484F-A846-1DA639E2A193}"/>
          </ac:cxnSpMkLst>
        </pc:cxnChg>
        <pc:cxnChg chg="add del mod">
          <ac:chgData name="소 민환" userId="367441008b9a3a76" providerId="LiveId" clId="{72140D53-68B7-4837-A58D-4DD1A6BE2B56}" dt="2020-10-10T01:54:56.039" v="3956" actId="478"/>
          <ac:cxnSpMkLst>
            <pc:docMk/>
            <pc:sldMk cId="1045773179" sldId="295"/>
            <ac:cxnSpMk id="45" creationId="{C11FE22F-5B43-4DCE-A019-E207E708B38B}"/>
          </ac:cxnSpMkLst>
        </pc:cxnChg>
        <pc:cxnChg chg="add mod">
          <ac:chgData name="소 민환" userId="367441008b9a3a76" providerId="LiveId" clId="{72140D53-68B7-4837-A58D-4DD1A6BE2B56}" dt="2020-10-10T09:58:35.890" v="4523" actId="164"/>
          <ac:cxnSpMkLst>
            <pc:docMk/>
            <pc:sldMk cId="1045773179" sldId="295"/>
            <ac:cxnSpMk id="47" creationId="{F68A1061-27BA-4295-8ED7-77ABA50FF31F}"/>
          </ac:cxnSpMkLst>
        </pc:cxnChg>
        <pc:cxnChg chg="add mod">
          <ac:chgData name="소 민환" userId="367441008b9a3a76" providerId="LiveId" clId="{72140D53-68B7-4837-A58D-4DD1A6BE2B56}" dt="2020-10-10T09:58:35.890" v="4523" actId="164"/>
          <ac:cxnSpMkLst>
            <pc:docMk/>
            <pc:sldMk cId="1045773179" sldId="295"/>
            <ac:cxnSpMk id="48" creationId="{9B848C2A-C4F2-48EE-BAD5-1BA26A4C5260}"/>
          </ac:cxnSpMkLst>
        </pc:cxnChg>
        <pc:cxnChg chg="add del mod">
          <ac:chgData name="소 민환" userId="367441008b9a3a76" providerId="LiveId" clId="{72140D53-68B7-4837-A58D-4DD1A6BE2B56}" dt="2020-10-10T02:03:29.584" v="4050" actId="478"/>
          <ac:cxnSpMkLst>
            <pc:docMk/>
            <pc:sldMk cId="1045773179" sldId="295"/>
            <ac:cxnSpMk id="48" creationId="{EDE2433A-EC74-417F-9D27-B52D630B0AA7}"/>
          </ac:cxnSpMkLst>
        </pc:cxnChg>
        <pc:cxnChg chg="add mod">
          <ac:chgData name="소 민환" userId="367441008b9a3a76" providerId="LiveId" clId="{72140D53-68B7-4837-A58D-4DD1A6BE2B56}" dt="2020-10-10T09:58:35.890" v="4523" actId="164"/>
          <ac:cxnSpMkLst>
            <pc:docMk/>
            <pc:sldMk cId="1045773179" sldId="295"/>
            <ac:cxnSpMk id="49" creationId="{7F488495-328D-48D8-B840-A948BCC40BAC}"/>
          </ac:cxnSpMkLst>
        </pc:cxnChg>
        <pc:cxnChg chg="add mod">
          <ac:chgData name="소 민환" userId="367441008b9a3a76" providerId="LiveId" clId="{72140D53-68B7-4837-A58D-4DD1A6BE2B56}" dt="2020-10-10T02:05:49.165" v="4069" actId="164"/>
          <ac:cxnSpMkLst>
            <pc:docMk/>
            <pc:sldMk cId="1045773179" sldId="295"/>
            <ac:cxnSpMk id="50" creationId="{CBAF2599-653E-4EAD-A3D4-6A1E8A178E5D}"/>
          </ac:cxnSpMkLst>
        </pc:cxnChg>
        <pc:cxnChg chg="add mod">
          <ac:chgData name="소 민환" userId="367441008b9a3a76" providerId="LiveId" clId="{72140D53-68B7-4837-A58D-4DD1A6BE2B56}" dt="2020-10-10T09:58:35.890" v="4523" actId="164"/>
          <ac:cxnSpMkLst>
            <pc:docMk/>
            <pc:sldMk cId="1045773179" sldId="295"/>
            <ac:cxnSpMk id="51" creationId="{DD58A9DF-8E72-4AD8-93D2-F8C2EFF5C5EE}"/>
          </ac:cxnSpMkLst>
        </pc:cxnChg>
        <pc:cxnChg chg="add del mod">
          <ac:chgData name="소 민환" userId="367441008b9a3a76" providerId="LiveId" clId="{72140D53-68B7-4837-A58D-4DD1A6BE2B56}" dt="2020-10-10T09:37:58.958" v="4237" actId="478"/>
          <ac:cxnSpMkLst>
            <pc:docMk/>
            <pc:sldMk cId="1045773179" sldId="295"/>
            <ac:cxnSpMk id="52" creationId="{5DB62785-52E5-4CDB-9881-750A7EF60D65}"/>
          </ac:cxnSpMkLst>
        </pc:cxnChg>
        <pc:cxnChg chg="add mod">
          <ac:chgData name="소 민환" userId="367441008b9a3a76" providerId="LiveId" clId="{72140D53-68B7-4837-A58D-4DD1A6BE2B56}" dt="2020-10-10T02:05:31.817" v="4065" actId="164"/>
          <ac:cxnSpMkLst>
            <pc:docMk/>
            <pc:sldMk cId="1045773179" sldId="295"/>
            <ac:cxnSpMk id="53" creationId="{33E557FC-092B-4FEC-AEF4-FEF8F73B8BA1}"/>
          </ac:cxnSpMkLst>
        </pc:cxnChg>
        <pc:cxnChg chg="mod">
          <ac:chgData name="소 민환" userId="367441008b9a3a76" providerId="LiveId" clId="{72140D53-68B7-4837-A58D-4DD1A6BE2B56}" dt="2020-10-10T02:05:33.299" v="4066"/>
          <ac:cxnSpMkLst>
            <pc:docMk/>
            <pc:sldMk cId="1045773179" sldId="295"/>
            <ac:cxnSpMk id="58" creationId="{0BF8A9E5-C3F5-49B0-BB88-188588F5BEBD}"/>
          </ac:cxnSpMkLst>
        </pc:cxnChg>
        <pc:cxnChg chg="add del mod">
          <ac:chgData name="소 민환" userId="367441008b9a3a76" providerId="LiveId" clId="{72140D53-68B7-4837-A58D-4DD1A6BE2B56}" dt="2020-10-10T02:16:01.367" v="4159" actId="11529"/>
          <ac:cxnSpMkLst>
            <pc:docMk/>
            <pc:sldMk cId="1045773179" sldId="295"/>
            <ac:cxnSpMk id="74" creationId="{5BB17387-A7E6-4158-8383-F9EF25EB2F36}"/>
          </ac:cxnSpMkLst>
        </pc:cxnChg>
        <pc:cxnChg chg="add mod">
          <ac:chgData name="소 민환" userId="367441008b9a3a76" providerId="LiveId" clId="{72140D53-68B7-4837-A58D-4DD1A6BE2B56}" dt="2020-10-10T02:19:01.855" v="4204" actId="164"/>
          <ac:cxnSpMkLst>
            <pc:docMk/>
            <pc:sldMk cId="1045773179" sldId="295"/>
            <ac:cxnSpMk id="76" creationId="{477B14F5-9E04-458F-9FE0-9FEA0E862375}"/>
          </ac:cxnSpMkLst>
        </pc:cxnChg>
        <pc:cxnChg chg="add del mod">
          <ac:chgData name="소 민환" userId="367441008b9a3a76" providerId="LiveId" clId="{72140D53-68B7-4837-A58D-4DD1A6BE2B56}" dt="2020-10-10T02:16:19.941" v="4168"/>
          <ac:cxnSpMkLst>
            <pc:docMk/>
            <pc:sldMk cId="1045773179" sldId="295"/>
            <ac:cxnSpMk id="77" creationId="{96D1F5CD-5EE9-4B11-B580-E200D3AED8AA}"/>
          </ac:cxnSpMkLst>
        </pc:cxnChg>
        <pc:cxnChg chg="add mod">
          <ac:chgData name="소 민환" userId="367441008b9a3a76" providerId="LiveId" clId="{72140D53-68B7-4837-A58D-4DD1A6BE2B56}" dt="2020-10-10T02:19:01.855" v="4204" actId="164"/>
          <ac:cxnSpMkLst>
            <pc:docMk/>
            <pc:sldMk cId="1045773179" sldId="295"/>
            <ac:cxnSpMk id="80" creationId="{CAF18EEB-4022-4C58-8E08-A3DE563BF3E3}"/>
          </ac:cxnSpMkLst>
        </pc:cxnChg>
        <pc:cxnChg chg="add del mod">
          <ac:chgData name="소 민환" userId="367441008b9a3a76" providerId="LiveId" clId="{72140D53-68B7-4837-A58D-4DD1A6BE2B56}" dt="2020-10-10T02:16:49.301" v="4174" actId="11529"/>
          <ac:cxnSpMkLst>
            <pc:docMk/>
            <pc:sldMk cId="1045773179" sldId="295"/>
            <ac:cxnSpMk id="82" creationId="{08F3AFA5-9EA3-416B-B1C6-F0E2FE52C52B}"/>
          </ac:cxnSpMkLst>
        </pc:cxnChg>
        <pc:cxnChg chg="add del mod">
          <ac:chgData name="소 민환" userId="367441008b9a3a76" providerId="LiveId" clId="{72140D53-68B7-4837-A58D-4DD1A6BE2B56}" dt="2020-10-10T02:17:04.836" v="4183" actId="478"/>
          <ac:cxnSpMkLst>
            <pc:docMk/>
            <pc:sldMk cId="1045773179" sldId="295"/>
            <ac:cxnSpMk id="84" creationId="{9788C624-DCDC-4430-9224-A7EAB6D98C7E}"/>
          </ac:cxnSpMkLst>
        </pc:cxnChg>
        <pc:cxnChg chg="add mod">
          <ac:chgData name="소 민환" userId="367441008b9a3a76" providerId="LiveId" clId="{72140D53-68B7-4837-A58D-4DD1A6BE2B56}" dt="2020-10-10T02:19:01.855" v="4204" actId="164"/>
          <ac:cxnSpMkLst>
            <pc:docMk/>
            <pc:sldMk cId="1045773179" sldId="295"/>
            <ac:cxnSpMk id="87" creationId="{D032A7FF-EBD4-481C-8B40-8FD0B5503880}"/>
          </ac:cxnSpMkLst>
        </pc:cxnChg>
        <pc:cxnChg chg="add del mod">
          <ac:chgData name="소 민환" userId="367441008b9a3a76" providerId="LiveId" clId="{72140D53-68B7-4837-A58D-4DD1A6BE2B56}" dt="2020-10-10T02:17:43.715" v="4190"/>
          <ac:cxnSpMkLst>
            <pc:docMk/>
            <pc:sldMk cId="1045773179" sldId="295"/>
            <ac:cxnSpMk id="88" creationId="{CFBDC995-C760-4639-A9C4-A4A5FF95DA86}"/>
          </ac:cxnSpMkLst>
        </pc:cxnChg>
        <pc:cxnChg chg="add mod">
          <ac:chgData name="소 민환" userId="367441008b9a3a76" providerId="LiveId" clId="{72140D53-68B7-4837-A58D-4DD1A6BE2B56}" dt="2020-10-10T02:19:01.855" v="4204" actId="164"/>
          <ac:cxnSpMkLst>
            <pc:docMk/>
            <pc:sldMk cId="1045773179" sldId="295"/>
            <ac:cxnSpMk id="89" creationId="{1FAE3A6D-91B5-46F6-BDA6-F2A1CCEEDF41}"/>
          </ac:cxnSpMkLst>
        </pc:cxnChg>
        <pc:cxnChg chg="add del mod">
          <ac:chgData name="소 민환" userId="367441008b9a3a76" providerId="LiveId" clId="{72140D53-68B7-4837-A58D-4DD1A6BE2B56}" dt="2020-10-10T02:18:20.799" v="4198" actId="11529"/>
          <ac:cxnSpMkLst>
            <pc:docMk/>
            <pc:sldMk cId="1045773179" sldId="295"/>
            <ac:cxnSpMk id="91" creationId="{1B7470B7-25FB-4373-8001-843CD300EDF4}"/>
          </ac:cxnSpMkLst>
        </pc:cxnChg>
        <pc:cxnChg chg="add mod">
          <ac:chgData name="소 민환" userId="367441008b9a3a76" providerId="LiveId" clId="{72140D53-68B7-4837-A58D-4DD1A6BE2B56}" dt="2020-10-10T02:19:01.855" v="4204" actId="164"/>
          <ac:cxnSpMkLst>
            <pc:docMk/>
            <pc:sldMk cId="1045773179" sldId="295"/>
            <ac:cxnSpMk id="93" creationId="{309211FD-0C5E-43E2-A2E2-BC17BADB6FE6}"/>
          </ac:cxnSpMkLst>
        </pc:cxnChg>
      </pc:sldChg>
      <pc:sldChg chg="addSp delSp modSp new del mod">
        <pc:chgData name="소 민환" userId="367441008b9a3a76" providerId="LiveId" clId="{72140D53-68B7-4837-A58D-4DD1A6BE2B56}" dt="2020-10-11T09:12:21.121" v="6711" actId="47"/>
        <pc:sldMkLst>
          <pc:docMk/>
          <pc:sldMk cId="2763390890" sldId="296"/>
        </pc:sldMkLst>
        <pc:spChg chg="mod">
          <ac:chgData name="소 민환" userId="367441008b9a3a76" providerId="LiveId" clId="{72140D53-68B7-4837-A58D-4DD1A6BE2B56}" dt="2020-10-10T16:56:17.635" v="5855" actId="2085"/>
          <ac:spMkLst>
            <pc:docMk/>
            <pc:sldMk cId="2763390890" sldId="296"/>
            <ac:spMk id="4" creationId="{DA2566BF-A9E8-40DE-9B48-A8EEF94A5A30}"/>
          </ac:spMkLst>
        </pc:spChg>
        <pc:spChg chg="add del mod ord">
          <ac:chgData name="소 민환" userId="367441008b9a3a76" providerId="LiveId" clId="{72140D53-68B7-4837-A58D-4DD1A6BE2B56}" dt="2020-10-11T02:02:15.860" v="5992" actId="478"/>
          <ac:spMkLst>
            <pc:docMk/>
            <pc:sldMk cId="2763390890" sldId="296"/>
            <ac:spMk id="5" creationId="{BB0061D7-DD08-4154-AFB4-9E0240328E75}"/>
          </ac:spMkLst>
        </pc:spChg>
        <pc:spChg chg="add del mod ord">
          <ac:chgData name="소 민환" userId="367441008b9a3a76" providerId="LiveId" clId="{72140D53-68B7-4837-A58D-4DD1A6BE2B56}" dt="2020-10-11T02:02:20.466" v="5998" actId="478"/>
          <ac:spMkLst>
            <pc:docMk/>
            <pc:sldMk cId="2763390890" sldId="296"/>
            <ac:spMk id="9" creationId="{679D6919-726E-4A79-966E-CDA26E4A3D33}"/>
          </ac:spMkLst>
        </pc:spChg>
        <pc:spChg chg="add del">
          <ac:chgData name="소 민환" userId="367441008b9a3a76" providerId="LiveId" clId="{72140D53-68B7-4837-A58D-4DD1A6BE2B56}" dt="2020-10-10T16:56:41.836" v="5860" actId="22"/>
          <ac:spMkLst>
            <pc:docMk/>
            <pc:sldMk cId="2763390890" sldId="296"/>
            <ac:spMk id="11" creationId="{43F8EA06-A9D0-490F-BDD2-DBC1825CA467}"/>
          </ac:spMkLst>
        </pc:spChg>
        <pc:spChg chg="add mod">
          <ac:chgData name="소 민환" userId="367441008b9a3a76" providerId="LiveId" clId="{72140D53-68B7-4837-A58D-4DD1A6BE2B56}" dt="2020-10-10T16:56:51.259" v="5868" actId="571"/>
          <ac:spMkLst>
            <pc:docMk/>
            <pc:sldMk cId="2763390890" sldId="296"/>
            <ac:spMk id="13" creationId="{78D37FA6-117B-4CDC-A8CD-18BA5D1BE4CC}"/>
          </ac:spMkLst>
        </pc:spChg>
        <pc:grpChg chg="add del mod">
          <ac:chgData name="소 민환" userId="367441008b9a3a76" providerId="LiveId" clId="{72140D53-68B7-4837-A58D-4DD1A6BE2B56}" dt="2020-10-11T02:02:19.517" v="5997" actId="478"/>
          <ac:grpSpMkLst>
            <pc:docMk/>
            <pc:sldMk cId="2763390890" sldId="296"/>
            <ac:grpSpMk id="2" creationId="{DDEAC079-4DFF-4559-9CD2-8B8E4A9F8741}"/>
          </ac:grpSpMkLst>
        </pc:grpChg>
        <pc:cxnChg chg="mod">
          <ac:chgData name="소 민환" userId="367441008b9a3a76" providerId="LiveId" clId="{72140D53-68B7-4837-A58D-4DD1A6BE2B56}" dt="2020-10-10T16:56:40.140" v="5858" actId="1076"/>
          <ac:cxnSpMkLst>
            <pc:docMk/>
            <pc:sldMk cId="2763390890" sldId="296"/>
            <ac:cxnSpMk id="3" creationId="{4CD6235E-5F43-49F5-A94F-E205DCEAE6AC}"/>
          </ac:cxnSpMkLst>
        </pc:cxnChg>
        <pc:cxnChg chg="add del mod">
          <ac:chgData name="소 민환" userId="367441008b9a3a76" providerId="LiveId" clId="{72140D53-68B7-4837-A58D-4DD1A6BE2B56}" dt="2020-10-11T02:02:16.832" v="5993" actId="478"/>
          <ac:cxnSpMkLst>
            <pc:docMk/>
            <pc:sldMk cId="2763390890" sldId="296"/>
            <ac:cxnSpMk id="6" creationId="{D1412EF2-ADF9-48B9-9583-02947D4E28BD}"/>
          </ac:cxnSpMkLst>
        </pc:cxnChg>
        <pc:cxnChg chg="add del mod">
          <ac:chgData name="소 민환" userId="367441008b9a3a76" providerId="LiveId" clId="{72140D53-68B7-4837-A58D-4DD1A6BE2B56}" dt="2020-10-11T02:02:18.834" v="5996" actId="478"/>
          <ac:cxnSpMkLst>
            <pc:docMk/>
            <pc:sldMk cId="2763390890" sldId="296"/>
            <ac:cxnSpMk id="12" creationId="{F013A40D-9DF5-46F3-95DD-DA85A68C4500}"/>
          </ac:cxnSpMkLst>
        </pc:cxnChg>
        <pc:cxnChg chg="add del mod">
          <ac:chgData name="소 민환" userId="367441008b9a3a76" providerId="LiveId" clId="{72140D53-68B7-4837-A58D-4DD1A6BE2B56}" dt="2020-10-10T16:56:50.744" v="5867"/>
          <ac:cxnSpMkLst>
            <pc:docMk/>
            <pc:sldMk cId="2763390890" sldId="296"/>
            <ac:cxnSpMk id="14" creationId="{A766FB4F-74C4-4C32-9C7B-4B73DD0AA2F8}"/>
          </ac:cxnSpMkLst>
        </pc:cxnChg>
        <pc:cxnChg chg="add del mod">
          <ac:chgData name="소 민환" userId="367441008b9a3a76" providerId="LiveId" clId="{72140D53-68B7-4837-A58D-4DD1A6BE2B56}" dt="2020-10-11T02:02:18.141" v="5995" actId="478"/>
          <ac:cxnSpMkLst>
            <pc:docMk/>
            <pc:sldMk cId="2763390890" sldId="296"/>
            <ac:cxnSpMk id="15" creationId="{713F0643-A96C-4559-B4C6-9C5B00B5751D}"/>
          </ac:cxnSpMkLst>
        </pc:cxnChg>
        <pc:cxnChg chg="add del mod">
          <ac:chgData name="소 민환" userId="367441008b9a3a76" providerId="LiveId" clId="{72140D53-68B7-4837-A58D-4DD1A6BE2B56}" dt="2020-10-11T02:02:17.472" v="5994" actId="478"/>
          <ac:cxnSpMkLst>
            <pc:docMk/>
            <pc:sldMk cId="2763390890" sldId="296"/>
            <ac:cxnSpMk id="16" creationId="{9F8E7825-8748-4E6A-94B2-23A944368CB8}"/>
          </ac:cxnSpMkLst>
        </pc:cxnChg>
        <pc:cxnChg chg="add del mod">
          <ac:chgData name="소 민환" userId="367441008b9a3a76" providerId="LiveId" clId="{72140D53-68B7-4837-A58D-4DD1A6BE2B56}" dt="2020-10-10T16:57:19.177" v="5892"/>
          <ac:cxnSpMkLst>
            <pc:docMk/>
            <pc:sldMk cId="2763390890" sldId="296"/>
            <ac:cxnSpMk id="17" creationId="{AC3C625D-44E3-4E22-82AC-AC6A1728463D}"/>
          </ac:cxnSpMkLst>
        </pc:cxnChg>
        <pc:cxnChg chg="add del mod">
          <ac:chgData name="소 민환" userId="367441008b9a3a76" providerId="LiveId" clId="{72140D53-68B7-4837-A58D-4DD1A6BE2B56}" dt="2020-10-10T16:57:18.938" v="5890"/>
          <ac:cxnSpMkLst>
            <pc:docMk/>
            <pc:sldMk cId="2763390890" sldId="296"/>
            <ac:cxnSpMk id="18" creationId="{4A34A83E-00FB-49A7-A49A-B2830C9CA27B}"/>
          </ac:cxnSpMkLst>
        </pc:cxnChg>
        <pc:cxnChg chg="add del mod">
          <ac:chgData name="소 민환" userId="367441008b9a3a76" providerId="LiveId" clId="{72140D53-68B7-4837-A58D-4DD1A6BE2B56}" dt="2020-10-10T16:57:18.580" v="5888"/>
          <ac:cxnSpMkLst>
            <pc:docMk/>
            <pc:sldMk cId="2763390890" sldId="296"/>
            <ac:cxnSpMk id="19" creationId="{AF4F1364-8604-494E-9E63-E33ED799F950}"/>
          </ac:cxnSpMkLst>
        </pc:cxnChg>
        <pc:cxnChg chg="add del mod">
          <ac:chgData name="소 민환" userId="367441008b9a3a76" providerId="LiveId" clId="{72140D53-68B7-4837-A58D-4DD1A6BE2B56}" dt="2020-10-10T16:57:18.279" v="5886"/>
          <ac:cxnSpMkLst>
            <pc:docMk/>
            <pc:sldMk cId="2763390890" sldId="296"/>
            <ac:cxnSpMk id="20" creationId="{780C81BB-17F7-49DB-86C7-D6753ADA6E61}"/>
          </ac:cxnSpMkLst>
        </pc:cxnChg>
        <pc:cxnChg chg="add del mod">
          <ac:chgData name="소 민환" userId="367441008b9a3a76" providerId="LiveId" clId="{72140D53-68B7-4837-A58D-4DD1A6BE2B56}" dt="2020-10-10T16:57:17.916" v="5884"/>
          <ac:cxnSpMkLst>
            <pc:docMk/>
            <pc:sldMk cId="2763390890" sldId="296"/>
            <ac:cxnSpMk id="21" creationId="{42B38D34-05BB-468E-805A-0D0BA856B6EE}"/>
          </ac:cxnSpMkLst>
        </pc:cxnChg>
      </pc:sldChg>
      <pc:sldChg chg="addSp delSp modSp new del mod">
        <pc:chgData name="소 민환" userId="367441008b9a3a76" providerId="LiveId" clId="{72140D53-68B7-4837-A58D-4DD1A6BE2B56}" dt="2020-10-11T16:22:20.862" v="11028" actId="47"/>
        <pc:sldMkLst>
          <pc:docMk/>
          <pc:sldMk cId="3078432989" sldId="297"/>
        </pc:sldMkLst>
        <pc:spChg chg="del mod">
          <ac:chgData name="소 민환" userId="367441008b9a3a76" providerId="LiveId" clId="{72140D53-68B7-4837-A58D-4DD1A6BE2B56}" dt="2020-10-11T08:38:34.790" v="6093" actId="478"/>
          <ac:spMkLst>
            <pc:docMk/>
            <pc:sldMk cId="3078432989" sldId="297"/>
            <ac:spMk id="14" creationId="{749DEA7A-F941-4845-B49B-987F4D872409}"/>
          </ac:spMkLst>
        </pc:spChg>
        <pc:spChg chg="del mod">
          <ac:chgData name="소 민환" userId="367441008b9a3a76" providerId="LiveId" clId="{72140D53-68B7-4837-A58D-4DD1A6BE2B56}" dt="2020-10-11T08:39:16.269" v="6117" actId="478"/>
          <ac:spMkLst>
            <pc:docMk/>
            <pc:sldMk cId="3078432989" sldId="297"/>
            <ac:spMk id="15" creationId="{1269704C-FCB8-4164-9CD0-3D25AAF78818}"/>
          </ac:spMkLst>
        </pc:spChg>
        <pc:spChg chg="del mod">
          <ac:chgData name="소 민환" userId="367441008b9a3a76" providerId="LiveId" clId="{72140D53-68B7-4837-A58D-4DD1A6BE2B56}" dt="2020-10-11T08:38:31.715" v="6092" actId="478"/>
          <ac:spMkLst>
            <pc:docMk/>
            <pc:sldMk cId="3078432989" sldId="297"/>
            <ac:spMk id="17" creationId="{7A8BDA1C-B60B-42D1-9422-0E17277EDB4F}"/>
          </ac:spMkLst>
        </pc:spChg>
        <pc:spChg chg="del mod">
          <ac:chgData name="소 민환" userId="367441008b9a3a76" providerId="LiveId" clId="{72140D53-68B7-4837-A58D-4DD1A6BE2B56}" dt="2020-10-11T08:39:09.915" v="6113" actId="478"/>
          <ac:spMkLst>
            <pc:docMk/>
            <pc:sldMk cId="3078432989" sldId="297"/>
            <ac:spMk id="18" creationId="{47DCB260-3F95-4849-897D-5CD821769DD2}"/>
          </ac:spMkLst>
        </pc:spChg>
        <pc:spChg chg="del mod">
          <ac:chgData name="소 민환" userId="367441008b9a3a76" providerId="LiveId" clId="{72140D53-68B7-4837-A58D-4DD1A6BE2B56}" dt="2020-10-11T08:39:11.379" v="6114" actId="478"/>
          <ac:spMkLst>
            <pc:docMk/>
            <pc:sldMk cId="3078432989" sldId="297"/>
            <ac:spMk id="19" creationId="{A87EE12C-04F6-445B-B98C-8244E6B153BB}"/>
          </ac:spMkLst>
        </pc:spChg>
        <pc:spChg chg="del mod">
          <ac:chgData name="소 민환" userId="367441008b9a3a76" providerId="LiveId" clId="{72140D53-68B7-4837-A58D-4DD1A6BE2B56}" dt="2020-10-11T08:38:56.411" v="6105" actId="478"/>
          <ac:spMkLst>
            <pc:docMk/>
            <pc:sldMk cId="3078432989" sldId="297"/>
            <ac:spMk id="20" creationId="{02B53E95-503C-4D1B-99E8-E6A87850AF1B}"/>
          </ac:spMkLst>
        </pc:spChg>
        <pc:spChg chg="del mod">
          <ac:chgData name="소 민환" userId="367441008b9a3a76" providerId="LiveId" clId="{72140D53-68B7-4837-A58D-4DD1A6BE2B56}" dt="2020-10-11T08:38:44.265" v="6098" actId="478"/>
          <ac:spMkLst>
            <pc:docMk/>
            <pc:sldMk cId="3078432989" sldId="297"/>
            <ac:spMk id="21" creationId="{C5BB29AC-2B3A-400C-A707-05007333CC25}"/>
          </ac:spMkLst>
        </pc:spChg>
        <pc:spChg chg="del mod">
          <ac:chgData name="소 민환" userId="367441008b9a3a76" providerId="LiveId" clId="{72140D53-68B7-4837-A58D-4DD1A6BE2B56}" dt="2020-10-11T08:38:58.066" v="6106" actId="478"/>
          <ac:spMkLst>
            <pc:docMk/>
            <pc:sldMk cId="3078432989" sldId="297"/>
            <ac:spMk id="22" creationId="{3B673BB3-9C99-4FED-B492-377274463F8B}"/>
          </ac:spMkLst>
        </pc:spChg>
        <pc:spChg chg="del mod">
          <ac:chgData name="소 민환" userId="367441008b9a3a76" providerId="LiveId" clId="{72140D53-68B7-4837-A58D-4DD1A6BE2B56}" dt="2020-10-11T08:39:04.711" v="6110" actId="478"/>
          <ac:spMkLst>
            <pc:docMk/>
            <pc:sldMk cId="3078432989" sldId="297"/>
            <ac:spMk id="23" creationId="{F5E24C8D-63AA-4839-B212-D37E010C2459}"/>
          </ac:spMkLst>
        </pc:spChg>
        <pc:spChg chg="del mod">
          <ac:chgData name="소 민환" userId="367441008b9a3a76" providerId="LiveId" clId="{72140D53-68B7-4837-A58D-4DD1A6BE2B56}" dt="2020-10-11T08:38:30.331" v="6091" actId="478"/>
          <ac:spMkLst>
            <pc:docMk/>
            <pc:sldMk cId="3078432989" sldId="297"/>
            <ac:spMk id="31" creationId="{71F76E6A-E2FE-4A23-940E-DB503C92CF76}"/>
          </ac:spMkLst>
        </pc:spChg>
        <pc:spChg chg="del mod">
          <ac:chgData name="소 민환" userId="367441008b9a3a76" providerId="LiveId" clId="{72140D53-68B7-4837-A58D-4DD1A6BE2B56}" dt="2020-10-11T08:38:28.961" v="6090" actId="478"/>
          <ac:spMkLst>
            <pc:docMk/>
            <pc:sldMk cId="3078432989" sldId="297"/>
            <ac:spMk id="32" creationId="{DFB672DA-7CE7-4303-8209-1AB2688EB7F6}"/>
          </ac:spMkLst>
        </pc:spChg>
        <pc:spChg chg="del mod">
          <ac:chgData name="소 민환" userId="367441008b9a3a76" providerId="LiveId" clId="{72140D53-68B7-4837-A58D-4DD1A6BE2B56}" dt="2020-10-11T08:38:39.856" v="6095" actId="478"/>
          <ac:spMkLst>
            <pc:docMk/>
            <pc:sldMk cId="3078432989" sldId="297"/>
            <ac:spMk id="36" creationId="{C966EB24-7059-46CF-BABA-E0D5F1394A85}"/>
          </ac:spMkLst>
        </pc:spChg>
        <pc:spChg chg="del mod">
          <ac:chgData name="소 민환" userId="367441008b9a3a76" providerId="LiveId" clId="{72140D53-68B7-4837-A58D-4DD1A6BE2B56}" dt="2020-10-11T08:38:54.149" v="6104" actId="478"/>
          <ac:spMkLst>
            <pc:docMk/>
            <pc:sldMk cId="3078432989" sldId="297"/>
            <ac:spMk id="38" creationId="{D599298F-AB2E-44EB-8F2A-A5BF98993B5B}"/>
          </ac:spMkLst>
        </pc:spChg>
        <pc:spChg chg="del mod">
          <ac:chgData name="소 민환" userId="367441008b9a3a76" providerId="LiveId" clId="{72140D53-68B7-4837-A58D-4DD1A6BE2B56}" dt="2020-10-11T08:38:51.150" v="6102" actId="478"/>
          <ac:spMkLst>
            <pc:docMk/>
            <pc:sldMk cId="3078432989" sldId="297"/>
            <ac:spMk id="40" creationId="{6F6E55C8-0777-4561-B125-081844F1B985}"/>
          </ac:spMkLst>
        </pc:spChg>
        <pc:spChg chg="mod topLvl">
          <ac:chgData name="소 민환" userId="367441008b9a3a76" providerId="LiveId" clId="{72140D53-68B7-4837-A58D-4DD1A6BE2B56}" dt="2020-10-11T09:09:47.473" v="6684" actId="478"/>
          <ac:spMkLst>
            <pc:docMk/>
            <pc:sldMk cId="3078432989" sldId="297"/>
            <ac:spMk id="42" creationId="{EBECEFBB-B5A7-4F4C-A0E4-7F722A4BCD50}"/>
          </ac:spMkLst>
        </pc:spChg>
        <pc:spChg chg="del mod topLvl">
          <ac:chgData name="소 민환" userId="367441008b9a3a76" providerId="LiveId" clId="{72140D53-68B7-4837-A58D-4DD1A6BE2B56}" dt="2020-10-11T09:09:47.473" v="6684" actId="478"/>
          <ac:spMkLst>
            <pc:docMk/>
            <pc:sldMk cId="3078432989" sldId="297"/>
            <ac:spMk id="43" creationId="{81534B33-7342-4C48-B6E5-61C74D09F1BC}"/>
          </ac:spMkLst>
        </pc:spChg>
        <pc:spChg chg="add del mod">
          <ac:chgData name="소 민환" userId="367441008b9a3a76" providerId="LiveId" clId="{72140D53-68B7-4837-A58D-4DD1A6BE2B56}" dt="2020-10-11T08:42:36.625" v="6133" actId="478"/>
          <ac:spMkLst>
            <pc:docMk/>
            <pc:sldMk cId="3078432989" sldId="297"/>
            <ac:spMk id="44" creationId="{8A384F75-45FC-4E34-9C12-ABA02F40F8E8}"/>
          </ac:spMkLst>
        </pc:spChg>
        <pc:spChg chg="add mod">
          <ac:chgData name="소 민환" userId="367441008b9a3a76" providerId="LiveId" clId="{72140D53-68B7-4837-A58D-4DD1A6BE2B56}" dt="2020-10-11T09:09:17.085" v="6682" actId="14861"/>
          <ac:spMkLst>
            <pc:docMk/>
            <pc:sldMk cId="3078432989" sldId="297"/>
            <ac:spMk id="47" creationId="{109F7919-7F9A-4494-88EA-8B174804EF95}"/>
          </ac:spMkLst>
        </pc:spChg>
        <pc:spChg chg="add mod">
          <ac:chgData name="소 민환" userId="367441008b9a3a76" providerId="LiveId" clId="{72140D53-68B7-4837-A58D-4DD1A6BE2B56}" dt="2020-10-11T09:07:26.903" v="6513" actId="164"/>
          <ac:spMkLst>
            <pc:docMk/>
            <pc:sldMk cId="3078432989" sldId="297"/>
            <ac:spMk id="48" creationId="{51C2633E-7BD7-40F0-8F5D-7FFC1D4231C2}"/>
          </ac:spMkLst>
        </pc:spChg>
        <pc:spChg chg="add del">
          <ac:chgData name="소 민환" userId="367441008b9a3a76" providerId="LiveId" clId="{72140D53-68B7-4837-A58D-4DD1A6BE2B56}" dt="2020-10-11T08:45:45.169" v="6157" actId="478"/>
          <ac:spMkLst>
            <pc:docMk/>
            <pc:sldMk cId="3078432989" sldId="297"/>
            <ac:spMk id="49" creationId="{6CECB171-ECA0-4CF5-887A-94D43AF39FC3}"/>
          </ac:spMkLst>
        </pc:spChg>
        <pc:spChg chg="add del mod">
          <ac:chgData name="소 민환" userId="367441008b9a3a76" providerId="LiveId" clId="{72140D53-68B7-4837-A58D-4DD1A6BE2B56}" dt="2020-10-11T08:47:59.450" v="6351"/>
          <ac:spMkLst>
            <pc:docMk/>
            <pc:sldMk cId="3078432989" sldId="297"/>
            <ac:spMk id="51" creationId="{823A978D-C062-4022-9483-02644AB123EF}"/>
          </ac:spMkLst>
        </pc:spChg>
        <pc:spChg chg="add del mod">
          <ac:chgData name="소 민환" userId="367441008b9a3a76" providerId="LiveId" clId="{72140D53-68B7-4837-A58D-4DD1A6BE2B56}" dt="2020-10-11T08:47:59.450" v="6351"/>
          <ac:spMkLst>
            <pc:docMk/>
            <pc:sldMk cId="3078432989" sldId="297"/>
            <ac:spMk id="52" creationId="{CDF9DC7C-0AD2-4F6B-BD7F-FC22B0886FA2}"/>
          </ac:spMkLst>
        </pc:spChg>
        <pc:spChg chg="mod">
          <ac:chgData name="소 민환" userId="367441008b9a3a76" providerId="LiveId" clId="{72140D53-68B7-4837-A58D-4DD1A6BE2B56}" dt="2020-10-11T09:07:26.903" v="6513" actId="164"/>
          <ac:spMkLst>
            <pc:docMk/>
            <pc:sldMk cId="3078432989" sldId="297"/>
            <ac:spMk id="53" creationId="{A04FFE3B-A865-4635-B702-7799EBBAEDCE}"/>
          </ac:spMkLst>
        </pc:spChg>
        <pc:spChg chg="add del mod">
          <ac:chgData name="소 민환" userId="367441008b9a3a76" providerId="LiveId" clId="{72140D53-68B7-4837-A58D-4DD1A6BE2B56}" dt="2020-10-11T08:49:11.884" v="6372" actId="478"/>
          <ac:spMkLst>
            <pc:docMk/>
            <pc:sldMk cId="3078432989" sldId="297"/>
            <ac:spMk id="54" creationId="{A7072631-EB83-4A4A-B03B-6754BAF663C2}"/>
          </ac:spMkLst>
        </pc:spChg>
        <pc:spChg chg="add mod">
          <ac:chgData name="소 민환" userId="367441008b9a3a76" providerId="LiveId" clId="{72140D53-68B7-4837-A58D-4DD1A6BE2B56}" dt="2020-10-11T09:07:26.903" v="6513" actId="164"/>
          <ac:spMkLst>
            <pc:docMk/>
            <pc:sldMk cId="3078432989" sldId="297"/>
            <ac:spMk id="56" creationId="{EB6A6A77-5812-4E0D-B655-5F474C19C458}"/>
          </ac:spMkLst>
        </pc:spChg>
        <pc:spChg chg="add mod">
          <ac:chgData name="소 민환" userId="367441008b9a3a76" providerId="LiveId" clId="{72140D53-68B7-4837-A58D-4DD1A6BE2B56}" dt="2020-10-11T09:07:23.945" v="6512" actId="164"/>
          <ac:spMkLst>
            <pc:docMk/>
            <pc:sldMk cId="3078432989" sldId="297"/>
            <ac:spMk id="61" creationId="{DA34E414-E746-4884-A8EA-8E3415905364}"/>
          </ac:spMkLst>
        </pc:spChg>
        <pc:spChg chg="add mod">
          <ac:chgData name="소 민환" userId="367441008b9a3a76" providerId="LiveId" clId="{72140D53-68B7-4837-A58D-4DD1A6BE2B56}" dt="2020-10-11T09:07:23.945" v="6512" actId="164"/>
          <ac:spMkLst>
            <pc:docMk/>
            <pc:sldMk cId="3078432989" sldId="297"/>
            <ac:spMk id="63" creationId="{60D92BF5-EA16-4D31-9017-AD6EE5BE6822}"/>
          </ac:spMkLst>
        </pc:spChg>
        <pc:spChg chg="add mod">
          <ac:chgData name="소 민환" userId="367441008b9a3a76" providerId="LiveId" clId="{72140D53-68B7-4837-A58D-4DD1A6BE2B56}" dt="2020-10-11T09:07:23.945" v="6512" actId="164"/>
          <ac:spMkLst>
            <pc:docMk/>
            <pc:sldMk cId="3078432989" sldId="297"/>
            <ac:spMk id="65" creationId="{75D32391-9785-496A-9E4C-A59023BDC9CC}"/>
          </ac:spMkLst>
        </pc:spChg>
        <pc:spChg chg="add mod">
          <ac:chgData name="소 민환" userId="367441008b9a3a76" providerId="LiveId" clId="{72140D53-68B7-4837-A58D-4DD1A6BE2B56}" dt="2020-10-11T09:07:23.945" v="6512" actId="164"/>
          <ac:spMkLst>
            <pc:docMk/>
            <pc:sldMk cId="3078432989" sldId="297"/>
            <ac:spMk id="67" creationId="{153E4EED-680F-4676-B3F0-508FC05D656E}"/>
          </ac:spMkLst>
        </pc:spChg>
        <pc:spChg chg="add mod">
          <ac:chgData name="소 민환" userId="367441008b9a3a76" providerId="LiveId" clId="{72140D53-68B7-4837-A58D-4DD1A6BE2B56}" dt="2020-10-11T09:07:23.945" v="6512" actId="164"/>
          <ac:spMkLst>
            <pc:docMk/>
            <pc:sldMk cId="3078432989" sldId="297"/>
            <ac:spMk id="69" creationId="{61372B86-C4B8-481E-971A-A059B2016B8E}"/>
          </ac:spMkLst>
        </pc:spChg>
        <pc:spChg chg="add mod">
          <ac:chgData name="소 민환" userId="367441008b9a3a76" providerId="LiveId" clId="{72140D53-68B7-4837-A58D-4DD1A6BE2B56}" dt="2020-10-11T09:07:23.945" v="6512" actId="164"/>
          <ac:spMkLst>
            <pc:docMk/>
            <pc:sldMk cId="3078432989" sldId="297"/>
            <ac:spMk id="71" creationId="{96772A11-BA4A-498A-980F-9A1C7B013E92}"/>
          </ac:spMkLst>
        </pc:spChg>
        <pc:spChg chg="add mod">
          <ac:chgData name="소 민환" userId="367441008b9a3a76" providerId="LiveId" clId="{72140D53-68B7-4837-A58D-4DD1A6BE2B56}" dt="2020-10-11T09:07:23.945" v="6512" actId="164"/>
          <ac:spMkLst>
            <pc:docMk/>
            <pc:sldMk cId="3078432989" sldId="297"/>
            <ac:spMk id="73" creationId="{D9FB4085-F18E-47DB-ACC9-157D0C6718BD}"/>
          </ac:spMkLst>
        </pc:spChg>
        <pc:spChg chg="add mod">
          <ac:chgData name="소 민환" userId="367441008b9a3a76" providerId="LiveId" clId="{72140D53-68B7-4837-A58D-4DD1A6BE2B56}" dt="2020-10-11T09:07:23.945" v="6512" actId="164"/>
          <ac:spMkLst>
            <pc:docMk/>
            <pc:sldMk cId="3078432989" sldId="297"/>
            <ac:spMk id="75" creationId="{95F8768C-E743-40C0-9839-7A3A4111C259}"/>
          </ac:spMkLst>
        </pc:spChg>
        <pc:spChg chg="add mod">
          <ac:chgData name="소 민환" userId="367441008b9a3a76" providerId="LiveId" clId="{72140D53-68B7-4837-A58D-4DD1A6BE2B56}" dt="2020-10-11T09:07:23.945" v="6512" actId="164"/>
          <ac:spMkLst>
            <pc:docMk/>
            <pc:sldMk cId="3078432989" sldId="297"/>
            <ac:spMk id="77" creationId="{FB5A6A3D-4EC9-4130-8CFA-EA26F11F260C}"/>
          </ac:spMkLst>
        </pc:spChg>
        <pc:spChg chg="add mod">
          <ac:chgData name="소 민환" userId="367441008b9a3a76" providerId="LiveId" clId="{72140D53-68B7-4837-A58D-4DD1A6BE2B56}" dt="2020-10-11T09:07:23.945" v="6512" actId="164"/>
          <ac:spMkLst>
            <pc:docMk/>
            <pc:sldMk cId="3078432989" sldId="297"/>
            <ac:spMk id="79" creationId="{D0544CF2-5E8F-4D46-B355-13CEFC87A3D8}"/>
          </ac:spMkLst>
        </pc:spChg>
        <pc:spChg chg="add mod">
          <ac:chgData name="소 민환" userId="367441008b9a3a76" providerId="LiveId" clId="{72140D53-68B7-4837-A58D-4DD1A6BE2B56}" dt="2020-10-11T09:07:23.945" v="6512" actId="164"/>
          <ac:spMkLst>
            <pc:docMk/>
            <pc:sldMk cId="3078432989" sldId="297"/>
            <ac:spMk id="81" creationId="{56D4D282-95DA-470A-9854-6E3CE26CE43B}"/>
          </ac:spMkLst>
        </pc:spChg>
        <pc:spChg chg="add mod">
          <ac:chgData name="소 민환" userId="367441008b9a3a76" providerId="LiveId" clId="{72140D53-68B7-4837-A58D-4DD1A6BE2B56}" dt="2020-10-11T09:07:23.945" v="6512" actId="164"/>
          <ac:spMkLst>
            <pc:docMk/>
            <pc:sldMk cId="3078432989" sldId="297"/>
            <ac:spMk id="83" creationId="{8464ABE6-ADDD-407E-9343-B880179B64E7}"/>
          </ac:spMkLst>
        </pc:spChg>
        <pc:spChg chg="add mod">
          <ac:chgData name="소 민환" userId="367441008b9a3a76" providerId="LiveId" clId="{72140D53-68B7-4837-A58D-4DD1A6BE2B56}" dt="2020-10-11T09:09:51.589" v="6685" actId="1076"/>
          <ac:spMkLst>
            <pc:docMk/>
            <pc:sldMk cId="3078432989" sldId="297"/>
            <ac:spMk id="89" creationId="{16879B1D-E735-485C-9529-283695EA3423}"/>
          </ac:spMkLst>
        </pc:spChg>
        <pc:spChg chg="mod">
          <ac:chgData name="소 민환" userId="367441008b9a3a76" providerId="LiveId" clId="{72140D53-68B7-4837-A58D-4DD1A6BE2B56}" dt="2020-10-11T16:21:21.312" v="11015"/>
          <ac:spMkLst>
            <pc:docMk/>
            <pc:sldMk cId="3078432989" sldId="297"/>
            <ac:spMk id="93" creationId="{86247F87-D422-48AE-8E13-4120CDB8A31E}"/>
          </ac:spMkLst>
        </pc:spChg>
        <pc:spChg chg="mod">
          <ac:chgData name="소 민환" userId="367441008b9a3a76" providerId="LiveId" clId="{72140D53-68B7-4837-A58D-4DD1A6BE2B56}" dt="2020-10-11T16:21:21.312" v="11015"/>
          <ac:spMkLst>
            <pc:docMk/>
            <pc:sldMk cId="3078432989" sldId="297"/>
            <ac:spMk id="94" creationId="{2E82C0E9-076A-46FA-A6FB-1F315014FA6B}"/>
          </ac:spMkLst>
        </pc:spChg>
        <pc:spChg chg="mod">
          <ac:chgData name="소 민환" userId="367441008b9a3a76" providerId="LiveId" clId="{72140D53-68B7-4837-A58D-4DD1A6BE2B56}" dt="2020-10-11T16:21:21.312" v="11015"/>
          <ac:spMkLst>
            <pc:docMk/>
            <pc:sldMk cId="3078432989" sldId="297"/>
            <ac:spMk id="95" creationId="{52CA5E86-ADB8-4220-8B8E-113150132173}"/>
          </ac:spMkLst>
        </pc:spChg>
        <pc:spChg chg="mod">
          <ac:chgData name="소 민환" userId="367441008b9a3a76" providerId="LiveId" clId="{72140D53-68B7-4837-A58D-4DD1A6BE2B56}" dt="2020-10-11T16:21:21.312" v="11015"/>
          <ac:spMkLst>
            <pc:docMk/>
            <pc:sldMk cId="3078432989" sldId="297"/>
            <ac:spMk id="97" creationId="{95E0281C-94A6-4BE5-A7FE-B8BF19565D74}"/>
          </ac:spMkLst>
        </pc:spChg>
        <pc:spChg chg="mod">
          <ac:chgData name="소 민환" userId="367441008b9a3a76" providerId="LiveId" clId="{72140D53-68B7-4837-A58D-4DD1A6BE2B56}" dt="2020-10-11T16:21:21.312" v="11015"/>
          <ac:spMkLst>
            <pc:docMk/>
            <pc:sldMk cId="3078432989" sldId="297"/>
            <ac:spMk id="98" creationId="{13C3D757-74F9-4C4A-939E-45D631155BA7}"/>
          </ac:spMkLst>
        </pc:spChg>
        <pc:spChg chg="mod">
          <ac:chgData name="소 민환" userId="367441008b9a3a76" providerId="LiveId" clId="{72140D53-68B7-4837-A58D-4DD1A6BE2B56}" dt="2020-10-11T16:21:21.312" v="11015"/>
          <ac:spMkLst>
            <pc:docMk/>
            <pc:sldMk cId="3078432989" sldId="297"/>
            <ac:spMk id="99" creationId="{B7ECF273-22EA-4E01-9AF3-44DA18BB92F4}"/>
          </ac:spMkLst>
        </pc:spChg>
        <pc:spChg chg="mod">
          <ac:chgData name="소 민환" userId="367441008b9a3a76" providerId="LiveId" clId="{72140D53-68B7-4837-A58D-4DD1A6BE2B56}" dt="2020-10-11T16:21:21.312" v="11015"/>
          <ac:spMkLst>
            <pc:docMk/>
            <pc:sldMk cId="3078432989" sldId="297"/>
            <ac:spMk id="100" creationId="{E76E545A-1570-478D-9425-D633BAF386A2}"/>
          </ac:spMkLst>
        </pc:spChg>
        <pc:spChg chg="mod">
          <ac:chgData name="소 민환" userId="367441008b9a3a76" providerId="LiveId" clId="{72140D53-68B7-4837-A58D-4DD1A6BE2B56}" dt="2020-10-11T16:21:21.312" v="11015"/>
          <ac:spMkLst>
            <pc:docMk/>
            <pc:sldMk cId="3078432989" sldId="297"/>
            <ac:spMk id="101" creationId="{732563C9-F6F1-4868-8148-9A4ACCDA81E5}"/>
          </ac:spMkLst>
        </pc:spChg>
        <pc:spChg chg="mod">
          <ac:chgData name="소 민환" userId="367441008b9a3a76" providerId="LiveId" clId="{72140D53-68B7-4837-A58D-4DD1A6BE2B56}" dt="2020-10-11T16:21:21.312" v="11015"/>
          <ac:spMkLst>
            <pc:docMk/>
            <pc:sldMk cId="3078432989" sldId="297"/>
            <ac:spMk id="102" creationId="{C288E862-38EB-43B1-9DDE-3EDF152E0CED}"/>
          </ac:spMkLst>
        </pc:spChg>
        <pc:spChg chg="mod">
          <ac:chgData name="소 민환" userId="367441008b9a3a76" providerId="LiveId" clId="{72140D53-68B7-4837-A58D-4DD1A6BE2B56}" dt="2020-10-11T16:21:21.312" v="11015"/>
          <ac:spMkLst>
            <pc:docMk/>
            <pc:sldMk cId="3078432989" sldId="297"/>
            <ac:spMk id="103" creationId="{AECF667B-55BF-4F24-95AD-C7F041C04698}"/>
          </ac:spMkLst>
        </pc:spChg>
        <pc:spChg chg="mod">
          <ac:chgData name="소 민환" userId="367441008b9a3a76" providerId="LiveId" clId="{72140D53-68B7-4837-A58D-4DD1A6BE2B56}" dt="2020-10-11T16:21:21.312" v="11015"/>
          <ac:spMkLst>
            <pc:docMk/>
            <pc:sldMk cId="3078432989" sldId="297"/>
            <ac:spMk id="104" creationId="{0B6E08AE-ECD3-4D34-96B3-00BD18C1CAEE}"/>
          </ac:spMkLst>
        </pc:spChg>
        <pc:spChg chg="mod">
          <ac:chgData name="소 민환" userId="367441008b9a3a76" providerId="LiveId" clId="{72140D53-68B7-4837-A58D-4DD1A6BE2B56}" dt="2020-10-11T16:21:21.312" v="11015"/>
          <ac:spMkLst>
            <pc:docMk/>
            <pc:sldMk cId="3078432989" sldId="297"/>
            <ac:spMk id="105" creationId="{697C1102-68C4-4F50-B513-2999983FFB79}"/>
          </ac:spMkLst>
        </pc:spChg>
        <pc:spChg chg="mod">
          <ac:chgData name="소 민환" userId="367441008b9a3a76" providerId="LiveId" clId="{72140D53-68B7-4837-A58D-4DD1A6BE2B56}" dt="2020-10-11T16:21:21.312" v="11015"/>
          <ac:spMkLst>
            <pc:docMk/>
            <pc:sldMk cId="3078432989" sldId="297"/>
            <ac:spMk id="106" creationId="{4361E85D-CAD0-47B2-A6A7-636CE9630A38}"/>
          </ac:spMkLst>
        </pc:spChg>
        <pc:spChg chg="mod">
          <ac:chgData name="소 민환" userId="367441008b9a3a76" providerId="LiveId" clId="{72140D53-68B7-4837-A58D-4DD1A6BE2B56}" dt="2020-10-11T16:21:21.312" v="11015"/>
          <ac:spMkLst>
            <pc:docMk/>
            <pc:sldMk cId="3078432989" sldId="297"/>
            <ac:spMk id="107" creationId="{2676F924-7929-4CD8-B06D-FD076B7F116F}"/>
          </ac:spMkLst>
        </pc:spChg>
        <pc:spChg chg="mod">
          <ac:chgData name="소 민환" userId="367441008b9a3a76" providerId="LiveId" clId="{72140D53-68B7-4837-A58D-4DD1A6BE2B56}" dt="2020-10-11T16:21:21.312" v="11015"/>
          <ac:spMkLst>
            <pc:docMk/>
            <pc:sldMk cId="3078432989" sldId="297"/>
            <ac:spMk id="108" creationId="{BE9D096F-664C-492F-826D-3DF105934C63}"/>
          </ac:spMkLst>
        </pc:spChg>
        <pc:grpChg chg="add del mod">
          <ac:chgData name="소 민환" userId="367441008b9a3a76" providerId="LiveId" clId="{72140D53-68B7-4837-A58D-4DD1A6BE2B56}" dt="2020-10-11T08:44:01.335" v="6145" actId="478"/>
          <ac:grpSpMkLst>
            <pc:docMk/>
            <pc:sldMk cId="3078432989" sldId="297"/>
            <ac:grpSpMk id="2" creationId="{DBFA79F7-47F6-44FD-8E04-B52F1A03C257}"/>
          </ac:grpSpMkLst>
        </pc:grpChg>
        <pc:grpChg chg="del mod topLvl">
          <ac:chgData name="소 민환" userId="367441008b9a3a76" providerId="LiveId" clId="{72140D53-68B7-4837-A58D-4DD1A6BE2B56}" dt="2020-10-11T09:09:47.473" v="6684" actId="478"/>
          <ac:grpSpMkLst>
            <pc:docMk/>
            <pc:sldMk cId="3078432989" sldId="297"/>
            <ac:grpSpMk id="3" creationId="{EAD8AD6D-FBF5-4A8E-AF36-EFDA844CCC05}"/>
          </ac:grpSpMkLst>
        </pc:grpChg>
        <pc:grpChg chg="del mod">
          <ac:chgData name="소 민환" userId="367441008b9a3a76" providerId="LiveId" clId="{72140D53-68B7-4837-A58D-4DD1A6BE2B56}" dt="2020-10-11T08:39:11.379" v="6114" actId="478"/>
          <ac:grpSpMkLst>
            <pc:docMk/>
            <pc:sldMk cId="3078432989" sldId="297"/>
            <ac:grpSpMk id="4" creationId="{6ECC2909-0B21-4BDF-9C9B-9A6BF215400B}"/>
          </ac:grpSpMkLst>
        </pc:grpChg>
        <pc:grpChg chg="del mod">
          <ac:chgData name="소 민환" userId="367441008b9a3a76" providerId="LiveId" clId="{72140D53-68B7-4837-A58D-4DD1A6BE2B56}" dt="2020-10-11T08:38:34.790" v="6093" actId="478"/>
          <ac:grpSpMkLst>
            <pc:docMk/>
            <pc:sldMk cId="3078432989" sldId="297"/>
            <ac:grpSpMk id="5" creationId="{F5542C76-8387-4F2B-9820-0BA341A5CCD4}"/>
          </ac:grpSpMkLst>
        </pc:grpChg>
        <pc:grpChg chg="del mod">
          <ac:chgData name="소 민환" userId="367441008b9a3a76" providerId="LiveId" clId="{72140D53-68B7-4837-A58D-4DD1A6BE2B56}" dt="2020-10-11T08:38:54.149" v="6104" actId="478"/>
          <ac:grpSpMkLst>
            <pc:docMk/>
            <pc:sldMk cId="3078432989" sldId="297"/>
            <ac:grpSpMk id="16" creationId="{083FC5BB-D950-428C-8B5E-663BB89A2933}"/>
          </ac:grpSpMkLst>
        </pc:grpChg>
        <pc:grpChg chg="del mod">
          <ac:chgData name="소 민환" userId="367441008b9a3a76" providerId="LiveId" clId="{72140D53-68B7-4837-A58D-4DD1A6BE2B56}" dt="2020-10-11T08:38:51.150" v="6102" actId="478"/>
          <ac:grpSpMkLst>
            <pc:docMk/>
            <pc:sldMk cId="3078432989" sldId="297"/>
            <ac:grpSpMk id="33" creationId="{401DB2A9-F2B6-4DA9-941F-D85C1B25DA59}"/>
          </ac:grpSpMkLst>
        </pc:grpChg>
        <pc:grpChg chg="del mod">
          <ac:chgData name="소 민환" userId="367441008b9a3a76" providerId="LiveId" clId="{72140D53-68B7-4837-A58D-4DD1A6BE2B56}" dt="2020-10-11T08:38:52.595" v="6103" actId="478"/>
          <ac:grpSpMkLst>
            <pc:docMk/>
            <pc:sldMk cId="3078432989" sldId="297"/>
            <ac:grpSpMk id="34" creationId="{6C6B3E0A-79CF-4158-BBD3-B09556047312}"/>
          </ac:grpSpMkLst>
        </pc:grpChg>
        <pc:grpChg chg="del mod">
          <ac:chgData name="소 민환" userId="367441008b9a3a76" providerId="LiveId" clId="{72140D53-68B7-4837-A58D-4DD1A6BE2B56}" dt="2020-10-11T08:38:39.856" v="6095" actId="478"/>
          <ac:grpSpMkLst>
            <pc:docMk/>
            <pc:sldMk cId="3078432989" sldId="297"/>
            <ac:grpSpMk id="35" creationId="{BCBA638A-E1CB-4055-889D-2FEEA8BEFF64}"/>
          </ac:grpSpMkLst>
        </pc:grpChg>
        <pc:grpChg chg="add mod">
          <ac:chgData name="소 민환" userId="367441008b9a3a76" providerId="LiveId" clId="{72140D53-68B7-4837-A58D-4DD1A6BE2B56}" dt="2020-10-11T09:07:26.903" v="6513" actId="164"/>
          <ac:grpSpMkLst>
            <pc:docMk/>
            <pc:sldMk cId="3078432989" sldId="297"/>
            <ac:grpSpMk id="84" creationId="{1816077E-DB6A-4CF6-B5C7-A855C9F56CAE}"/>
          </ac:grpSpMkLst>
        </pc:grpChg>
        <pc:grpChg chg="add mod">
          <ac:chgData name="소 민환" userId="367441008b9a3a76" providerId="LiveId" clId="{72140D53-68B7-4837-A58D-4DD1A6BE2B56}" dt="2020-10-11T09:07:23.945" v="6512" actId="164"/>
          <ac:grpSpMkLst>
            <pc:docMk/>
            <pc:sldMk cId="3078432989" sldId="297"/>
            <ac:grpSpMk id="85" creationId="{098E2848-8C3F-49F2-A2E6-AA097BBB5945}"/>
          </ac:grpSpMkLst>
        </pc:grpChg>
        <pc:grpChg chg="add mod">
          <ac:chgData name="소 민환" userId="367441008b9a3a76" providerId="LiveId" clId="{72140D53-68B7-4837-A58D-4DD1A6BE2B56}" dt="2020-10-11T09:08:24.445" v="6522" actId="164"/>
          <ac:grpSpMkLst>
            <pc:docMk/>
            <pc:sldMk cId="3078432989" sldId="297"/>
            <ac:grpSpMk id="86" creationId="{BE16E4E4-82FD-408D-910D-EAF701D4488D}"/>
          </ac:grpSpMkLst>
        </pc:grpChg>
        <pc:grpChg chg="add mod">
          <ac:chgData name="소 민환" userId="367441008b9a3a76" providerId="LiveId" clId="{72140D53-68B7-4837-A58D-4DD1A6BE2B56}" dt="2020-10-11T09:08:40.016" v="6524" actId="1076"/>
          <ac:grpSpMkLst>
            <pc:docMk/>
            <pc:sldMk cId="3078432989" sldId="297"/>
            <ac:grpSpMk id="87" creationId="{F0E45311-C99D-4520-9AC8-7A64BEA50147}"/>
          </ac:grpSpMkLst>
        </pc:grpChg>
        <pc:grpChg chg="add del mod">
          <ac:chgData name="소 민환" userId="367441008b9a3a76" providerId="LiveId" clId="{72140D53-68B7-4837-A58D-4DD1A6BE2B56}" dt="2020-10-11T16:21:22.528" v="11016"/>
          <ac:grpSpMkLst>
            <pc:docMk/>
            <pc:sldMk cId="3078432989" sldId="297"/>
            <ac:grpSpMk id="90" creationId="{8CE21853-2D58-4182-A631-754AC49558C8}"/>
          </ac:grpSpMkLst>
        </pc:grpChg>
        <pc:grpChg chg="mod">
          <ac:chgData name="소 민환" userId="367441008b9a3a76" providerId="LiveId" clId="{72140D53-68B7-4837-A58D-4DD1A6BE2B56}" dt="2020-10-11T16:21:21.312" v="11015"/>
          <ac:grpSpMkLst>
            <pc:docMk/>
            <pc:sldMk cId="3078432989" sldId="297"/>
            <ac:grpSpMk id="91" creationId="{8BBDBB17-C416-4C34-8B39-5A94CD4ECF5C}"/>
          </ac:grpSpMkLst>
        </pc:grpChg>
        <pc:grpChg chg="mod">
          <ac:chgData name="소 민환" userId="367441008b9a3a76" providerId="LiveId" clId="{72140D53-68B7-4837-A58D-4DD1A6BE2B56}" dt="2020-10-11T16:21:21.312" v="11015"/>
          <ac:grpSpMkLst>
            <pc:docMk/>
            <pc:sldMk cId="3078432989" sldId="297"/>
            <ac:grpSpMk id="96" creationId="{F141601D-919E-42E3-9D32-AADF22B3A666}"/>
          </ac:grpSpMkLst>
        </pc:grpChg>
        <pc:picChg chg="del mod">
          <ac:chgData name="소 민환" userId="367441008b9a3a76" providerId="LiveId" clId="{72140D53-68B7-4837-A58D-4DD1A6BE2B56}" dt="2020-10-11T08:38:45.406" v="6099" actId="478"/>
          <ac:picMkLst>
            <pc:docMk/>
            <pc:sldMk cId="3078432989" sldId="297"/>
            <ac:picMk id="11" creationId="{1C2C7A5B-B83D-4961-A872-16A4677757C2}"/>
          </ac:picMkLst>
        </pc:picChg>
        <pc:picChg chg="del mod">
          <ac:chgData name="소 민환" userId="367441008b9a3a76" providerId="LiveId" clId="{72140D53-68B7-4837-A58D-4DD1A6BE2B56}" dt="2020-10-11T08:38:48.653" v="6101" actId="478"/>
          <ac:picMkLst>
            <pc:docMk/>
            <pc:sldMk cId="3078432989" sldId="297"/>
            <ac:picMk id="12" creationId="{40480C5F-5400-4EAF-B0AA-40A8AF2958A9}"/>
          </ac:picMkLst>
        </pc:picChg>
        <pc:picChg chg="del mod">
          <ac:chgData name="소 민환" userId="367441008b9a3a76" providerId="LiveId" clId="{72140D53-68B7-4837-A58D-4DD1A6BE2B56}" dt="2020-10-11T08:38:46.961" v="6100" actId="478"/>
          <ac:picMkLst>
            <pc:docMk/>
            <pc:sldMk cId="3078432989" sldId="297"/>
            <ac:picMk id="13" creationId="{599E2C27-9E4C-495C-92D8-4DE9D5094671}"/>
          </ac:picMkLst>
        </pc:picChg>
        <pc:picChg chg="del mod">
          <ac:chgData name="소 민환" userId="367441008b9a3a76" providerId="LiveId" clId="{72140D53-68B7-4837-A58D-4DD1A6BE2B56}" dt="2020-10-11T08:38:27.146" v="6089" actId="478"/>
          <ac:picMkLst>
            <pc:docMk/>
            <pc:sldMk cId="3078432989" sldId="297"/>
            <ac:picMk id="30" creationId="{04B2F847-7C10-4D5A-9850-C3615361CACB}"/>
          </ac:picMkLst>
        </pc:picChg>
        <pc:picChg chg="add del mod">
          <ac:chgData name="소 민환" userId="367441008b9a3a76" providerId="LiveId" clId="{72140D53-68B7-4837-A58D-4DD1A6BE2B56}" dt="2020-10-11T09:08:46.912" v="6525" actId="478"/>
          <ac:picMkLst>
            <pc:docMk/>
            <pc:sldMk cId="3078432989" sldId="297"/>
            <ac:picMk id="46" creationId="{765509AC-9BB5-4BCC-A72E-7703B3B7BAE0}"/>
          </ac:picMkLst>
        </pc:picChg>
        <pc:picChg chg="add mod ord">
          <ac:chgData name="소 민환" userId="367441008b9a3a76" providerId="LiveId" clId="{72140D53-68B7-4837-A58D-4DD1A6BE2B56}" dt="2020-10-11T09:08:24.445" v="6522" actId="164"/>
          <ac:picMkLst>
            <pc:docMk/>
            <pc:sldMk cId="3078432989" sldId="297"/>
            <ac:picMk id="58" creationId="{0C5F6FC0-E589-4194-85FA-138313086A29}"/>
          </ac:picMkLst>
        </pc:picChg>
        <pc:picChg chg="add del mod">
          <ac:chgData name="소 민환" userId="367441008b9a3a76" providerId="LiveId" clId="{72140D53-68B7-4837-A58D-4DD1A6BE2B56}" dt="2020-10-11T09:10:21.999" v="6688" actId="478"/>
          <ac:picMkLst>
            <pc:docMk/>
            <pc:sldMk cId="3078432989" sldId="297"/>
            <ac:picMk id="60" creationId="{DF2BDCBA-8804-4130-8A58-79FB66EF6B04}"/>
          </ac:picMkLst>
        </pc:picChg>
        <pc:picChg chg="mod">
          <ac:chgData name="소 민환" userId="367441008b9a3a76" providerId="LiveId" clId="{72140D53-68B7-4837-A58D-4DD1A6BE2B56}" dt="2020-10-11T16:21:21.312" v="11015"/>
          <ac:picMkLst>
            <pc:docMk/>
            <pc:sldMk cId="3078432989" sldId="297"/>
            <ac:picMk id="92" creationId="{C0FF1807-64AB-46BE-9451-4A8299EBE89E}"/>
          </ac:picMkLst>
        </pc:picChg>
        <pc:cxnChg chg="del mod">
          <ac:chgData name="소 민환" userId="367441008b9a3a76" providerId="LiveId" clId="{72140D53-68B7-4837-A58D-4DD1A6BE2B56}" dt="2020-10-11T08:39:19.497" v="6119" actId="478"/>
          <ac:cxnSpMkLst>
            <pc:docMk/>
            <pc:sldMk cId="3078432989" sldId="297"/>
            <ac:cxnSpMk id="6" creationId="{DE3E900C-A72C-44D6-895C-06F06959F033}"/>
          </ac:cxnSpMkLst>
        </pc:cxnChg>
        <pc:cxnChg chg="del mod">
          <ac:chgData name="소 민환" userId="367441008b9a3a76" providerId="LiveId" clId="{72140D53-68B7-4837-A58D-4DD1A6BE2B56}" dt="2020-10-11T08:39:18.024" v="6118" actId="478"/>
          <ac:cxnSpMkLst>
            <pc:docMk/>
            <pc:sldMk cId="3078432989" sldId="297"/>
            <ac:cxnSpMk id="7" creationId="{22260708-53C3-408C-99CA-AB11EA479B90}"/>
          </ac:cxnSpMkLst>
        </pc:cxnChg>
        <pc:cxnChg chg="del mod">
          <ac:chgData name="소 민환" userId="367441008b9a3a76" providerId="LiveId" clId="{72140D53-68B7-4837-A58D-4DD1A6BE2B56}" dt="2020-10-11T08:39:14.411" v="6116" actId="478"/>
          <ac:cxnSpMkLst>
            <pc:docMk/>
            <pc:sldMk cId="3078432989" sldId="297"/>
            <ac:cxnSpMk id="8" creationId="{79DA102A-80F2-4A72-929F-7F82FCBB39B3}"/>
          </ac:cxnSpMkLst>
        </pc:cxnChg>
        <pc:cxnChg chg="del mod">
          <ac:chgData name="소 민환" userId="367441008b9a3a76" providerId="LiveId" clId="{72140D53-68B7-4837-A58D-4DD1A6BE2B56}" dt="2020-10-11T08:39:12.939" v="6115" actId="478"/>
          <ac:cxnSpMkLst>
            <pc:docMk/>
            <pc:sldMk cId="3078432989" sldId="297"/>
            <ac:cxnSpMk id="9" creationId="{B02466A0-5777-4ED3-9A39-38D73E7C1A49}"/>
          </ac:cxnSpMkLst>
        </pc:cxnChg>
        <pc:cxnChg chg="del mod">
          <ac:chgData name="소 민환" userId="367441008b9a3a76" providerId="LiveId" clId="{72140D53-68B7-4837-A58D-4DD1A6BE2B56}" dt="2020-10-11T08:38:36.240" v="6094" actId="478"/>
          <ac:cxnSpMkLst>
            <pc:docMk/>
            <pc:sldMk cId="3078432989" sldId="297"/>
            <ac:cxnSpMk id="10" creationId="{039788C7-2585-4FB0-AB46-302D08539F99}"/>
          </ac:cxnSpMkLst>
        </pc:cxnChg>
        <pc:cxnChg chg="del mod">
          <ac:chgData name="소 민환" userId="367441008b9a3a76" providerId="LiveId" clId="{72140D53-68B7-4837-A58D-4DD1A6BE2B56}" dt="2020-10-11T08:39:07.689" v="6112" actId="478"/>
          <ac:cxnSpMkLst>
            <pc:docMk/>
            <pc:sldMk cId="3078432989" sldId="297"/>
            <ac:cxnSpMk id="24" creationId="{5553AF0D-7687-41BB-BE24-150723FA2601}"/>
          </ac:cxnSpMkLst>
        </pc:cxnChg>
        <pc:cxnChg chg="del mod">
          <ac:chgData name="소 민환" userId="367441008b9a3a76" providerId="LiveId" clId="{72140D53-68B7-4837-A58D-4DD1A6BE2B56}" dt="2020-10-11T08:39:06.160" v="6111" actId="478"/>
          <ac:cxnSpMkLst>
            <pc:docMk/>
            <pc:sldMk cId="3078432989" sldId="297"/>
            <ac:cxnSpMk id="25" creationId="{C1D55478-21C1-4BF3-96CF-C27743C01E98}"/>
          </ac:cxnSpMkLst>
        </pc:cxnChg>
        <pc:cxnChg chg="del mod">
          <ac:chgData name="소 민환" userId="367441008b9a3a76" providerId="LiveId" clId="{72140D53-68B7-4837-A58D-4DD1A6BE2B56}" dt="2020-10-11T08:39:03.359" v="6109" actId="478"/>
          <ac:cxnSpMkLst>
            <pc:docMk/>
            <pc:sldMk cId="3078432989" sldId="297"/>
            <ac:cxnSpMk id="26" creationId="{823BE434-9DAF-4429-A5CF-101FDE217D57}"/>
          </ac:cxnSpMkLst>
        </pc:cxnChg>
        <pc:cxnChg chg="del mod">
          <ac:chgData name="소 민환" userId="367441008b9a3a76" providerId="LiveId" clId="{72140D53-68B7-4837-A58D-4DD1A6BE2B56}" dt="2020-10-11T08:39:01.215" v="6108" actId="478"/>
          <ac:cxnSpMkLst>
            <pc:docMk/>
            <pc:sldMk cId="3078432989" sldId="297"/>
            <ac:cxnSpMk id="27" creationId="{D34B4635-B967-41FA-980E-3A4965BA2BEA}"/>
          </ac:cxnSpMkLst>
        </pc:cxnChg>
        <pc:cxnChg chg="del mod">
          <ac:chgData name="소 민환" userId="367441008b9a3a76" providerId="LiveId" clId="{72140D53-68B7-4837-A58D-4DD1A6BE2B56}" dt="2020-10-11T08:38:59.355" v="6107" actId="478"/>
          <ac:cxnSpMkLst>
            <pc:docMk/>
            <pc:sldMk cId="3078432989" sldId="297"/>
            <ac:cxnSpMk id="28" creationId="{311E8164-0BC2-496F-8C3D-E46A2D691A47}"/>
          </ac:cxnSpMkLst>
        </pc:cxnChg>
        <pc:cxnChg chg="del mod">
          <ac:chgData name="소 민환" userId="367441008b9a3a76" providerId="LiveId" clId="{72140D53-68B7-4837-A58D-4DD1A6BE2B56}" dt="2020-10-11T08:38:41.737" v="6096" actId="478"/>
          <ac:cxnSpMkLst>
            <pc:docMk/>
            <pc:sldMk cId="3078432989" sldId="297"/>
            <ac:cxnSpMk id="29" creationId="{8D1C6388-68AF-44DF-BFCE-31C212CF653F}"/>
          </ac:cxnSpMkLst>
        </pc:cxnChg>
        <pc:cxnChg chg="del mod">
          <ac:chgData name="소 민환" userId="367441008b9a3a76" providerId="LiveId" clId="{72140D53-68B7-4837-A58D-4DD1A6BE2B56}" dt="2020-10-11T08:38:43.112" v="6097" actId="478"/>
          <ac:cxnSpMkLst>
            <pc:docMk/>
            <pc:sldMk cId="3078432989" sldId="297"/>
            <ac:cxnSpMk id="37" creationId="{D664BEF5-7A8B-4C3B-B53E-AC785F51D79A}"/>
          </ac:cxnSpMkLst>
        </pc:cxnChg>
        <pc:cxnChg chg="del mod">
          <ac:chgData name="소 민환" userId="367441008b9a3a76" providerId="LiveId" clId="{72140D53-68B7-4837-A58D-4DD1A6BE2B56}" dt="2020-10-11T08:38:52.595" v="6103" actId="478"/>
          <ac:cxnSpMkLst>
            <pc:docMk/>
            <pc:sldMk cId="3078432989" sldId="297"/>
            <ac:cxnSpMk id="39" creationId="{DBF8A948-6178-4B16-A266-B403F55EC264}"/>
          </ac:cxnSpMkLst>
        </pc:cxnChg>
        <pc:cxnChg chg="del mod topLvl">
          <ac:chgData name="소 민환" userId="367441008b9a3a76" providerId="LiveId" clId="{72140D53-68B7-4837-A58D-4DD1A6BE2B56}" dt="2020-10-11T08:44:01.335" v="6145" actId="478"/>
          <ac:cxnSpMkLst>
            <pc:docMk/>
            <pc:sldMk cId="3078432989" sldId="297"/>
            <ac:cxnSpMk id="41" creationId="{B6C9FE42-3D03-48DD-9736-4D2B98491BBD}"/>
          </ac:cxnSpMkLst>
        </pc:cxnChg>
      </pc:sldChg>
      <pc:sldChg chg="addSp delSp modSp add del mod">
        <pc:chgData name="소 민환" userId="367441008b9a3a76" providerId="LiveId" clId="{72140D53-68B7-4837-A58D-4DD1A6BE2B56}" dt="2020-10-11T16:24:20.196" v="11054" actId="47"/>
        <pc:sldMkLst>
          <pc:docMk/>
          <pc:sldMk cId="3531330234" sldId="298"/>
        </pc:sldMkLst>
        <pc:spChg chg="add del">
          <ac:chgData name="소 민환" userId="367441008b9a3a76" providerId="LiveId" clId="{72140D53-68B7-4837-A58D-4DD1A6BE2B56}" dt="2020-10-11T14:52:17.682" v="9843" actId="11529"/>
          <ac:spMkLst>
            <pc:docMk/>
            <pc:sldMk cId="3531330234" sldId="298"/>
            <ac:spMk id="3" creationId="{BFD60F63-A220-4C0A-93F9-D8DF18703AE7}"/>
          </ac:spMkLst>
        </pc:spChg>
        <pc:spChg chg="add mod">
          <ac:chgData name="소 민환" userId="367441008b9a3a76" providerId="LiveId" clId="{72140D53-68B7-4837-A58D-4DD1A6BE2B56}" dt="2020-10-11T16:23:55.098" v="11046" actId="164"/>
          <ac:spMkLst>
            <pc:docMk/>
            <pc:sldMk cId="3531330234" sldId="298"/>
            <ac:spMk id="4" creationId="{7DBC9303-90F2-444C-8DB6-01E0AB549BAB}"/>
          </ac:spMkLst>
        </pc:spChg>
        <pc:spChg chg="add mod">
          <ac:chgData name="소 민환" userId="367441008b9a3a76" providerId="LiveId" clId="{72140D53-68B7-4837-A58D-4DD1A6BE2B56}" dt="2020-10-11T16:23:55.098" v="11046" actId="164"/>
          <ac:spMkLst>
            <pc:docMk/>
            <pc:sldMk cId="3531330234" sldId="298"/>
            <ac:spMk id="7" creationId="{D972ECD2-659B-43E3-8F31-76DE0B096658}"/>
          </ac:spMkLst>
        </pc:spChg>
        <pc:spChg chg="add mod">
          <ac:chgData name="소 민환" userId="367441008b9a3a76" providerId="LiveId" clId="{72140D53-68B7-4837-A58D-4DD1A6BE2B56}" dt="2020-10-11T16:23:55.098" v="11046" actId="164"/>
          <ac:spMkLst>
            <pc:docMk/>
            <pc:sldMk cId="3531330234" sldId="298"/>
            <ac:spMk id="8" creationId="{B971A47B-8171-4FAC-A3C1-5AFFE1302ABB}"/>
          </ac:spMkLst>
        </pc:spChg>
        <pc:spChg chg="add mod">
          <ac:chgData name="소 민환" userId="367441008b9a3a76" providerId="LiveId" clId="{72140D53-68B7-4837-A58D-4DD1A6BE2B56}" dt="2020-10-11T16:23:55.098" v="11046" actId="164"/>
          <ac:spMkLst>
            <pc:docMk/>
            <pc:sldMk cId="3531330234" sldId="298"/>
            <ac:spMk id="11" creationId="{DF705143-9B62-4C84-A50B-7A59811320AD}"/>
          </ac:spMkLst>
        </pc:spChg>
        <pc:spChg chg="add del">
          <ac:chgData name="소 민환" userId="367441008b9a3a76" providerId="LiveId" clId="{72140D53-68B7-4837-A58D-4DD1A6BE2B56}" dt="2020-10-11T16:10:23.393" v="10879" actId="22"/>
          <ac:spMkLst>
            <pc:docMk/>
            <pc:sldMk cId="3531330234" sldId="298"/>
            <ac:spMk id="12" creationId="{3EBCF5CB-4769-4217-BF86-E33308677296}"/>
          </ac:spMkLst>
        </pc:spChg>
        <pc:spChg chg="mod">
          <ac:chgData name="소 민환" userId="367441008b9a3a76" providerId="LiveId" clId="{72140D53-68B7-4837-A58D-4DD1A6BE2B56}" dt="2020-10-11T16:11:15.002" v="10880" actId="164"/>
          <ac:spMkLst>
            <pc:docMk/>
            <pc:sldMk cId="3531330234" sldId="298"/>
            <ac:spMk id="42" creationId="{EBECEFBB-B5A7-4F4C-A0E4-7F722A4BCD50}"/>
          </ac:spMkLst>
        </pc:spChg>
        <pc:spChg chg="mod">
          <ac:chgData name="소 민환" userId="367441008b9a3a76" providerId="LiveId" clId="{72140D53-68B7-4837-A58D-4DD1A6BE2B56}" dt="2020-10-11T16:11:15.002" v="10880" actId="164"/>
          <ac:spMkLst>
            <pc:docMk/>
            <pc:sldMk cId="3531330234" sldId="298"/>
            <ac:spMk id="47" creationId="{109F7919-7F9A-4494-88EA-8B174804EF95}"/>
          </ac:spMkLst>
        </pc:spChg>
        <pc:spChg chg="mod">
          <ac:chgData name="소 민환" userId="367441008b9a3a76" providerId="LiveId" clId="{72140D53-68B7-4837-A58D-4DD1A6BE2B56}" dt="2020-10-11T09:10:57.058" v="6697" actId="207"/>
          <ac:spMkLst>
            <pc:docMk/>
            <pc:sldMk cId="3531330234" sldId="298"/>
            <ac:spMk id="61" creationId="{DA34E414-E746-4884-A8EA-8E3415905364}"/>
          </ac:spMkLst>
        </pc:spChg>
        <pc:spChg chg="mod">
          <ac:chgData name="소 민환" userId="367441008b9a3a76" providerId="LiveId" clId="{72140D53-68B7-4837-A58D-4DD1A6BE2B56}" dt="2020-10-11T09:11:02.421" v="6698" actId="207"/>
          <ac:spMkLst>
            <pc:docMk/>
            <pc:sldMk cId="3531330234" sldId="298"/>
            <ac:spMk id="63" creationId="{60D92BF5-EA16-4D31-9017-AD6EE5BE6822}"/>
          </ac:spMkLst>
        </pc:spChg>
        <pc:spChg chg="mod">
          <ac:chgData name="소 민환" userId="367441008b9a3a76" providerId="LiveId" clId="{72140D53-68B7-4837-A58D-4DD1A6BE2B56}" dt="2020-10-11T09:11:05.166" v="6699" actId="207"/>
          <ac:spMkLst>
            <pc:docMk/>
            <pc:sldMk cId="3531330234" sldId="298"/>
            <ac:spMk id="65" creationId="{75D32391-9785-496A-9E4C-A59023BDC9CC}"/>
          </ac:spMkLst>
        </pc:spChg>
        <pc:spChg chg="mod">
          <ac:chgData name="소 민환" userId="367441008b9a3a76" providerId="LiveId" clId="{72140D53-68B7-4837-A58D-4DD1A6BE2B56}" dt="2020-10-11T09:11:18.646" v="6702" actId="207"/>
          <ac:spMkLst>
            <pc:docMk/>
            <pc:sldMk cId="3531330234" sldId="298"/>
            <ac:spMk id="67" creationId="{153E4EED-680F-4676-B3F0-508FC05D656E}"/>
          </ac:spMkLst>
        </pc:spChg>
        <pc:spChg chg="mod">
          <ac:chgData name="소 민환" userId="367441008b9a3a76" providerId="LiveId" clId="{72140D53-68B7-4837-A58D-4DD1A6BE2B56}" dt="2020-10-11T09:11:15.813" v="6701" actId="207"/>
          <ac:spMkLst>
            <pc:docMk/>
            <pc:sldMk cId="3531330234" sldId="298"/>
            <ac:spMk id="69" creationId="{61372B86-C4B8-481E-971A-A059B2016B8E}"/>
          </ac:spMkLst>
        </pc:spChg>
        <pc:spChg chg="mod">
          <ac:chgData name="소 민환" userId="367441008b9a3a76" providerId="LiveId" clId="{72140D53-68B7-4837-A58D-4DD1A6BE2B56}" dt="2020-10-11T09:11:12.152" v="6700" actId="207"/>
          <ac:spMkLst>
            <pc:docMk/>
            <pc:sldMk cId="3531330234" sldId="298"/>
            <ac:spMk id="71" creationId="{96772A11-BA4A-498A-980F-9A1C7B013E92}"/>
          </ac:spMkLst>
        </pc:spChg>
        <pc:spChg chg="mod">
          <ac:chgData name="소 민환" userId="367441008b9a3a76" providerId="LiveId" clId="{72140D53-68B7-4837-A58D-4DD1A6BE2B56}" dt="2020-10-11T09:11:21.115" v="6703" actId="207"/>
          <ac:spMkLst>
            <pc:docMk/>
            <pc:sldMk cId="3531330234" sldId="298"/>
            <ac:spMk id="73" creationId="{D9FB4085-F18E-47DB-ACC9-157D0C6718BD}"/>
          </ac:spMkLst>
        </pc:spChg>
        <pc:spChg chg="mod">
          <ac:chgData name="소 민환" userId="367441008b9a3a76" providerId="LiveId" clId="{72140D53-68B7-4837-A58D-4DD1A6BE2B56}" dt="2020-10-11T09:11:24.302" v="6704" actId="207"/>
          <ac:spMkLst>
            <pc:docMk/>
            <pc:sldMk cId="3531330234" sldId="298"/>
            <ac:spMk id="75" creationId="{95F8768C-E743-40C0-9839-7A3A4111C259}"/>
          </ac:spMkLst>
        </pc:spChg>
        <pc:spChg chg="mod">
          <ac:chgData name="소 민환" userId="367441008b9a3a76" providerId="LiveId" clId="{72140D53-68B7-4837-A58D-4DD1A6BE2B56}" dt="2020-10-11T09:11:27.321" v="6705" actId="207"/>
          <ac:spMkLst>
            <pc:docMk/>
            <pc:sldMk cId="3531330234" sldId="298"/>
            <ac:spMk id="77" creationId="{FB5A6A3D-4EC9-4130-8CFA-EA26F11F260C}"/>
          </ac:spMkLst>
        </pc:spChg>
        <pc:spChg chg="mod">
          <ac:chgData name="소 민환" userId="367441008b9a3a76" providerId="LiveId" clId="{72140D53-68B7-4837-A58D-4DD1A6BE2B56}" dt="2020-10-11T09:11:31.440" v="6706" actId="207"/>
          <ac:spMkLst>
            <pc:docMk/>
            <pc:sldMk cId="3531330234" sldId="298"/>
            <ac:spMk id="79" creationId="{D0544CF2-5E8F-4D46-B355-13CEFC87A3D8}"/>
          </ac:spMkLst>
        </pc:spChg>
        <pc:spChg chg="mod">
          <ac:chgData name="소 민환" userId="367441008b9a3a76" providerId="LiveId" clId="{72140D53-68B7-4837-A58D-4DD1A6BE2B56}" dt="2020-10-11T09:11:34.356" v="6707" actId="207"/>
          <ac:spMkLst>
            <pc:docMk/>
            <pc:sldMk cId="3531330234" sldId="298"/>
            <ac:spMk id="81" creationId="{56D4D282-95DA-470A-9854-6E3CE26CE43B}"/>
          </ac:spMkLst>
        </pc:spChg>
        <pc:spChg chg="mod">
          <ac:chgData name="소 민환" userId="367441008b9a3a76" providerId="LiveId" clId="{72140D53-68B7-4837-A58D-4DD1A6BE2B56}" dt="2020-10-11T09:11:36.825" v="6708" actId="207"/>
          <ac:spMkLst>
            <pc:docMk/>
            <pc:sldMk cId="3531330234" sldId="298"/>
            <ac:spMk id="83" creationId="{8464ABE6-ADDD-407E-9343-B880179B64E7}"/>
          </ac:spMkLst>
        </pc:spChg>
        <pc:grpChg chg="add mod">
          <ac:chgData name="소 민환" userId="367441008b9a3a76" providerId="LiveId" clId="{72140D53-68B7-4837-A58D-4DD1A6BE2B56}" dt="2020-10-11T16:11:15.002" v="10880" actId="164"/>
          <ac:grpSpMkLst>
            <pc:docMk/>
            <pc:sldMk cId="3531330234" sldId="298"/>
            <ac:grpSpMk id="13" creationId="{0DF7787C-8089-4C98-B1B6-BD58130EC6D9}"/>
          </ac:grpSpMkLst>
        </pc:grpChg>
        <pc:grpChg chg="add mod">
          <ac:chgData name="소 민환" userId="367441008b9a3a76" providerId="LiveId" clId="{72140D53-68B7-4837-A58D-4DD1A6BE2B56}" dt="2020-10-11T16:23:55.098" v="11046" actId="164"/>
          <ac:grpSpMkLst>
            <pc:docMk/>
            <pc:sldMk cId="3531330234" sldId="298"/>
            <ac:grpSpMk id="14" creationId="{F16D86A2-A6D4-43E5-A0A6-8B72BEE125DC}"/>
          </ac:grpSpMkLst>
        </pc:grpChg>
        <pc:grpChg chg="topLvl">
          <ac:chgData name="소 민환" userId="367441008b9a3a76" providerId="LiveId" clId="{72140D53-68B7-4837-A58D-4DD1A6BE2B56}" dt="2020-10-11T09:10:46.469" v="6696" actId="478"/>
          <ac:grpSpMkLst>
            <pc:docMk/>
            <pc:sldMk cId="3531330234" sldId="298"/>
            <ac:grpSpMk id="86" creationId="{BE16E4E4-82FD-408D-910D-EAF701D4488D}"/>
          </ac:grpSpMkLst>
        </pc:grpChg>
        <pc:grpChg chg="del">
          <ac:chgData name="소 민환" userId="367441008b9a3a76" providerId="LiveId" clId="{72140D53-68B7-4837-A58D-4DD1A6BE2B56}" dt="2020-10-11T09:10:46.469" v="6696" actId="478"/>
          <ac:grpSpMkLst>
            <pc:docMk/>
            <pc:sldMk cId="3531330234" sldId="298"/>
            <ac:grpSpMk id="87" creationId="{F0E45311-C99D-4520-9AC8-7A64BEA50147}"/>
          </ac:grpSpMkLst>
        </pc:grpChg>
        <pc:picChg chg="add mod">
          <ac:chgData name="소 민환" userId="367441008b9a3a76" providerId="LiveId" clId="{72140D53-68B7-4837-A58D-4DD1A6BE2B56}" dt="2020-10-11T09:11:59.212" v="6710" actId="1076"/>
          <ac:picMkLst>
            <pc:docMk/>
            <pc:sldMk cId="3531330234" sldId="298"/>
            <ac:picMk id="2" creationId="{59DDFF4B-48C0-460C-AADF-4DA1E21384E1}"/>
          </ac:picMkLst>
        </pc:picChg>
        <pc:picChg chg="del mod topLvl">
          <ac:chgData name="소 민환" userId="367441008b9a3a76" providerId="LiveId" clId="{72140D53-68B7-4837-A58D-4DD1A6BE2B56}" dt="2020-10-11T09:10:46.469" v="6696" actId="478"/>
          <ac:picMkLst>
            <pc:docMk/>
            <pc:sldMk cId="3531330234" sldId="298"/>
            <ac:picMk id="58" creationId="{0C5F6FC0-E589-4194-85FA-138313086A29}"/>
          </ac:picMkLst>
        </pc:picChg>
        <pc:picChg chg="del">
          <ac:chgData name="소 민환" userId="367441008b9a3a76" providerId="LiveId" clId="{72140D53-68B7-4837-A58D-4DD1A6BE2B56}" dt="2020-10-11T09:10:15.530" v="6687" actId="478"/>
          <ac:picMkLst>
            <pc:docMk/>
            <pc:sldMk cId="3531330234" sldId="298"/>
            <ac:picMk id="60" creationId="{DF2BDCBA-8804-4130-8A58-79FB66EF6B04}"/>
          </ac:picMkLst>
        </pc:picChg>
        <pc:cxnChg chg="add mod">
          <ac:chgData name="소 민환" userId="367441008b9a3a76" providerId="LiveId" clId="{72140D53-68B7-4837-A58D-4DD1A6BE2B56}" dt="2020-10-11T16:23:55.098" v="11046" actId="164"/>
          <ac:cxnSpMkLst>
            <pc:docMk/>
            <pc:sldMk cId="3531330234" sldId="298"/>
            <ac:cxnSpMk id="6" creationId="{89149E77-BDF9-4A34-8B60-C45F6F6C0CBC}"/>
          </ac:cxnSpMkLst>
        </pc:cxnChg>
        <pc:cxnChg chg="add mod">
          <ac:chgData name="소 민환" userId="367441008b9a3a76" providerId="LiveId" clId="{72140D53-68B7-4837-A58D-4DD1A6BE2B56}" dt="2020-10-11T16:23:55.098" v="11046" actId="164"/>
          <ac:cxnSpMkLst>
            <pc:docMk/>
            <pc:sldMk cId="3531330234" sldId="298"/>
            <ac:cxnSpMk id="10" creationId="{A76CF4FA-A44E-4C11-AC2D-0A665A8E7349}"/>
          </ac:cxnSpMkLst>
        </pc:cxnChg>
      </pc:sldChg>
      <pc:sldChg chg="addSp delSp modSp new del mod">
        <pc:chgData name="소 민환" userId="367441008b9a3a76" providerId="LiveId" clId="{72140D53-68B7-4837-A58D-4DD1A6BE2B56}" dt="2020-10-11T10:00:03.166" v="6905" actId="47"/>
        <pc:sldMkLst>
          <pc:docMk/>
          <pc:sldMk cId="316689971" sldId="299"/>
        </pc:sldMkLst>
        <pc:spChg chg="add del mod">
          <ac:chgData name="소 민환" userId="367441008b9a3a76" providerId="LiveId" clId="{72140D53-68B7-4837-A58D-4DD1A6BE2B56}" dt="2020-10-11T09:39:15.417" v="6727"/>
          <ac:spMkLst>
            <pc:docMk/>
            <pc:sldMk cId="316689971" sldId="299"/>
            <ac:spMk id="2" creationId="{71FD3772-9FBA-4385-9A15-9C665476BE88}"/>
          </ac:spMkLst>
        </pc:spChg>
        <pc:spChg chg="add del mod">
          <ac:chgData name="소 민환" userId="367441008b9a3a76" providerId="LiveId" clId="{72140D53-68B7-4837-A58D-4DD1A6BE2B56}" dt="2020-10-11T09:59:59.993" v="6903" actId="478"/>
          <ac:spMkLst>
            <pc:docMk/>
            <pc:sldMk cId="316689971" sldId="299"/>
            <ac:spMk id="5" creationId="{41F448D7-8E36-4704-8557-0739DB0A7426}"/>
          </ac:spMkLst>
        </pc:spChg>
        <pc:spChg chg="add mod">
          <ac:chgData name="소 민환" userId="367441008b9a3a76" providerId="LiveId" clId="{72140D53-68B7-4837-A58D-4DD1A6BE2B56}" dt="2020-10-11T09:51:11.080" v="6826" actId="1076"/>
          <ac:spMkLst>
            <pc:docMk/>
            <pc:sldMk cId="316689971" sldId="299"/>
            <ac:spMk id="6" creationId="{383F6FE3-3F04-4860-979D-167386213BE7}"/>
          </ac:spMkLst>
        </pc:spChg>
        <pc:spChg chg="add del mod">
          <ac:chgData name="소 민환" userId="367441008b9a3a76" providerId="LiveId" clId="{72140D53-68B7-4837-A58D-4DD1A6BE2B56}" dt="2020-10-11T09:50:36.712" v="6813" actId="478"/>
          <ac:spMkLst>
            <pc:docMk/>
            <pc:sldMk cId="316689971" sldId="299"/>
            <ac:spMk id="8" creationId="{0E7D7751-73E3-4FDD-8401-5928FC4F8364}"/>
          </ac:spMkLst>
        </pc:spChg>
        <pc:spChg chg="add del mod">
          <ac:chgData name="소 민환" userId="367441008b9a3a76" providerId="LiveId" clId="{72140D53-68B7-4837-A58D-4DD1A6BE2B56}" dt="2020-10-11T09:50:38.937" v="6814" actId="478"/>
          <ac:spMkLst>
            <pc:docMk/>
            <pc:sldMk cId="316689971" sldId="299"/>
            <ac:spMk id="10" creationId="{1EF31733-0C76-446F-850A-D01ECE45EE74}"/>
          </ac:spMkLst>
        </pc:spChg>
        <pc:spChg chg="add del mod">
          <ac:chgData name="소 민환" userId="367441008b9a3a76" providerId="LiveId" clId="{72140D53-68B7-4837-A58D-4DD1A6BE2B56}" dt="2020-10-11T09:50:41.211" v="6815" actId="478"/>
          <ac:spMkLst>
            <pc:docMk/>
            <pc:sldMk cId="316689971" sldId="299"/>
            <ac:spMk id="12" creationId="{6D16C31A-707C-4DA0-A510-6F1F632FF45A}"/>
          </ac:spMkLst>
        </pc:spChg>
        <pc:spChg chg="add del mod">
          <ac:chgData name="소 민환" userId="367441008b9a3a76" providerId="LiveId" clId="{72140D53-68B7-4837-A58D-4DD1A6BE2B56}" dt="2020-10-11T09:50:46.827" v="6817" actId="478"/>
          <ac:spMkLst>
            <pc:docMk/>
            <pc:sldMk cId="316689971" sldId="299"/>
            <ac:spMk id="14" creationId="{6CB5BCFA-098E-4C38-8297-F9A234154F9C}"/>
          </ac:spMkLst>
        </pc:spChg>
        <pc:spChg chg="add del mod">
          <ac:chgData name="소 민환" userId="367441008b9a3a76" providerId="LiveId" clId="{72140D53-68B7-4837-A58D-4DD1A6BE2B56}" dt="2020-10-11T09:50:44.578" v="6816" actId="478"/>
          <ac:spMkLst>
            <pc:docMk/>
            <pc:sldMk cId="316689971" sldId="299"/>
            <ac:spMk id="16" creationId="{898FD659-CF83-42B9-BA13-91F5B92DB624}"/>
          </ac:spMkLst>
        </pc:spChg>
        <pc:spChg chg="add del mod">
          <ac:chgData name="소 민환" userId="367441008b9a3a76" providerId="LiveId" clId="{72140D53-68B7-4837-A58D-4DD1A6BE2B56}" dt="2020-10-11T09:50:49.107" v="6818" actId="478"/>
          <ac:spMkLst>
            <pc:docMk/>
            <pc:sldMk cId="316689971" sldId="299"/>
            <ac:spMk id="18" creationId="{16E35444-3863-4852-9F0E-815B73A808E5}"/>
          </ac:spMkLst>
        </pc:spChg>
        <pc:spChg chg="add del mod">
          <ac:chgData name="소 민환" userId="367441008b9a3a76" providerId="LiveId" clId="{72140D53-68B7-4837-A58D-4DD1A6BE2B56}" dt="2020-10-11T09:50:51.911" v="6819" actId="478"/>
          <ac:spMkLst>
            <pc:docMk/>
            <pc:sldMk cId="316689971" sldId="299"/>
            <ac:spMk id="20" creationId="{0AA90C6F-1BCA-486C-BF78-9853C6AF0F2E}"/>
          </ac:spMkLst>
        </pc:spChg>
        <pc:spChg chg="add mod">
          <ac:chgData name="소 민환" userId="367441008b9a3a76" providerId="LiveId" clId="{72140D53-68B7-4837-A58D-4DD1A6BE2B56}" dt="2020-10-11T09:51:55.809" v="6843" actId="164"/>
          <ac:spMkLst>
            <pc:docMk/>
            <pc:sldMk cId="316689971" sldId="299"/>
            <ac:spMk id="22" creationId="{F9C9846E-FB8D-48AF-9240-5103FAC24696}"/>
          </ac:spMkLst>
        </pc:spChg>
        <pc:spChg chg="add mod">
          <ac:chgData name="소 민환" userId="367441008b9a3a76" providerId="LiveId" clId="{72140D53-68B7-4837-A58D-4DD1A6BE2B56}" dt="2020-10-11T09:51:55.809" v="6843" actId="164"/>
          <ac:spMkLst>
            <pc:docMk/>
            <pc:sldMk cId="316689971" sldId="299"/>
            <ac:spMk id="24" creationId="{2194C471-30CB-4683-BCA8-97740CB0CBD9}"/>
          </ac:spMkLst>
        </pc:spChg>
        <pc:spChg chg="add mod">
          <ac:chgData name="소 민환" userId="367441008b9a3a76" providerId="LiveId" clId="{72140D53-68B7-4837-A58D-4DD1A6BE2B56}" dt="2020-10-11T09:51:55.809" v="6843" actId="164"/>
          <ac:spMkLst>
            <pc:docMk/>
            <pc:sldMk cId="316689971" sldId="299"/>
            <ac:spMk id="26" creationId="{37DAA1A8-B6DE-4415-BF76-B45442F13AD0}"/>
          </ac:spMkLst>
        </pc:spChg>
        <pc:spChg chg="add mod">
          <ac:chgData name="소 민환" userId="367441008b9a3a76" providerId="LiveId" clId="{72140D53-68B7-4837-A58D-4DD1A6BE2B56}" dt="2020-10-11T09:51:55.809" v="6843" actId="164"/>
          <ac:spMkLst>
            <pc:docMk/>
            <pc:sldMk cId="316689971" sldId="299"/>
            <ac:spMk id="28" creationId="{FDB3702C-1DBD-47FC-93F1-3BB72750A6E4}"/>
          </ac:spMkLst>
        </pc:spChg>
        <pc:spChg chg="add mod">
          <ac:chgData name="소 민환" userId="367441008b9a3a76" providerId="LiveId" clId="{72140D53-68B7-4837-A58D-4DD1A6BE2B56}" dt="2020-10-11T09:51:55.809" v="6843" actId="164"/>
          <ac:spMkLst>
            <pc:docMk/>
            <pc:sldMk cId="316689971" sldId="299"/>
            <ac:spMk id="30" creationId="{E3C23A43-0088-4347-ACA5-8835FEC1E21E}"/>
          </ac:spMkLst>
        </pc:spChg>
        <pc:spChg chg="add mod">
          <ac:chgData name="소 민환" userId="367441008b9a3a76" providerId="LiveId" clId="{72140D53-68B7-4837-A58D-4DD1A6BE2B56}" dt="2020-10-11T09:51:55.809" v="6843" actId="164"/>
          <ac:spMkLst>
            <pc:docMk/>
            <pc:sldMk cId="316689971" sldId="299"/>
            <ac:spMk id="32" creationId="{64D9B442-8DDE-4376-A69E-EE5AA5F0D1D9}"/>
          </ac:spMkLst>
        </pc:spChg>
        <pc:spChg chg="add mod">
          <ac:chgData name="소 민환" userId="367441008b9a3a76" providerId="LiveId" clId="{72140D53-68B7-4837-A58D-4DD1A6BE2B56}" dt="2020-10-11T09:51:55.809" v="6843" actId="164"/>
          <ac:spMkLst>
            <pc:docMk/>
            <pc:sldMk cId="316689971" sldId="299"/>
            <ac:spMk id="34" creationId="{444E11C3-FA13-4F70-A837-5AF86770AC49}"/>
          </ac:spMkLst>
        </pc:spChg>
        <pc:spChg chg="add mod">
          <ac:chgData name="소 민환" userId="367441008b9a3a76" providerId="LiveId" clId="{72140D53-68B7-4837-A58D-4DD1A6BE2B56}" dt="2020-10-11T09:51:55.809" v="6843" actId="164"/>
          <ac:spMkLst>
            <pc:docMk/>
            <pc:sldMk cId="316689971" sldId="299"/>
            <ac:spMk id="36" creationId="{B53F82F6-5351-4440-913B-ABB1F2DC4D21}"/>
          </ac:spMkLst>
        </pc:spChg>
        <pc:grpChg chg="add del mod">
          <ac:chgData name="소 민환" userId="367441008b9a3a76" providerId="LiveId" clId="{72140D53-68B7-4837-A58D-4DD1A6BE2B56}" dt="2020-10-11T09:59:59.993" v="6903" actId="478"/>
          <ac:grpSpMkLst>
            <pc:docMk/>
            <pc:sldMk cId="316689971" sldId="299"/>
            <ac:grpSpMk id="21" creationId="{F44ECDBB-ADE8-4112-A2EF-90206C6DB6A4}"/>
          </ac:grpSpMkLst>
        </pc:grpChg>
        <pc:grpChg chg="add del mod">
          <ac:chgData name="소 민환" userId="367441008b9a3a76" providerId="LiveId" clId="{72140D53-68B7-4837-A58D-4DD1A6BE2B56}" dt="2020-10-11T10:00:02.228" v="6904" actId="478"/>
          <ac:grpSpMkLst>
            <pc:docMk/>
            <pc:sldMk cId="316689971" sldId="299"/>
            <ac:grpSpMk id="38" creationId="{763285EF-86D0-4F9D-86CF-B5F71930151F}"/>
          </ac:grpSpMkLst>
        </pc:grpChg>
        <pc:picChg chg="add del mod">
          <ac:chgData name="소 민환" userId="367441008b9a3a76" providerId="LiveId" clId="{72140D53-68B7-4837-A58D-4DD1A6BE2B56}" dt="2020-10-11T09:39:15.415" v="6725" actId="478"/>
          <ac:picMkLst>
            <pc:docMk/>
            <pc:sldMk cId="316689971" sldId="299"/>
            <ac:picMk id="4" creationId="{7D930DB7-8D63-48E0-B7AC-5602D2B2686B}"/>
          </ac:picMkLst>
        </pc:picChg>
        <pc:picChg chg="add del">
          <ac:chgData name="소 민환" userId="367441008b9a3a76" providerId="LiveId" clId="{72140D53-68B7-4837-A58D-4DD1A6BE2B56}" dt="2020-10-11T09:50:55.897" v="6821"/>
          <ac:picMkLst>
            <pc:docMk/>
            <pc:sldMk cId="316689971" sldId="299"/>
            <ac:picMk id="1026" creationId="{C78642F9-07C1-45B8-B11C-CBF4AAEFC414}"/>
          </ac:picMkLst>
        </pc:picChg>
      </pc:sldChg>
      <pc:sldChg chg="addSp modSp new mod ord">
        <pc:chgData name="소 민환" userId="367441008b9a3a76" providerId="LiveId" clId="{72140D53-68B7-4837-A58D-4DD1A6BE2B56}" dt="2020-10-13T09:06:34.291" v="15684"/>
        <pc:sldMkLst>
          <pc:docMk/>
          <pc:sldMk cId="1139388388" sldId="299"/>
        </pc:sldMkLst>
        <pc:spChg chg="add mod">
          <ac:chgData name="소 민환" userId="367441008b9a3a76" providerId="LiveId" clId="{72140D53-68B7-4837-A58D-4DD1A6BE2B56}" dt="2020-10-13T09:06:34.291" v="15684"/>
          <ac:spMkLst>
            <pc:docMk/>
            <pc:sldMk cId="1139388388" sldId="299"/>
            <ac:spMk id="5" creationId="{8DAAD24B-21DB-463B-A9C2-6DFC5849A8BA}"/>
          </ac:spMkLst>
        </pc:spChg>
        <pc:spChg chg="add mod">
          <ac:chgData name="소 민환" userId="367441008b9a3a76" providerId="LiveId" clId="{72140D53-68B7-4837-A58D-4DD1A6BE2B56}" dt="2020-10-11T10:12:03.439" v="7673" actId="20577"/>
          <ac:spMkLst>
            <pc:docMk/>
            <pc:sldMk cId="1139388388" sldId="299"/>
            <ac:spMk id="6" creationId="{8D48A803-466D-48C6-962A-AC9E56867A58}"/>
          </ac:spMkLst>
        </pc:spChg>
        <pc:picChg chg="add mod">
          <ac:chgData name="소 민환" userId="367441008b9a3a76" providerId="LiveId" clId="{72140D53-68B7-4837-A58D-4DD1A6BE2B56}" dt="2020-10-11T10:12:07.155" v="7674" actId="1076"/>
          <ac:picMkLst>
            <pc:docMk/>
            <pc:sldMk cId="1139388388" sldId="299"/>
            <ac:picMk id="3" creationId="{461060E8-3F82-48AD-8926-F5F4717728BD}"/>
          </ac:picMkLst>
        </pc:picChg>
      </pc:sldChg>
      <pc:sldChg chg="addSp delSp modSp add mod">
        <pc:chgData name="소 민환" userId="367441008b9a3a76" providerId="LiveId" clId="{72140D53-68B7-4837-A58D-4DD1A6BE2B56}" dt="2020-10-12T08:40:43.274" v="12156" actId="20577"/>
        <pc:sldMkLst>
          <pc:docMk/>
          <pc:sldMk cId="885261181" sldId="300"/>
        </pc:sldMkLst>
        <pc:spChg chg="del">
          <ac:chgData name="소 민환" userId="367441008b9a3a76" providerId="LiveId" clId="{72140D53-68B7-4837-A58D-4DD1A6BE2B56}" dt="2020-10-11T10:25:54.253" v="8044" actId="478"/>
          <ac:spMkLst>
            <pc:docMk/>
            <pc:sldMk cId="885261181" sldId="300"/>
            <ac:spMk id="2" creationId="{F4D1DABA-1FBB-4548-A7A3-9B1C6BC989E7}"/>
          </ac:spMkLst>
        </pc:spChg>
        <pc:spChg chg="add mod">
          <ac:chgData name="소 민환" userId="367441008b9a3a76" providerId="LiveId" clId="{72140D53-68B7-4837-A58D-4DD1A6BE2B56}" dt="2020-10-11T10:26:07.679" v="8050" actId="692"/>
          <ac:spMkLst>
            <pc:docMk/>
            <pc:sldMk cId="885261181" sldId="300"/>
            <ac:spMk id="5" creationId="{B4722392-95EB-4D74-A01E-6AF55F3FCD7B}"/>
          </ac:spMkLst>
        </pc:spChg>
        <pc:spChg chg="add mod">
          <ac:chgData name="소 민환" userId="367441008b9a3a76" providerId="LiveId" clId="{72140D53-68B7-4837-A58D-4DD1A6BE2B56}" dt="2020-10-12T08:40:43.274" v="12156" actId="20577"/>
          <ac:spMkLst>
            <pc:docMk/>
            <pc:sldMk cId="885261181" sldId="300"/>
            <ac:spMk id="11" creationId="{821B84C4-E65C-4BBF-A2F0-FA168609E9BC}"/>
          </ac:spMkLst>
        </pc:spChg>
        <pc:cxnChg chg="add mod">
          <ac:chgData name="소 민환" userId="367441008b9a3a76" providerId="LiveId" clId="{72140D53-68B7-4837-A58D-4DD1A6BE2B56}" dt="2020-10-11T10:26:16.374" v="8052" actId="692"/>
          <ac:cxnSpMkLst>
            <pc:docMk/>
            <pc:sldMk cId="885261181" sldId="300"/>
            <ac:cxnSpMk id="10" creationId="{3FECA3A5-2FAF-45EC-A953-F47936764B94}"/>
          </ac:cxnSpMkLst>
        </pc:cxnChg>
      </pc:sldChg>
      <pc:sldChg chg="addSp modSp add mod">
        <pc:chgData name="소 민환" userId="367441008b9a3a76" providerId="LiveId" clId="{72140D53-68B7-4837-A58D-4DD1A6BE2B56}" dt="2020-10-11T10:28:59.443" v="8325" actId="1076"/>
        <pc:sldMkLst>
          <pc:docMk/>
          <pc:sldMk cId="2428903859" sldId="301"/>
        </pc:sldMkLst>
        <pc:spChg chg="add mod">
          <ac:chgData name="소 민환" userId="367441008b9a3a76" providerId="LiveId" clId="{72140D53-68B7-4837-A58D-4DD1A6BE2B56}" dt="2020-10-11T10:27:49.347" v="8221" actId="692"/>
          <ac:spMkLst>
            <pc:docMk/>
            <pc:sldMk cId="2428903859" sldId="301"/>
            <ac:spMk id="6" creationId="{28A4EECA-E585-466A-A09D-3FC0E07585CA}"/>
          </ac:spMkLst>
        </pc:spChg>
        <pc:spChg chg="add mod">
          <ac:chgData name="소 민환" userId="367441008b9a3a76" providerId="LiveId" clId="{72140D53-68B7-4837-A58D-4DD1A6BE2B56}" dt="2020-10-11T10:28:59.443" v="8325" actId="1076"/>
          <ac:spMkLst>
            <pc:docMk/>
            <pc:sldMk cId="2428903859" sldId="301"/>
            <ac:spMk id="14" creationId="{FD61F7FD-2BBC-4715-8B51-CDAD48E37735}"/>
          </ac:spMkLst>
        </pc:spChg>
        <pc:grpChg chg="mod">
          <ac:chgData name="소 민환" userId="367441008b9a3a76" providerId="LiveId" clId="{72140D53-68B7-4837-A58D-4DD1A6BE2B56}" dt="2020-10-11T10:28:15.082" v="8227" actId="1076"/>
          <ac:grpSpMkLst>
            <pc:docMk/>
            <pc:sldMk cId="2428903859" sldId="301"/>
            <ac:grpSpMk id="3" creationId="{012C6FEF-5B71-438B-BAB3-1FD989AC709A}"/>
          </ac:grpSpMkLst>
        </pc:grpChg>
        <pc:cxnChg chg="add mod">
          <ac:chgData name="소 민환" userId="367441008b9a3a76" providerId="LiveId" clId="{72140D53-68B7-4837-A58D-4DD1A6BE2B56}" dt="2020-10-11T10:27:58.943" v="8223" actId="692"/>
          <ac:cxnSpMkLst>
            <pc:docMk/>
            <pc:sldMk cId="2428903859" sldId="301"/>
            <ac:cxnSpMk id="13" creationId="{258A9589-12AF-4726-B293-8D2F99623145}"/>
          </ac:cxnSpMkLst>
        </pc:cxnChg>
      </pc:sldChg>
      <pc:sldChg chg="addSp delSp modSp add mod">
        <pc:chgData name="소 민환" userId="367441008b9a3a76" providerId="LiveId" clId="{72140D53-68B7-4837-A58D-4DD1A6BE2B56}" dt="2020-10-11T10:31:22.823" v="8525" actId="20577"/>
        <pc:sldMkLst>
          <pc:docMk/>
          <pc:sldMk cId="3832061356" sldId="302"/>
        </pc:sldMkLst>
        <pc:spChg chg="add del">
          <ac:chgData name="소 민환" userId="367441008b9a3a76" providerId="LiveId" clId="{72140D53-68B7-4837-A58D-4DD1A6BE2B56}" dt="2020-10-11T10:29:49.480" v="8328" actId="11529"/>
          <ac:spMkLst>
            <pc:docMk/>
            <pc:sldMk cId="3832061356" sldId="302"/>
            <ac:spMk id="8" creationId="{C494C8BF-B52B-4544-A161-8C719EBD3005}"/>
          </ac:spMkLst>
        </pc:spChg>
        <pc:spChg chg="add mod">
          <ac:chgData name="소 민환" userId="367441008b9a3a76" providerId="LiveId" clId="{72140D53-68B7-4837-A58D-4DD1A6BE2B56}" dt="2020-10-11T10:30:02.068" v="8333" actId="692"/>
          <ac:spMkLst>
            <pc:docMk/>
            <pc:sldMk cId="3832061356" sldId="302"/>
            <ac:spMk id="10" creationId="{213F3356-56F6-43AA-8CB2-7C5E7E8757F7}"/>
          </ac:spMkLst>
        </pc:spChg>
        <pc:spChg chg="add mod">
          <ac:chgData name="소 민환" userId="367441008b9a3a76" providerId="LiveId" clId="{72140D53-68B7-4837-A58D-4DD1A6BE2B56}" dt="2020-10-11T10:31:22.823" v="8525" actId="20577"/>
          <ac:spMkLst>
            <pc:docMk/>
            <pc:sldMk cId="3832061356" sldId="302"/>
            <ac:spMk id="23" creationId="{05548A63-5E41-4395-8B72-1E2BFA7F2CA6}"/>
          </ac:spMkLst>
        </pc:spChg>
        <pc:cxnChg chg="add mod">
          <ac:chgData name="소 민환" userId="367441008b9a3a76" providerId="LiveId" clId="{72140D53-68B7-4837-A58D-4DD1A6BE2B56}" dt="2020-10-11T10:30:15.004" v="8335" actId="692"/>
          <ac:cxnSpMkLst>
            <pc:docMk/>
            <pc:sldMk cId="3832061356" sldId="302"/>
            <ac:cxnSpMk id="22" creationId="{BF179869-F440-4DC7-8BEB-36ED7675EFFE}"/>
          </ac:cxnSpMkLst>
        </pc:cxnChg>
      </pc:sldChg>
      <pc:sldChg chg="new del">
        <pc:chgData name="소 민환" userId="367441008b9a3a76" providerId="LiveId" clId="{72140D53-68B7-4837-A58D-4DD1A6BE2B56}" dt="2020-10-11T10:31:51.016" v="8530" actId="47"/>
        <pc:sldMkLst>
          <pc:docMk/>
          <pc:sldMk cId="937768917" sldId="303"/>
        </pc:sldMkLst>
      </pc:sldChg>
      <pc:sldChg chg="addSp modSp add mod">
        <pc:chgData name="소 민환" userId="367441008b9a3a76" providerId="LiveId" clId="{72140D53-68B7-4837-A58D-4DD1A6BE2B56}" dt="2020-10-11T10:34:17.193" v="8740" actId="14100"/>
        <pc:sldMkLst>
          <pc:docMk/>
          <pc:sldMk cId="3745018954" sldId="304"/>
        </pc:sldMkLst>
        <pc:spChg chg="add mod">
          <ac:chgData name="소 민환" userId="367441008b9a3a76" providerId="LiveId" clId="{72140D53-68B7-4837-A58D-4DD1A6BE2B56}" dt="2020-10-11T10:32:01.501" v="8535" actId="692"/>
          <ac:spMkLst>
            <pc:docMk/>
            <pc:sldMk cId="3745018954" sldId="304"/>
            <ac:spMk id="2" creationId="{C5481F75-19DC-42C4-B993-5F805C1897AD}"/>
          </ac:spMkLst>
        </pc:spChg>
        <pc:spChg chg="add mod">
          <ac:chgData name="소 민환" userId="367441008b9a3a76" providerId="LiveId" clId="{72140D53-68B7-4837-A58D-4DD1A6BE2B56}" dt="2020-10-11T10:32:27.667" v="8621" actId="207"/>
          <ac:spMkLst>
            <pc:docMk/>
            <pc:sldMk cId="3745018954" sldId="304"/>
            <ac:spMk id="7" creationId="{99119223-FCE9-42FC-9128-9A6917CBC01C}"/>
          </ac:spMkLst>
        </pc:spChg>
        <pc:spChg chg="add mod">
          <ac:chgData name="소 민환" userId="367441008b9a3a76" providerId="LiveId" clId="{72140D53-68B7-4837-A58D-4DD1A6BE2B56}" dt="2020-10-11T10:33:43.124" v="8658" actId="692"/>
          <ac:spMkLst>
            <pc:docMk/>
            <pc:sldMk cId="3745018954" sldId="304"/>
            <ac:spMk id="8" creationId="{EDF924C1-D1B3-4608-BA27-804F956F5FC3}"/>
          </ac:spMkLst>
        </pc:spChg>
        <pc:spChg chg="add mod">
          <ac:chgData name="소 민환" userId="367441008b9a3a76" providerId="LiveId" clId="{72140D53-68B7-4837-A58D-4DD1A6BE2B56}" dt="2020-10-11T10:34:17.193" v="8740" actId="14100"/>
          <ac:spMkLst>
            <pc:docMk/>
            <pc:sldMk cId="3745018954" sldId="304"/>
            <ac:spMk id="19" creationId="{78AECF40-B4C6-4106-BB4A-43990AD82EDE}"/>
          </ac:spMkLst>
        </pc:spChg>
        <pc:cxnChg chg="add mod">
          <ac:chgData name="소 민환" userId="367441008b9a3a76" providerId="LiveId" clId="{72140D53-68B7-4837-A58D-4DD1A6BE2B56}" dt="2020-10-11T10:32:07.979" v="8537" actId="692"/>
          <ac:cxnSpMkLst>
            <pc:docMk/>
            <pc:sldMk cId="3745018954" sldId="304"/>
            <ac:cxnSpMk id="5" creationId="{BEFB37F4-A38C-4DC7-B6F6-7AFF38FD0168}"/>
          </ac:cxnSpMkLst>
        </pc:cxnChg>
        <pc:cxnChg chg="add mod">
          <ac:chgData name="소 민환" userId="367441008b9a3a76" providerId="LiveId" clId="{72140D53-68B7-4837-A58D-4DD1A6BE2B56}" dt="2020-10-11T10:33:48.629" v="8660" actId="692"/>
          <ac:cxnSpMkLst>
            <pc:docMk/>
            <pc:sldMk cId="3745018954" sldId="304"/>
            <ac:cxnSpMk id="18" creationId="{B39A2CF7-5CB1-4B2F-9B78-7A88F0E6323E}"/>
          </ac:cxnSpMkLst>
        </pc:cxnChg>
      </pc:sldChg>
      <pc:sldChg chg="addSp modSp add mod">
        <pc:chgData name="소 민환" userId="367441008b9a3a76" providerId="LiveId" clId="{72140D53-68B7-4837-A58D-4DD1A6BE2B56}" dt="2020-10-12T14:31:32.092" v="15566" actId="20577"/>
        <pc:sldMkLst>
          <pc:docMk/>
          <pc:sldMk cId="3794978366" sldId="305"/>
        </pc:sldMkLst>
        <pc:spChg chg="add mod">
          <ac:chgData name="소 민환" userId="367441008b9a3a76" providerId="LiveId" clId="{72140D53-68B7-4837-A58D-4DD1A6BE2B56}" dt="2020-10-11T10:32:54.182" v="8627" actId="692"/>
          <ac:spMkLst>
            <pc:docMk/>
            <pc:sldMk cId="3794978366" sldId="305"/>
            <ac:spMk id="5" creationId="{B62D3A92-1962-4DE8-A0B7-4498338C415E}"/>
          </ac:spMkLst>
        </pc:spChg>
        <pc:spChg chg="add mod">
          <ac:chgData name="소 민환" userId="367441008b9a3a76" providerId="LiveId" clId="{72140D53-68B7-4837-A58D-4DD1A6BE2B56}" dt="2020-10-12T14:31:32.092" v="15566" actId="20577"/>
          <ac:spMkLst>
            <pc:docMk/>
            <pc:sldMk cId="3794978366" sldId="305"/>
            <ac:spMk id="15" creationId="{C0989CDA-DA0B-491E-AA39-3513FED79124}"/>
          </ac:spMkLst>
        </pc:spChg>
        <pc:cxnChg chg="add mod">
          <ac:chgData name="소 민환" userId="367441008b9a3a76" providerId="LiveId" clId="{72140D53-68B7-4837-A58D-4DD1A6BE2B56}" dt="2020-10-11T10:33:02.075" v="8629" actId="692"/>
          <ac:cxnSpMkLst>
            <pc:docMk/>
            <pc:sldMk cId="3794978366" sldId="305"/>
            <ac:cxnSpMk id="14" creationId="{CC988B86-2EA8-44AD-A561-7D75AA2C6D0E}"/>
          </ac:cxnSpMkLst>
        </pc:cxnChg>
      </pc:sldChg>
      <pc:sldChg chg="addSp delSp modSp add mod">
        <pc:chgData name="소 민환" userId="367441008b9a3a76" providerId="LiveId" clId="{72140D53-68B7-4837-A58D-4DD1A6BE2B56}" dt="2020-10-14T08:46:57.490" v="17097" actId="164"/>
        <pc:sldMkLst>
          <pc:docMk/>
          <pc:sldMk cId="2458899721" sldId="306"/>
        </pc:sldMkLst>
        <pc:spChg chg="del">
          <ac:chgData name="소 민환" userId="367441008b9a3a76" providerId="LiveId" clId="{72140D53-68B7-4837-A58D-4DD1A6BE2B56}" dt="2020-10-11T16:36:58.725" v="11165" actId="478"/>
          <ac:spMkLst>
            <pc:docMk/>
            <pc:sldMk cId="2458899721" sldId="306"/>
            <ac:spMk id="2" creationId="{6BFF7657-646A-44B1-9287-C1E81C047915}"/>
          </ac:spMkLst>
        </pc:spChg>
        <pc:spChg chg="del">
          <ac:chgData name="소 민환" userId="367441008b9a3a76" providerId="LiveId" clId="{72140D53-68B7-4837-A58D-4DD1A6BE2B56}" dt="2020-10-11T10:35:29.593" v="8824" actId="478"/>
          <ac:spMkLst>
            <pc:docMk/>
            <pc:sldMk cId="2458899721" sldId="306"/>
            <ac:spMk id="4" creationId="{59513220-2887-49E4-B947-AAAA7121095F}"/>
          </ac:spMkLst>
        </pc:spChg>
        <pc:spChg chg="del">
          <ac:chgData name="소 민환" userId="367441008b9a3a76" providerId="LiveId" clId="{72140D53-68B7-4837-A58D-4DD1A6BE2B56}" dt="2020-10-11T10:35:28.225" v="8823" actId="478"/>
          <ac:spMkLst>
            <pc:docMk/>
            <pc:sldMk cId="2458899721" sldId="306"/>
            <ac:spMk id="7" creationId="{F1379D22-D58C-4C13-8DA7-F3B86B85E06F}"/>
          </ac:spMkLst>
        </pc:spChg>
        <pc:spChg chg="mod">
          <ac:chgData name="소 민환" userId="367441008b9a3a76" providerId="LiveId" clId="{72140D53-68B7-4837-A58D-4DD1A6BE2B56}" dt="2020-10-14T08:46:57.490" v="17097" actId="164"/>
          <ac:spMkLst>
            <pc:docMk/>
            <pc:sldMk cId="2458899721" sldId="306"/>
            <ac:spMk id="11" creationId="{C41CEF8B-6675-406D-A6B9-471BAD2542EF}"/>
          </ac:spMkLst>
        </pc:spChg>
        <pc:spChg chg="mod">
          <ac:chgData name="소 민환" userId="367441008b9a3a76" providerId="LiveId" clId="{72140D53-68B7-4837-A58D-4DD1A6BE2B56}" dt="2020-10-14T08:46:57.490" v="17097" actId="164"/>
          <ac:spMkLst>
            <pc:docMk/>
            <pc:sldMk cId="2458899721" sldId="306"/>
            <ac:spMk id="16" creationId="{E4B31EB8-7FA6-4E4A-820B-040308335FD7}"/>
          </ac:spMkLst>
        </pc:spChg>
        <pc:spChg chg="mod">
          <ac:chgData name="소 민환" userId="367441008b9a3a76" providerId="LiveId" clId="{72140D53-68B7-4837-A58D-4DD1A6BE2B56}" dt="2020-10-14T08:46:57.490" v="17097" actId="164"/>
          <ac:spMkLst>
            <pc:docMk/>
            <pc:sldMk cId="2458899721" sldId="306"/>
            <ac:spMk id="17" creationId="{AE6E3912-3CE1-4446-9DA1-229D67ED9BC3}"/>
          </ac:spMkLst>
        </pc:spChg>
        <pc:spChg chg="mod">
          <ac:chgData name="소 민환" userId="367441008b9a3a76" providerId="LiveId" clId="{72140D53-68B7-4837-A58D-4DD1A6BE2B56}" dt="2020-10-14T08:46:57.490" v="17097" actId="164"/>
          <ac:spMkLst>
            <pc:docMk/>
            <pc:sldMk cId="2458899721" sldId="306"/>
            <ac:spMk id="18" creationId="{D0D66424-450D-4C5B-8A46-412C5A2E6BCD}"/>
          </ac:spMkLst>
        </pc:spChg>
        <pc:spChg chg="mod">
          <ac:chgData name="소 민환" userId="367441008b9a3a76" providerId="LiveId" clId="{72140D53-68B7-4837-A58D-4DD1A6BE2B56}" dt="2020-10-14T08:46:57.490" v="17097" actId="164"/>
          <ac:spMkLst>
            <pc:docMk/>
            <pc:sldMk cId="2458899721" sldId="306"/>
            <ac:spMk id="19" creationId="{C8787EAA-A36F-446E-A367-86D558F58C88}"/>
          </ac:spMkLst>
        </pc:spChg>
        <pc:spChg chg="mod">
          <ac:chgData name="소 민환" userId="367441008b9a3a76" providerId="LiveId" clId="{72140D53-68B7-4837-A58D-4DD1A6BE2B56}" dt="2020-10-14T08:46:57.490" v="17097" actId="164"/>
          <ac:spMkLst>
            <pc:docMk/>
            <pc:sldMk cId="2458899721" sldId="306"/>
            <ac:spMk id="21" creationId="{DD07E6AF-5ED1-48AE-9A64-EAD679B2B96D}"/>
          </ac:spMkLst>
        </pc:spChg>
        <pc:spChg chg="mod">
          <ac:chgData name="소 민환" userId="367441008b9a3a76" providerId="LiveId" clId="{72140D53-68B7-4837-A58D-4DD1A6BE2B56}" dt="2020-10-14T08:46:57.490" v="17097" actId="164"/>
          <ac:spMkLst>
            <pc:docMk/>
            <pc:sldMk cId="2458899721" sldId="306"/>
            <ac:spMk id="23" creationId="{52CCA593-563C-49C9-AA9F-0CD458D1E573}"/>
          </ac:spMkLst>
        </pc:spChg>
        <pc:spChg chg="mod">
          <ac:chgData name="소 민환" userId="367441008b9a3a76" providerId="LiveId" clId="{72140D53-68B7-4837-A58D-4DD1A6BE2B56}" dt="2020-10-14T08:46:57.490" v="17097" actId="164"/>
          <ac:spMkLst>
            <pc:docMk/>
            <pc:sldMk cId="2458899721" sldId="306"/>
            <ac:spMk id="24" creationId="{2CEC55BE-1A2C-4AE5-8A2D-ECAA6C83EB06}"/>
          </ac:spMkLst>
        </pc:spChg>
        <pc:grpChg chg="add mod">
          <ac:chgData name="소 민환" userId="367441008b9a3a76" providerId="LiveId" clId="{72140D53-68B7-4837-A58D-4DD1A6BE2B56}" dt="2020-10-14T08:46:57.490" v="17097" actId="164"/>
          <ac:grpSpMkLst>
            <pc:docMk/>
            <pc:sldMk cId="2458899721" sldId="306"/>
            <ac:grpSpMk id="2" creationId="{5F958072-397C-46F8-ACC6-1888340B7B38}"/>
          </ac:grpSpMkLst>
        </pc:grpChg>
        <pc:grpChg chg="mod">
          <ac:chgData name="소 민환" userId="367441008b9a3a76" providerId="LiveId" clId="{72140D53-68B7-4837-A58D-4DD1A6BE2B56}" dt="2020-10-14T08:46:57.490" v="17097" actId="164"/>
          <ac:grpSpMkLst>
            <pc:docMk/>
            <pc:sldMk cId="2458899721" sldId="306"/>
            <ac:grpSpMk id="15" creationId="{3A5EC98D-49E8-4C75-BDF1-EDB648F07BA6}"/>
          </ac:grpSpMkLst>
        </pc:grpChg>
        <pc:cxnChg chg="del">
          <ac:chgData name="소 민환" userId="367441008b9a3a76" providerId="LiveId" clId="{72140D53-68B7-4837-A58D-4DD1A6BE2B56}" dt="2020-10-11T10:35:31.183" v="8825" actId="478"/>
          <ac:cxnSpMkLst>
            <pc:docMk/>
            <pc:sldMk cId="2458899721" sldId="306"/>
            <ac:cxnSpMk id="6" creationId="{5E7975AD-F7F4-4C22-BCF3-A23A86824D84}"/>
          </ac:cxnSpMkLst>
        </pc:cxnChg>
        <pc:cxnChg chg="mod">
          <ac:chgData name="소 민환" userId="367441008b9a3a76" providerId="LiveId" clId="{72140D53-68B7-4837-A58D-4DD1A6BE2B56}" dt="2020-10-14T08:46:57.490" v="17097" actId="164"/>
          <ac:cxnSpMkLst>
            <pc:docMk/>
            <pc:sldMk cId="2458899721" sldId="306"/>
            <ac:cxnSpMk id="13" creationId="{47C31E50-1696-4F68-8C85-80602C971CBD}"/>
          </ac:cxnSpMkLst>
        </pc:cxnChg>
      </pc:sldChg>
      <pc:sldChg chg="addSp modSp add mod">
        <pc:chgData name="소 민환" userId="367441008b9a3a76" providerId="LiveId" clId="{72140D53-68B7-4837-A58D-4DD1A6BE2B56}" dt="2020-10-11T10:37:20.710" v="8956" actId="207"/>
        <pc:sldMkLst>
          <pc:docMk/>
          <pc:sldMk cId="15517425" sldId="307"/>
        </pc:sldMkLst>
        <pc:spChg chg="add mod">
          <ac:chgData name="소 민환" userId="367441008b9a3a76" providerId="LiveId" clId="{72140D53-68B7-4837-A58D-4DD1A6BE2B56}" dt="2020-10-11T10:36:41.736" v="8843" actId="692"/>
          <ac:spMkLst>
            <pc:docMk/>
            <pc:sldMk cId="15517425" sldId="307"/>
            <ac:spMk id="3" creationId="{1D993B36-CFBD-4D1E-B056-7BE91CA7D6B5}"/>
          </ac:spMkLst>
        </pc:spChg>
        <pc:spChg chg="add mod">
          <ac:chgData name="소 민환" userId="367441008b9a3a76" providerId="LiveId" clId="{72140D53-68B7-4837-A58D-4DD1A6BE2B56}" dt="2020-10-11T10:37:20.710" v="8956" actId="207"/>
          <ac:spMkLst>
            <pc:docMk/>
            <pc:sldMk cId="15517425" sldId="307"/>
            <ac:spMk id="6" creationId="{1EE87049-4789-4359-95E9-EBA8E2609039}"/>
          </ac:spMkLst>
        </pc:spChg>
        <pc:cxnChg chg="add mod">
          <ac:chgData name="소 민환" userId="367441008b9a3a76" providerId="LiveId" clId="{72140D53-68B7-4837-A58D-4DD1A6BE2B56}" dt="2020-10-11T10:36:48.723" v="8845" actId="692"/>
          <ac:cxnSpMkLst>
            <pc:docMk/>
            <pc:sldMk cId="15517425" sldId="307"/>
            <ac:cxnSpMk id="5" creationId="{4952A755-171B-4D0B-834D-1A2153EEEB43}"/>
          </ac:cxnSpMkLst>
        </pc:cxnChg>
      </pc:sldChg>
      <pc:sldChg chg="addSp delSp modSp new mod">
        <pc:chgData name="소 민환" userId="367441008b9a3a76" providerId="LiveId" clId="{72140D53-68B7-4837-A58D-4DD1A6BE2B56}" dt="2020-10-12T02:34:26.913" v="12154" actId="1076"/>
        <pc:sldMkLst>
          <pc:docMk/>
          <pc:sldMk cId="2203660760" sldId="308"/>
        </pc:sldMkLst>
        <pc:spChg chg="add del mod">
          <ac:chgData name="소 민환" userId="367441008b9a3a76" providerId="LiveId" clId="{72140D53-68B7-4837-A58D-4DD1A6BE2B56}" dt="2020-10-12T02:10:23.518" v="11600" actId="478"/>
          <ac:spMkLst>
            <pc:docMk/>
            <pc:sldMk cId="2203660760" sldId="308"/>
            <ac:spMk id="2" creationId="{8B31BFCA-F6D6-4E91-A718-86059928C91A}"/>
          </ac:spMkLst>
        </pc:spChg>
        <pc:spChg chg="mod">
          <ac:chgData name="소 민환" userId="367441008b9a3a76" providerId="LiveId" clId="{72140D53-68B7-4837-A58D-4DD1A6BE2B56}" dt="2020-10-11T10:37:46.738" v="8958"/>
          <ac:spMkLst>
            <pc:docMk/>
            <pc:sldMk cId="2203660760" sldId="308"/>
            <ac:spMk id="3" creationId="{76C1FB13-83E8-4B27-A381-40FDD22C6D1C}"/>
          </ac:spMkLst>
        </pc:spChg>
        <pc:spChg chg="add">
          <ac:chgData name="소 민환" userId="367441008b9a3a76" providerId="LiveId" clId="{72140D53-68B7-4837-A58D-4DD1A6BE2B56}" dt="2020-10-12T02:34:24.010" v="12153" actId="22"/>
          <ac:spMkLst>
            <pc:docMk/>
            <pc:sldMk cId="2203660760" sldId="308"/>
            <ac:spMk id="3" creationId="{E70BD92B-6FBE-4E45-B582-69A27F313004}"/>
          </ac:spMkLst>
        </pc:spChg>
        <pc:spChg chg="mod">
          <ac:chgData name="소 민환" userId="367441008b9a3a76" providerId="LiveId" clId="{72140D53-68B7-4837-A58D-4DD1A6BE2B56}" dt="2020-10-11T10:37:46.738" v="8958"/>
          <ac:spMkLst>
            <pc:docMk/>
            <pc:sldMk cId="2203660760" sldId="308"/>
            <ac:spMk id="6" creationId="{E2479007-F903-497D-B319-20C786E10EE6}"/>
          </ac:spMkLst>
        </pc:spChg>
        <pc:spChg chg="mod">
          <ac:chgData name="소 민환" userId="367441008b9a3a76" providerId="LiveId" clId="{72140D53-68B7-4837-A58D-4DD1A6BE2B56}" dt="2020-10-11T10:37:46.738" v="8958"/>
          <ac:spMkLst>
            <pc:docMk/>
            <pc:sldMk cId="2203660760" sldId="308"/>
            <ac:spMk id="7" creationId="{30766BA2-83EF-488C-A00E-5B7C68069E21}"/>
          </ac:spMkLst>
        </pc:spChg>
        <pc:spChg chg="add del mod">
          <ac:chgData name="소 민환" userId="367441008b9a3a76" providerId="LiveId" clId="{72140D53-68B7-4837-A58D-4DD1A6BE2B56}" dt="2020-10-11T10:39:58.119" v="8979" actId="478"/>
          <ac:spMkLst>
            <pc:docMk/>
            <pc:sldMk cId="2203660760" sldId="308"/>
            <ac:spMk id="10" creationId="{F999FBEE-F7F6-43A9-8727-2C1116B3C5ED}"/>
          </ac:spMkLst>
        </pc:spChg>
        <pc:spChg chg="mod">
          <ac:chgData name="소 민환" userId="367441008b9a3a76" providerId="LiveId" clId="{72140D53-68B7-4837-A58D-4DD1A6BE2B56}" dt="2020-10-11T10:52:17.544" v="8986"/>
          <ac:spMkLst>
            <pc:docMk/>
            <pc:sldMk cId="2203660760" sldId="308"/>
            <ac:spMk id="14" creationId="{18217206-F8C1-4D69-9955-7CC94760673D}"/>
          </ac:spMkLst>
        </pc:spChg>
        <pc:spChg chg="mod">
          <ac:chgData name="소 민환" userId="367441008b9a3a76" providerId="LiveId" clId="{72140D53-68B7-4837-A58D-4DD1A6BE2B56}" dt="2020-10-11T10:52:17.544" v="8986"/>
          <ac:spMkLst>
            <pc:docMk/>
            <pc:sldMk cId="2203660760" sldId="308"/>
            <ac:spMk id="17" creationId="{1FA429E7-99BF-4B66-80F0-46E6D49B7173}"/>
          </ac:spMkLst>
        </pc:spChg>
        <pc:spChg chg="mod">
          <ac:chgData name="소 민환" userId="367441008b9a3a76" providerId="LiveId" clId="{72140D53-68B7-4837-A58D-4DD1A6BE2B56}" dt="2020-10-11T10:52:17.544" v="8986"/>
          <ac:spMkLst>
            <pc:docMk/>
            <pc:sldMk cId="2203660760" sldId="308"/>
            <ac:spMk id="18" creationId="{A74FB14C-BB64-4DCE-B23C-199948B8B550}"/>
          </ac:spMkLst>
        </pc:spChg>
        <pc:spChg chg="add del">
          <ac:chgData name="소 민환" userId="367441008b9a3a76" providerId="LiveId" clId="{72140D53-68B7-4837-A58D-4DD1A6BE2B56}" dt="2020-10-11T10:55:42.433" v="8997" actId="11529"/>
          <ac:spMkLst>
            <pc:docMk/>
            <pc:sldMk cId="2203660760" sldId="308"/>
            <ac:spMk id="21" creationId="{608CA9FB-39F3-4036-9FB2-D3954C527EC5}"/>
          </ac:spMkLst>
        </pc:spChg>
        <pc:spChg chg="add mod">
          <ac:chgData name="소 민환" userId="367441008b9a3a76" providerId="LiveId" clId="{72140D53-68B7-4837-A58D-4DD1A6BE2B56}" dt="2020-10-11T16:19:02.638" v="10890" actId="164"/>
          <ac:spMkLst>
            <pc:docMk/>
            <pc:sldMk cId="2203660760" sldId="308"/>
            <ac:spMk id="22" creationId="{BDA76A59-3F19-4F0A-9CD7-4C0F61D42BDF}"/>
          </ac:spMkLst>
        </pc:spChg>
        <pc:spChg chg="add mod">
          <ac:chgData name="소 민환" userId="367441008b9a3a76" providerId="LiveId" clId="{72140D53-68B7-4837-A58D-4DD1A6BE2B56}" dt="2020-10-11T16:19:02.638" v="10890" actId="164"/>
          <ac:spMkLst>
            <pc:docMk/>
            <pc:sldMk cId="2203660760" sldId="308"/>
            <ac:spMk id="25" creationId="{8E08655A-D76F-4EE1-934E-C1808C53A6DF}"/>
          </ac:spMkLst>
        </pc:spChg>
        <pc:spChg chg="add del mod">
          <ac:chgData name="소 민환" userId="367441008b9a3a76" providerId="LiveId" clId="{72140D53-68B7-4837-A58D-4DD1A6BE2B56}" dt="2020-10-11T14:09:46.756" v="9158" actId="478"/>
          <ac:spMkLst>
            <pc:docMk/>
            <pc:sldMk cId="2203660760" sldId="308"/>
            <ac:spMk id="26" creationId="{8BC93E8F-D8DE-4401-8A2C-13D30C1836A8}"/>
          </ac:spMkLst>
        </pc:spChg>
        <pc:grpChg chg="add del mod">
          <ac:chgData name="소 민환" userId="367441008b9a3a76" providerId="LiveId" clId="{72140D53-68B7-4837-A58D-4DD1A6BE2B56}" dt="2020-10-11T10:51:58.431" v="8981" actId="478"/>
          <ac:grpSpMkLst>
            <pc:docMk/>
            <pc:sldMk cId="2203660760" sldId="308"/>
            <ac:grpSpMk id="2" creationId="{40D6996D-5703-4BC1-94A3-1EDA15A1A190}"/>
          </ac:grpSpMkLst>
        </pc:grpChg>
        <pc:grpChg chg="mod">
          <ac:chgData name="소 민환" userId="367441008b9a3a76" providerId="LiveId" clId="{72140D53-68B7-4837-A58D-4DD1A6BE2B56}" dt="2020-10-11T10:37:46.738" v="8958"/>
          <ac:grpSpMkLst>
            <pc:docMk/>
            <pc:sldMk cId="2203660760" sldId="308"/>
            <ac:grpSpMk id="5" creationId="{F0B8F5F7-3EA9-4D7B-8BA2-416A6DDA7597}"/>
          </ac:grpSpMkLst>
        </pc:grpChg>
        <pc:grpChg chg="add del mod">
          <ac:chgData name="소 민환" userId="367441008b9a3a76" providerId="LiveId" clId="{72140D53-68B7-4837-A58D-4DD1A6BE2B56}" dt="2020-10-11T10:52:21.196" v="8988" actId="478"/>
          <ac:grpSpMkLst>
            <pc:docMk/>
            <pc:sldMk cId="2203660760" sldId="308"/>
            <ac:grpSpMk id="13" creationId="{2FF5F6B6-CE28-4BF6-9786-658B9168130C}"/>
          </ac:grpSpMkLst>
        </pc:grpChg>
        <pc:grpChg chg="mod">
          <ac:chgData name="소 민환" userId="367441008b9a3a76" providerId="LiveId" clId="{72140D53-68B7-4837-A58D-4DD1A6BE2B56}" dt="2020-10-11T10:52:17.544" v="8986"/>
          <ac:grpSpMkLst>
            <pc:docMk/>
            <pc:sldMk cId="2203660760" sldId="308"/>
            <ac:grpSpMk id="16" creationId="{E1019CE4-60CC-4AF6-8EC1-4B7D82FBEF79}"/>
          </ac:grpSpMkLst>
        </pc:grpChg>
        <pc:grpChg chg="add mod ord">
          <ac:chgData name="소 민환" userId="367441008b9a3a76" providerId="LiveId" clId="{72140D53-68B7-4837-A58D-4DD1A6BE2B56}" dt="2020-10-12T02:34:26.913" v="12154" actId="1076"/>
          <ac:grpSpMkLst>
            <pc:docMk/>
            <pc:sldMk cId="2203660760" sldId="308"/>
            <ac:grpSpMk id="29" creationId="{1F687807-1559-45A0-824D-67C1A61BCCC5}"/>
          </ac:grpSpMkLst>
        </pc:grpChg>
        <pc:picChg chg="del mod">
          <ac:chgData name="소 민환" userId="367441008b9a3a76" providerId="LiveId" clId="{72140D53-68B7-4837-A58D-4DD1A6BE2B56}" dt="2020-10-11T10:51:43.481" v="8980" actId="478"/>
          <ac:picMkLst>
            <pc:docMk/>
            <pc:sldMk cId="2203660760" sldId="308"/>
            <ac:picMk id="4" creationId="{8774353F-F685-44DC-B89A-8480111966D5}"/>
          </ac:picMkLst>
        </pc:picChg>
        <pc:picChg chg="mod">
          <ac:chgData name="소 민환" userId="367441008b9a3a76" providerId="LiveId" clId="{72140D53-68B7-4837-A58D-4DD1A6BE2B56}" dt="2020-10-11T10:37:46.738" v="8958"/>
          <ac:picMkLst>
            <pc:docMk/>
            <pc:sldMk cId="2203660760" sldId="308"/>
            <ac:picMk id="8" creationId="{9F67A316-7FE4-46CB-B037-04BB790696CE}"/>
          </ac:picMkLst>
        </pc:picChg>
        <pc:picChg chg="mod">
          <ac:chgData name="소 민환" userId="367441008b9a3a76" providerId="LiveId" clId="{72140D53-68B7-4837-A58D-4DD1A6BE2B56}" dt="2020-10-11T10:37:46.738" v="8958"/>
          <ac:picMkLst>
            <pc:docMk/>
            <pc:sldMk cId="2203660760" sldId="308"/>
            <ac:picMk id="9" creationId="{47C51FFA-B9A3-4003-922E-3EB4D6B30FF4}"/>
          </ac:picMkLst>
        </pc:picChg>
        <pc:picChg chg="add del mod">
          <ac:chgData name="소 민환" userId="367441008b9a3a76" providerId="LiveId" clId="{72140D53-68B7-4837-A58D-4DD1A6BE2B56}" dt="2020-10-11T16:18:53.423" v="10883" actId="478"/>
          <ac:picMkLst>
            <pc:docMk/>
            <pc:sldMk cId="2203660760" sldId="308"/>
            <ac:picMk id="12" creationId="{6BFC3652-0B60-4472-B438-84706D314C8B}"/>
          </ac:picMkLst>
        </pc:picChg>
        <pc:picChg chg="mod">
          <ac:chgData name="소 민환" userId="367441008b9a3a76" providerId="LiveId" clId="{72140D53-68B7-4837-A58D-4DD1A6BE2B56}" dt="2020-10-11T10:52:17.544" v="8986"/>
          <ac:picMkLst>
            <pc:docMk/>
            <pc:sldMk cId="2203660760" sldId="308"/>
            <ac:picMk id="15" creationId="{74CF72C3-3E15-4BCC-BDC8-BBFC8FC2F1E1}"/>
          </ac:picMkLst>
        </pc:picChg>
        <pc:picChg chg="mod">
          <ac:chgData name="소 민환" userId="367441008b9a3a76" providerId="LiveId" clId="{72140D53-68B7-4837-A58D-4DD1A6BE2B56}" dt="2020-10-11T10:52:17.544" v="8986"/>
          <ac:picMkLst>
            <pc:docMk/>
            <pc:sldMk cId="2203660760" sldId="308"/>
            <ac:picMk id="19" creationId="{F125F211-AC8E-45D4-82E7-968E824C7B1D}"/>
          </ac:picMkLst>
        </pc:picChg>
        <pc:picChg chg="mod">
          <ac:chgData name="소 민환" userId="367441008b9a3a76" providerId="LiveId" clId="{72140D53-68B7-4837-A58D-4DD1A6BE2B56}" dt="2020-10-11T10:52:17.544" v="8986"/>
          <ac:picMkLst>
            <pc:docMk/>
            <pc:sldMk cId="2203660760" sldId="308"/>
            <ac:picMk id="20" creationId="{2BAD7330-F5EC-48F4-B393-359B1273E2DC}"/>
          </ac:picMkLst>
        </pc:picChg>
        <pc:picChg chg="add mod">
          <ac:chgData name="소 민환" userId="367441008b9a3a76" providerId="LiveId" clId="{72140D53-68B7-4837-A58D-4DD1A6BE2B56}" dt="2020-10-11T16:19:11.263" v="10892" actId="1076"/>
          <ac:picMkLst>
            <pc:docMk/>
            <pc:sldMk cId="2203660760" sldId="308"/>
            <ac:picMk id="28" creationId="{FA94105E-4BD5-4539-B32B-079A00F9D244}"/>
          </ac:picMkLst>
        </pc:picChg>
        <pc:cxnChg chg="add mod">
          <ac:chgData name="소 민환" userId="367441008b9a3a76" providerId="LiveId" clId="{72140D53-68B7-4837-A58D-4DD1A6BE2B56}" dt="2020-10-11T16:19:02.638" v="10890" actId="164"/>
          <ac:cxnSpMkLst>
            <pc:docMk/>
            <pc:sldMk cId="2203660760" sldId="308"/>
            <ac:cxnSpMk id="24" creationId="{5081A5D7-CF18-4026-AABD-FC1534307375}"/>
          </ac:cxnSpMkLst>
        </pc:cxnChg>
      </pc:sldChg>
      <pc:sldChg chg="addSp delSp modSp new mod">
        <pc:chgData name="소 민환" userId="367441008b9a3a76" providerId="LiveId" clId="{72140D53-68B7-4837-A58D-4DD1A6BE2B56}" dt="2020-10-12T08:41:28.320" v="12158" actId="14100"/>
        <pc:sldMkLst>
          <pc:docMk/>
          <pc:sldMk cId="1231617465" sldId="309"/>
        </pc:sldMkLst>
        <pc:spChg chg="mod">
          <ac:chgData name="소 민환" userId="367441008b9a3a76" providerId="LiveId" clId="{72140D53-68B7-4837-A58D-4DD1A6BE2B56}" dt="2020-10-11T14:40:09.574" v="9308" actId="165"/>
          <ac:spMkLst>
            <pc:docMk/>
            <pc:sldMk cId="1231617465" sldId="309"/>
            <ac:spMk id="3" creationId="{CE39DB84-DDEF-4609-9348-0D404E905A7E}"/>
          </ac:spMkLst>
        </pc:spChg>
        <pc:spChg chg="mod">
          <ac:chgData name="소 민환" userId="367441008b9a3a76" providerId="LiveId" clId="{72140D53-68B7-4837-A58D-4DD1A6BE2B56}" dt="2020-10-11T14:40:09.574" v="9308" actId="165"/>
          <ac:spMkLst>
            <pc:docMk/>
            <pc:sldMk cId="1231617465" sldId="309"/>
            <ac:spMk id="4" creationId="{878C7A4D-B0C1-470C-A373-8C02B94ECAD6}"/>
          </ac:spMkLst>
        </pc:spChg>
        <pc:spChg chg="add mod">
          <ac:chgData name="소 민환" userId="367441008b9a3a76" providerId="LiveId" clId="{72140D53-68B7-4837-A58D-4DD1A6BE2B56}" dt="2020-10-12T02:02:15.964" v="11297" actId="164"/>
          <ac:spMkLst>
            <pc:docMk/>
            <pc:sldMk cId="1231617465" sldId="309"/>
            <ac:spMk id="5" creationId="{F7F30839-C30F-40E7-9936-E43E0DCDABC2}"/>
          </ac:spMkLst>
        </pc:spChg>
        <pc:spChg chg="add del mod">
          <ac:chgData name="소 민환" userId="367441008b9a3a76" providerId="LiveId" clId="{72140D53-68B7-4837-A58D-4DD1A6BE2B56}" dt="2020-10-11T14:33:39.134" v="9166"/>
          <ac:spMkLst>
            <pc:docMk/>
            <pc:sldMk cId="1231617465" sldId="309"/>
            <ac:spMk id="7" creationId="{7B63E1E3-C081-4FA2-933D-08B2AD348B19}"/>
          </ac:spMkLst>
        </pc:spChg>
        <pc:spChg chg="add del mod">
          <ac:chgData name="소 민환" userId="367441008b9a3a76" providerId="LiveId" clId="{72140D53-68B7-4837-A58D-4DD1A6BE2B56}" dt="2020-10-11T14:34:31.450" v="9175" actId="478"/>
          <ac:spMkLst>
            <pc:docMk/>
            <pc:sldMk cId="1231617465" sldId="309"/>
            <ac:spMk id="11" creationId="{C9FBB14D-BF5B-44B7-A2E8-58A1E63F7D55}"/>
          </ac:spMkLst>
        </pc:spChg>
        <pc:grpChg chg="add mod">
          <ac:chgData name="소 민환" userId="367441008b9a3a76" providerId="LiveId" clId="{72140D53-68B7-4837-A58D-4DD1A6BE2B56}" dt="2020-10-11T14:40:09.574" v="9308" actId="165"/>
          <ac:grpSpMkLst>
            <pc:docMk/>
            <pc:sldMk cId="1231617465" sldId="309"/>
            <ac:grpSpMk id="2" creationId="{DCCD3062-3DD3-42D5-9A23-6E1E404B617C}"/>
          </ac:grpSpMkLst>
        </pc:grpChg>
        <pc:grpChg chg="add mod">
          <ac:chgData name="소 민환" userId="367441008b9a3a76" providerId="LiveId" clId="{72140D53-68B7-4837-A58D-4DD1A6BE2B56}" dt="2020-10-12T02:02:15.964" v="11297" actId="164"/>
          <ac:grpSpMkLst>
            <pc:docMk/>
            <pc:sldMk cId="1231617465" sldId="309"/>
            <ac:grpSpMk id="6" creationId="{B1BCF887-A4A1-4305-ABD1-46C4C5DE7FE0}"/>
          </ac:grpSpMkLst>
        </pc:grpChg>
        <pc:grpChg chg="add mod topLvl">
          <ac:chgData name="소 민환" userId="367441008b9a3a76" providerId="LiveId" clId="{72140D53-68B7-4837-A58D-4DD1A6BE2B56}" dt="2020-10-11T14:46:30.182" v="9423" actId="164"/>
          <ac:grpSpMkLst>
            <pc:docMk/>
            <pc:sldMk cId="1231617465" sldId="309"/>
            <ac:grpSpMk id="25" creationId="{91441D7E-F625-4099-B86A-237C90FB4BB4}"/>
          </ac:grpSpMkLst>
        </pc:grpChg>
        <pc:grpChg chg="add del mod">
          <ac:chgData name="소 민환" userId="367441008b9a3a76" providerId="LiveId" clId="{72140D53-68B7-4837-A58D-4DD1A6BE2B56}" dt="2020-10-11T14:40:09.574" v="9308" actId="165"/>
          <ac:grpSpMkLst>
            <pc:docMk/>
            <pc:sldMk cId="1231617465" sldId="309"/>
            <ac:grpSpMk id="29" creationId="{90320D34-9E65-41F1-A370-087D5BD541AA}"/>
          </ac:grpSpMkLst>
        </pc:grpChg>
        <pc:grpChg chg="add mod">
          <ac:chgData name="소 민환" userId="367441008b9a3a76" providerId="LiveId" clId="{72140D53-68B7-4837-A58D-4DD1A6BE2B56}" dt="2020-10-11T14:46:30.182" v="9423" actId="164"/>
          <ac:grpSpMkLst>
            <pc:docMk/>
            <pc:sldMk cId="1231617465" sldId="309"/>
            <ac:grpSpMk id="33" creationId="{1F73DA01-2718-43F4-BAE4-0D811E85EAD3}"/>
          </ac:grpSpMkLst>
        </pc:grpChg>
        <pc:grpChg chg="add mod">
          <ac:chgData name="소 민환" userId="367441008b9a3a76" providerId="LiveId" clId="{72140D53-68B7-4837-A58D-4DD1A6BE2B56}" dt="2020-10-12T02:02:15.964" v="11297" actId="164"/>
          <ac:grpSpMkLst>
            <pc:docMk/>
            <pc:sldMk cId="1231617465" sldId="309"/>
            <ac:grpSpMk id="47" creationId="{E7A15014-A669-4058-97C9-C36B354CF8C1}"/>
          </ac:grpSpMkLst>
        </pc:grpChg>
        <pc:picChg chg="add del mod">
          <ac:chgData name="소 민환" userId="367441008b9a3a76" providerId="LiveId" clId="{72140D53-68B7-4837-A58D-4DD1A6BE2B56}" dt="2020-10-11T14:33:39.134" v="9166"/>
          <ac:picMkLst>
            <pc:docMk/>
            <pc:sldMk cId="1231617465" sldId="309"/>
            <ac:picMk id="6" creationId="{2B75B9A2-0210-491E-A094-65AA3347A319}"/>
          </ac:picMkLst>
        </pc:picChg>
        <pc:picChg chg="add del mod">
          <ac:chgData name="소 민환" userId="367441008b9a3a76" providerId="LiveId" clId="{72140D53-68B7-4837-A58D-4DD1A6BE2B56}" dt="2020-10-11T14:45:22.686" v="9380" actId="1076"/>
          <ac:picMkLst>
            <pc:docMk/>
            <pc:sldMk cId="1231617465" sldId="309"/>
            <ac:picMk id="8" creationId="{EAEFC405-CFF3-49B3-91E9-DDF34237CE68}"/>
          </ac:picMkLst>
        </pc:picChg>
        <pc:cxnChg chg="add del">
          <ac:chgData name="소 민환" userId="367441008b9a3a76" providerId="LiveId" clId="{72140D53-68B7-4837-A58D-4DD1A6BE2B56}" dt="2020-10-11T14:33:57.852" v="9168" actId="11529"/>
          <ac:cxnSpMkLst>
            <pc:docMk/>
            <pc:sldMk cId="1231617465" sldId="309"/>
            <ac:cxnSpMk id="10" creationId="{D7C5FFF7-C803-476A-B767-D5B684E7EB89}"/>
          </ac:cxnSpMkLst>
        </pc:cxnChg>
        <pc:cxnChg chg="add mod">
          <ac:chgData name="소 민환" userId="367441008b9a3a76" providerId="LiveId" clId="{72140D53-68B7-4837-A58D-4DD1A6BE2B56}" dt="2020-10-11T14:45:40.859" v="9383" actId="14100"/>
          <ac:cxnSpMkLst>
            <pc:docMk/>
            <pc:sldMk cId="1231617465" sldId="309"/>
            <ac:cxnSpMk id="13" creationId="{B8D81041-D30F-4C9B-B9C6-9F17F56EB3B6}"/>
          </ac:cxnSpMkLst>
        </pc:cxnChg>
        <pc:cxnChg chg="add mod">
          <ac:chgData name="소 민환" userId="367441008b9a3a76" providerId="LiveId" clId="{72140D53-68B7-4837-A58D-4DD1A6BE2B56}" dt="2020-10-11T14:45:15.126" v="9378" actId="14100"/>
          <ac:cxnSpMkLst>
            <pc:docMk/>
            <pc:sldMk cId="1231617465" sldId="309"/>
            <ac:cxnSpMk id="14" creationId="{8DC7CACF-397E-4B75-86D4-95A938F2D53F}"/>
          </ac:cxnSpMkLst>
        </pc:cxnChg>
        <pc:cxnChg chg="add del mod">
          <ac:chgData name="소 민환" userId="367441008b9a3a76" providerId="LiveId" clId="{72140D53-68B7-4837-A58D-4DD1A6BE2B56}" dt="2020-10-11T14:43:25.350" v="9341" actId="478"/>
          <ac:cxnSpMkLst>
            <pc:docMk/>
            <pc:sldMk cId="1231617465" sldId="309"/>
            <ac:cxnSpMk id="16" creationId="{297D6F6E-52E4-4190-9654-6E9E569551D8}"/>
          </ac:cxnSpMkLst>
        </pc:cxnChg>
        <pc:cxnChg chg="add mod topLvl">
          <ac:chgData name="소 민환" userId="367441008b9a3a76" providerId="LiveId" clId="{72140D53-68B7-4837-A58D-4DD1A6BE2B56}" dt="2020-10-11T14:46:07.796" v="9420" actId="1038"/>
          <ac:cxnSpMkLst>
            <pc:docMk/>
            <pc:sldMk cId="1231617465" sldId="309"/>
            <ac:cxnSpMk id="26" creationId="{D132D09C-F0ED-4BA9-9964-908FB09F9586}"/>
          </ac:cxnSpMkLst>
        </pc:cxnChg>
        <pc:cxnChg chg="add mod topLvl">
          <ac:chgData name="소 민환" userId="367441008b9a3a76" providerId="LiveId" clId="{72140D53-68B7-4837-A58D-4DD1A6BE2B56}" dt="2020-10-12T08:41:28.320" v="12158" actId="14100"/>
          <ac:cxnSpMkLst>
            <pc:docMk/>
            <pc:sldMk cId="1231617465" sldId="309"/>
            <ac:cxnSpMk id="27" creationId="{4E5BC97A-7D37-4018-B175-6E3BFCA48F1E}"/>
          </ac:cxnSpMkLst>
        </pc:cxnChg>
      </pc:sldChg>
      <pc:sldChg chg="new del">
        <pc:chgData name="소 민환" userId="367441008b9a3a76" providerId="LiveId" clId="{72140D53-68B7-4837-A58D-4DD1A6BE2B56}" dt="2020-10-11T14:47:35.376" v="9426" actId="47"/>
        <pc:sldMkLst>
          <pc:docMk/>
          <pc:sldMk cId="1843728473" sldId="310"/>
        </pc:sldMkLst>
      </pc:sldChg>
      <pc:sldChg chg="addSp modSp add del mod">
        <pc:chgData name="소 민환" userId="367441008b9a3a76" providerId="LiveId" clId="{72140D53-68B7-4837-A58D-4DD1A6BE2B56}" dt="2020-10-11T16:23:39.826" v="11044" actId="47"/>
        <pc:sldMkLst>
          <pc:docMk/>
          <pc:sldMk cId="249839200" sldId="311"/>
        </pc:sldMkLst>
        <pc:spChg chg="add mod">
          <ac:chgData name="소 민환" userId="367441008b9a3a76" providerId="LiveId" clId="{72140D53-68B7-4837-A58D-4DD1A6BE2B56}" dt="2020-10-11T16:23:05.782" v="11034" actId="164"/>
          <ac:spMkLst>
            <pc:docMk/>
            <pc:sldMk cId="249839200" sldId="311"/>
            <ac:spMk id="2" creationId="{577EF5B0-BB16-4DC4-B212-D60B8666D361}"/>
          </ac:spMkLst>
        </pc:spChg>
        <pc:spChg chg="add mod">
          <ac:chgData name="소 민환" userId="367441008b9a3a76" providerId="LiveId" clId="{72140D53-68B7-4837-A58D-4DD1A6BE2B56}" dt="2020-10-11T16:23:05.782" v="11034" actId="164"/>
          <ac:spMkLst>
            <pc:docMk/>
            <pc:sldMk cId="249839200" sldId="311"/>
            <ac:spMk id="5" creationId="{AB392871-461C-4B1D-888D-68490189BFC1}"/>
          </ac:spMkLst>
        </pc:spChg>
        <pc:spChg chg="add mod">
          <ac:chgData name="소 민환" userId="367441008b9a3a76" providerId="LiveId" clId="{72140D53-68B7-4837-A58D-4DD1A6BE2B56}" dt="2020-10-11T16:23:05.782" v="11034" actId="164"/>
          <ac:spMkLst>
            <pc:docMk/>
            <pc:sldMk cId="249839200" sldId="311"/>
            <ac:spMk id="6" creationId="{A0C3BB53-B611-44E7-B8DF-A7096B656114}"/>
          </ac:spMkLst>
        </pc:spChg>
        <pc:spChg chg="add mod">
          <ac:chgData name="소 민환" userId="367441008b9a3a76" providerId="LiveId" clId="{72140D53-68B7-4837-A58D-4DD1A6BE2B56}" dt="2020-10-11T16:23:05.782" v="11034" actId="164"/>
          <ac:spMkLst>
            <pc:docMk/>
            <pc:sldMk cId="249839200" sldId="311"/>
            <ac:spMk id="9" creationId="{2270521C-2C2D-4AD2-81C4-86025B9019B7}"/>
          </ac:spMkLst>
        </pc:spChg>
        <pc:spChg chg="mod">
          <ac:chgData name="소 민환" userId="367441008b9a3a76" providerId="LiveId" clId="{72140D53-68B7-4837-A58D-4DD1A6BE2B56}" dt="2020-10-11T14:49:42.778" v="9655" actId="1076"/>
          <ac:spMkLst>
            <pc:docMk/>
            <pc:sldMk cId="249839200" sldId="311"/>
            <ac:spMk id="42" creationId="{EBECEFBB-B5A7-4F4C-A0E4-7F722A4BCD50}"/>
          </ac:spMkLst>
        </pc:spChg>
        <pc:grpChg chg="add mod">
          <ac:chgData name="소 민환" userId="367441008b9a3a76" providerId="LiveId" clId="{72140D53-68B7-4837-A58D-4DD1A6BE2B56}" dt="2020-10-11T16:23:05.782" v="11034" actId="164"/>
          <ac:grpSpMkLst>
            <pc:docMk/>
            <pc:sldMk cId="249839200" sldId="311"/>
            <ac:grpSpMk id="10" creationId="{5839AA96-A0CC-4394-9790-A20DEB04CAC9}"/>
          </ac:grpSpMkLst>
        </pc:grpChg>
        <pc:cxnChg chg="add mod">
          <ac:chgData name="소 민환" userId="367441008b9a3a76" providerId="LiveId" clId="{72140D53-68B7-4837-A58D-4DD1A6BE2B56}" dt="2020-10-11T16:23:05.782" v="11034" actId="164"/>
          <ac:cxnSpMkLst>
            <pc:docMk/>
            <pc:sldMk cId="249839200" sldId="311"/>
            <ac:cxnSpMk id="4" creationId="{46191E7F-6FC7-4524-82D6-871ADFF826A8}"/>
          </ac:cxnSpMkLst>
        </pc:cxnChg>
        <pc:cxnChg chg="add mod">
          <ac:chgData name="소 민환" userId="367441008b9a3a76" providerId="LiveId" clId="{72140D53-68B7-4837-A58D-4DD1A6BE2B56}" dt="2020-10-11T16:23:05.782" v="11034" actId="164"/>
          <ac:cxnSpMkLst>
            <pc:docMk/>
            <pc:sldMk cId="249839200" sldId="311"/>
            <ac:cxnSpMk id="8" creationId="{42B042D1-C666-4F35-A3CD-24264C22E284}"/>
          </ac:cxnSpMkLst>
        </pc:cxnChg>
      </pc:sldChg>
      <pc:sldChg chg="addSp delSp modSp add mod">
        <pc:chgData name="소 민환" userId="367441008b9a3a76" providerId="LiveId" clId="{72140D53-68B7-4837-A58D-4DD1A6BE2B56}" dt="2020-10-13T09:09:01.569" v="15756"/>
        <pc:sldMkLst>
          <pc:docMk/>
          <pc:sldMk cId="2007830498" sldId="312"/>
        </pc:sldMkLst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9" creationId="{54C45F55-890F-4F35-8733-F9DEFD48BF0A}"/>
          </ac:spMkLst>
        </pc:spChg>
        <pc:spChg chg="add del">
          <ac:chgData name="소 민환" userId="367441008b9a3a76" providerId="LiveId" clId="{72140D53-68B7-4837-A58D-4DD1A6BE2B56}" dt="2020-10-11T14:55:24.902" v="10021" actId="478"/>
          <ac:spMkLst>
            <pc:docMk/>
            <pc:sldMk cId="2007830498" sldId="312"/>
            <ac:spMk id="11" creationId="{99B8E3A5-A3D0-46C6-B082-77C30D7D344C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3" creationId="{19B3BAE7-A680-4138-B9D8-7BE4A2901022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7" creationId="{1CF05905-4FB9-41A6-9E33-EDF4E69976A9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8" creationId="{10B24D2B-73D8-413D-A17C-56F738C697C2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9" creationId="{8C8E1232-3026-4259-ABF5-82D74A3600C0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20" creationId="{2522DF5D-396B-4EFE-928C-38EF8B6DC195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21" creationId="{F9ADBAF7-AD31-47D4-96E6-B2D97820B486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22" creationId="{C46DD62A-2584-40BB-8431-6304CCC85CD7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23" creationId="{5FA25F17-118C-450E-BD4D-5831E6890A32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26" creationId="{26DE7293-CB5A-4C2B-9B43-8E4979D5CA3B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29" creationId="{E4CA36E9-9F8D-453E-821D-380856E5BE86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30" creationId="{41873CEA-E323-4018-A46D-E6EDAC09B1D4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33" creationId="{76524F5A-5D1A-4499-80F6-49B24D7AB9CC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34" creationId="{BFE06342-4048-48F2-888E-5DAE7BC89B07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35" creationId="{41F9F653-8D2F-46AF-9092-C311D59DDCFD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36" creationId="{FF98A7E2-F300-453B-AF85-76D4C60FA8AB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37" creationId="{EA9EE3D4-98A9-41B0-BEE9-E40564E40844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38" creationId="{04E7AB92-160B-4664-9394-770125E778F1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39" creationId="{6365C4C2-822C-4A71-9195-FE67F6D0CB5D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40" creationId="{A47DBFEB-1526-485B-ACE6-9F3B73D154B6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41" creationId="{14A9C31C-2A2E-49DF-92D2-F59DBA0B0FFE}"/>
          </ac:spMkLst>
        </pc:spChg>
        <pc:spChg chg="add 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42" creationId="{1B316BA4-885E-43F6-AA7E-2A1232B49187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43" creationId="{8BC3FB97-2E2D-4602-BBF3-17717C2442AF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44" creationId="{AC46E753-7B3F-41A6-B533-C253855ED598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45" creationId="{F96BF2EE-A456-4B26-9C9E-654AC2BD0751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46" creationId="{6B8216DC-249A-4F35-A157-777E23D5984F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47" creationId="{05896836-6262-4C8E-AC04-6EA5F90DD596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48" creationId="{B7655F08-20F4-4642-B1BE-9659343601E1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49" creationId="{2F95D10A-7FFC-471D-9B6B-66358FB9AD65}"/>
          </ac:spMkLst>
        </pc:spChg>
        <pc:spChg chg="add 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53" creationId="{4900BEDC-0E9C-4D03-B83C-63EC43572E2E}"/>
          </ac:spMkLst>
        </pc:spChg>
        <pc:spChg chg="add 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54" creationId="{805FACA3-85D9-4AF0-BC7D-CD8760CB9F46}"/>
          </ac:spMkLst>
        </pc:spChg>
        <pc:spChg chg="add 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55" creationId="{9AC1E0AB-9C24-4EBC-AEF8-B6C337A55CCB}"/>
          </ac:spMkLst>
        </pc:spChg>
        <pc:spChg chg="add mod">
          <ac:chgData name="소 민환" userId="367441008b9a3a76" providerId="LiveId" clId="{72140D53-68B7-4837-A58D-4DD1A6BE2B56}" dt="2020-10-13T09:08:52.441" v="15708"/>
          <ac:spMkLst>
            <pc:docMk/>
            <pc:sldMk cId="2007830498" sldId="312"/>
            <ac:spMk id="59" creationId="{DD6B45ED-41EA-4451-B4EA-F7D57F4BD2B4}"/>
          </ac:spMkLst>
        </pc:spChg>
        <pc:spChg chg="add mod">
          <ac:chgData name="소 민환" userId="367441008b9a3a76" providerId="LiveId" clId="{72140D53-68B7-4837-A58D-4DD1A6BE2B56}" dt="2020-10-13T09:09:01.569" v="15756"/>
          <ac:spMkLst>
            <pc:docMk/>
            <pc:sldMk cId="2007830498" sldId="312"/>
            <ac:spMk id="60" creationId="{AE7D46B1-6602-4C45-9ADC-2366D889F8B6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71" creationId="{B5BC1A3C-BC9B-4A6F-BBAB-0DF33BF26775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75" creationId="{608FC4FB-388D-4F9B-8ED6-A40948373099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79" creationId="{393BEBA1-BF3F-48F7-90B6-4A0B15C50068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81" creationId="{C58B83E9-5D29-4B95-95D7-096799C4C3EE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83" creationId="{05E68F39-AD8C-48CD-A294-F48BCF6B5E46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85" creationId="{E416717A-FCBC-4BFB-A7D7-7F5A8B8C9BA5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86" creationId="{61B98386-281C-4D5A-B2EB-0C2822EDAB71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87" creationId="{BA546002-C65A-413A-8859-F7604716D12D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88" creationId="{4BE27D7D-2B47-4C5C-B1D9-6A8198C5F0FC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89" creationId="{6FB071C8-E651-4806-A683-E755405027BC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90" creationId="{FEE2D3C4-895B-46A3-8ECB-F5754E8ED0A6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91" creationId="{D7E09FA3-A030-4EA9-9A7D-9198D17D2AF3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92" creationId="{7B303B04-7DA8-4931-971D-E38A2A1B0F8C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93" creationId="{C0EBF877-CA88-45E4-94A1-F52D83AFA3C9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94" creationId="{DE766EF5-E581-45D4-AC19-1DE59F1ABE73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95" creationId="{5334F231-A4BD-43C1-AC60-0B2B0FA060D8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97" creationId="{DBF2F0D5-13A2-4F1B-B983-57E14A222076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99" creationId="{728D87BD-6427-496E-948F-0B7AEAF4C204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01" creationId="{916112F4-8753-4C7D-A175-25658D0F6FA9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03" creationId="{7D7CE3F6-2DAB-4642-8201-C3072F98DE11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05" creationId="{1C6A8854-F868-4D34-A4F8-197BE43C3771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07" creationId="{5DD36407-A437-4037-B8CE-600CCAF87165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09" creationId="{CB3F69D3-67A6-4BBD-B0FE-3FAE31D282BD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13" creationId="{70D96653-904A-4994-B7C0-B7D9F7B5368B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14" creationId="{2F52968F-A2C1-4FC7-8684-EF531006B33E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18" creationId="{86F15760-98B3-463E-A09B-6B6B0BE7C942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24" creationId="{A7496292-CCE8-4005-9BBE-7C3CE8E8C434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25" creationId="{5F026864-661C-4562-B3AE-33B2E35F8434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28" creationId="{D9A6AB26-7FC3-4EBD-A7E1-05E6028D8864}"/>
          </ac:spMkLst>
        </pc:spChg>
        <pc:spChg chg="mod">
          <ac:chgData name="소 민환" userId="367441008b9a3a76" providerId="LiveId" clId="{72140D53-68B7-4837-A58D-4DD1A6BE2B56}" dt="2020-10-11T14:54:43.447" v="10018"/>
          <ac:spMkLst>
            <pc:docMk/>
            <pc:sldMk cId="2007830498" sldId="312"/>
            <ac:spMk id="133" creationId="{8BC9FB7C-41AE-4EF5-A53B-46E757002D61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34" creationId="{6523013F-C0B4-4FBF-986F-78EE57C0F66A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35" creationId="{977C3FB4-9CD2-4288-A5FB-F709ECA4902A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36" creationId="{954941B9-8374-4166-B872-08A6C8338247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38" creationId="{A7FDCC95-4F82-4B59-893B-C84CE5CD1E61}"/>
          </ac:spMkLst>
        </pc:spChg>
        <pc:spChg chg="mod">
          <ac:chgData name="소 민환" userId="367441008b9a3a76" providerId="LiveId" clId="{72140D53-68B7-4837-A58D-4DD1A6BE2B56}" dt="2020-10-11T14:54:43.447" v="10018"/>
          <ac:spMkLst>
            <pc:docMk/>
            <pc:sldMk cId="2007830498" sldId="312"/>
            <ac:spMk id="139" creationId="{162A7F1E-AFDA-454E-A757-0A7170DD81A0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40" creationId="{CB30E087-73F8-47C9-AFF0-6A52160291C4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42" creationId="{63F79F11-3644-4EA9-A268-6A8798FA1E4D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43" creationId="{EDFDD23B-C41E-45EC-B500-A4FE726A0025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44" creationId="{E03EAAAB-0C04-4AC6-A8FA-5A950DAB7B88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45" creationId="{353844E8-A5C5-45A5-B4DA-BB75969C700C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47" creationId="{73EC653A-8D65-44E9-A503-4436860204C4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49" creationId="{6316F04D-620A-48E8-A778-9FBBF7A28F00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50" creationId="{1B56CFD8-09E1-4FF6-9FE0-FF120C1584C0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51" creationId="{A5AF8BD7-D6CC-4407-9BE8-28A1233AB6EC}"/>
          </ac:spMkLst>
        </pc:spChg>
        <pc:spChg chg="mod">
          <ac:chgData name="소 민환" userId="367441008b9a3a76" providerId="LiveId" clId="{72140D53-68B7-4837-A58D-4DD1A6BE2B56}" dt="2020-10-11T16:07:17.979" v="10464"/>
          <ac:spMkLst>
            <pc:docMk/>
            <pc:sldMk cId="2007830498" sldId="312"/>
            <ac:spMk id="154" creationId="{49F460DA-C08B-40A9-959C-9D8C923D3C33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55" creationId="{75A0703C-062E-4437-ADF9-F2B158177484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57" creationId="{43A6B303-DFDB-4C30-BADD-0E644336BF0E}"/>
          </ac:spMkLst>
        </pc:spChg>
        <pc:spChg chg="mod">
          <ac:chgData name="소 민환" userId="367441008b9a3a76" providerId="LiveId" clId="{72140D53-68B7-4837-A58D-4DD1A6BE2B56}" dt="2020-10-11T16:07:51.185" v="10520"/>
          <ac:spMkLst>
            <pc:docMk/>
            <pc:sldMk cId="2007830498" sldId="312"/>
            <ac:spMk id="159" creationId="{F1FB9538-AF39-4E8F-B943-2F960D02DFDD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60" creationId="{FC24D025-D0C4-4296-9FF3-66634EBD37D3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63" creationId="{22BB2EE8-1D0A-4B64-B203-26358DE4B791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64" creationId="{B893186F-7F4F-4D4C-B574-350CE4FA09A6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65" creationId="{04DF6494-3D0B-4E08-95B5-7BD35CB3AA96}"/>
          </ac:spMkLst>
        </pc:spChg>
        <pc:grpChg chg="mod">
          <ac:chgData name="소 민환" userId="367441008b9a3a76" providerId="LiveId" clId="{72140D53-68B7-4837-A58D-4DD1A6BE2B56}" dt="2020-10-11T14:56:55.611" v="10035" actId="164"/>
          <ac:grpSpMkLst>
            <pc:docMk/>
            <pc:sldMk cId="2007830498" sldId="312"/>
            <ac:grpSpMk id="32" creationId="{BE9DC67F-3E84-4DE6-B8BC-08A3805DFBAD}"/>
          </ac:grpSpMkLst>
        </pc:grpChg>
        <pc:grpChg chg="add mod">
          <ac:chgData name="소 민환" userId="367441008b9a3a76" providerId="LiveId" clId="{72140D53-68B7-4837-A58D-4DD1A6BE2B56}" dt="2020-10-11T14:56:55.611" v="10035" actId="164"/>
          <ac:grpSpMkLst>
            <pc:docMk/>
            <pc:sldMk cId="2007830498" sldId="312"/>
            <ac:grpSpMk id="57" creationId="{769650D0-BB46-4382-848C-468064489AF7}"/>
          </ac:grpSpMkLst>
        </pc:grpChg>
        <pc:grpChg chg="mod">
          <ac:chgData name="소 민환" userId="367441008b9a3a76" providerId="LiveId" clId="{72140D53-68B7-4837-A58D-4DD1A6BE2B56}" dt="2020-10-11T14:56:55.611" v="10035" actId="164"/>
          <ac:grpSpMkLst>
            <pc:docMk/>
            <pc:sldMk cId="2007830498" sldId="312"/>
            <ac:grpSpMk id="62" creationId="{D36E7A6A-D608-4F88-8B98-CFEE2FA80B61}"/>
          </ac:grpSpMkLst>
        </pc:grpChg>
        <pc:grpChg chg="mod">
          <ac:chgData name="소 민환" userId="367441008b9a3a76" providerId="LiveId" clId="{72140D53-68B7-4837-A58D-4DD1A6BE2B56}" dt="2020-10-11T14:56:55.611" v="10035" actId="164"/>
          <ac:grpSpMkLst>
            <pc:docMk/>
            <pc:sldMk cId="2007830498" sldId="312"/>
            <ac:grpSpMk id="64" creationId="{F7E63564-309A-4B68-9224-A3B795A64454}"/>
          </ac:grpSpMkLst>
        </pc:grpChg>
        <pc:grpChg chg="mod">
          <ac:chgData name="소 민환" userId="367441008b9a3a76" providerId="LiveId" clId="{72140D53-68B7-4837-A58D-4DD1A6BE2B56}" dt="2020-10-11T14:56:55.611" v="10035" actId="164"/>
          <ac:grpSpMkLst>
            <pc:docMk/>
            <pc:sldMk cId="2007830498" sldId="312"/>
            <ac:grpSpMk id="104" creationId="{FC10B3DF-042B-42D9-8ECD-9E4C410D16CD}"/>
          </ac:grpSpMkLst>
        </pc:grpChg>
        <pc:grpChg chg="mod">
          <ac:chgData name="소 민환" userId="367441008b9a3a76" providerId="LiveId" clId="{72140D53-68B7-4837-A58D-4DD1A6BE2B56}" dt="2020-10-11T14:56:55.611" v="10035" actId="164"/>
          <ac:grpSpMkLst>
            <pc:docMk/>
            <pc:sldMk cId="2007830498" sldId="312"/>
            <ac:grpSpMk id="112" creationId="{2D07D5AE-4461-4B59-83A8-DFE33BB6CE8E}"/>
          </ac:grpSpMkLst>
        </pc:grpChg>
        <pc:grpChg chg="add mod">
          <ac:chgData name="소 민환" userId="367441008b9a3a76" providerId="LiveId" clId="{72140D53-68B7-4837-A58D-4DD1A6BE2B56}" dt="2020-10-11T14:56:55.611" v="10035" actId="164"/>
          <ac:grpSpMkLst>
            <pc:docMk/>
            <pc:sldMk cId="2007830498" sldId="312"/>
            <ac:grpSpMk id="130" creationId="{B6613A37-09AC-488F-B9C9-1826B658F295}"/>
          </ac:grpSpMkLst>
        </pc:grpChg>
        <pc:grpChg chg="mod">
          <ac:chgData name="소 민환" userId="367441008b9a3a76" providerId="LiveId" clId="{72140D53-68B7-4837-A58D-4DD1A6BE2B56}" dt="2020-10-11T14:56:55.611" v="10035" actId="164"/>
          <ac:grpSpMkLst>
            <pc:docMk/>
            <pc:sldMk cId="2007830498" sldId="312"/>
            <ac:grpSpMk id="141" creationId="{080FEEC4-228F-4A6B-9FAA-AEC407EB261B}"/>
          </ac:grpSpMkLst>
        </pc:grpChg>
        <pc:grpChg chg="add mod">
          <ac:chgData name="소 민환" userId="367441008b9a3a76" providerId="LiveId" clId="{72140D53-68B7-4837-A58D-4DD1A6BE2B56}" dt="2020-10-11T16:07:17.979" v="10464"/>
          <ac:grpSpMkLst>
            <pc:docMk/>
            <pc:sldMk cId="2007830498" sldId="312"/>
            <ac:grpSpMk id="153" creationId="{CB7F58B9-C217-44A8-A8FA-88F9ADB004D2}"/>
          </ac:grpSpMkLst>
        </pc:grpChg>
        <pc:grpChg chg="add mod">
          <ac:chgData name="소 민환" userId="367441008b9a3a76" providerId="LiveId" clId="{72140D53-68B7-4837-A58D-4DD1A6BE2B56}" dt="2020-10-11T16:07:51.185" v="10520"/>
          <ac:grpSpMkLst>
            <pc:docMk/>
            <pc:sldMk cId="2007830498" sldId="312"/>
            <ac:grpSpMk id="158" creationId="{4E1036A8-AE6E-4A90-B978-437ADF3E4A73}"/>
          </ac:grpSpMkLst>
        </pc:grpChg>
        <pc:picChg chg="del mod">
          <ac:chgData name="소 민환" userId="367441008b9a3a76" providerId="LiveId" clId="{72140D53-68B7-4837-A58D-4DD1A6BE2B56}" dt="2020-10-11T14:56:51.781" v="10034" actId="478"/>
          <ac:picMkLst>
            <pc:docMk/>
            <pc:sldMk cId="2007830498" sldId="312"/>
            <ac:picMk id="102" creationId="{28B5CE58-D082-46DC-8F33-E3A49445B43C}"/>
          </ac:picMkLst>
        </pc:picChg>
        <pc:picChg chg="mod">
          <ac:chgData name="소 민환" userId="367441008b9a3a76" providerId="LiveId" clId="{72140D53-68B7-4837-A58D-4DD1A6BE2B56}" dt="2020-10-11T14:56:55.611" v="10035" actId="164"/>
          <ac:picMkLst>
            <pc:docMk/>
            <pc:sldMk cId="2007830498" sldId="312"/>
            <ac:picMk id="120" creationId="{FD2C4472-A140-4102-AFB0-912E6818C014}"/>
          </ac:picMkLst>
        </pc:picChg>
        <pc:picChg chg="mod">
          <ac:chgData name="소 민환" userId="367441008b9a3a76" providerId="LiveId" clId="{72140D53-68B7-4837-A58D-4DD1A6BE2B56}" dt="2020-10-11T14:54:43.447" v="10018"/>
          <ac:picMkLst>
            <pc:docMk/>
            <pc:sldMk cId="2007830498" sldId="312"/>
            <ac:picMk id="137" creationId="{C69E761A-65EC-4CF5-B216-9644ED1CF1AE}"/>
          </ac:picMkLst>
        </pc:picChg>
        <pc:cxnChg chg="mod">
          <ac:chgData name="소 민환" userId="367441008b9a3a76" providerId="LiveId" clId="{72140D53-68B7-4837-A58D-4DD1A6BE2B56}" dt="2020-10-11T14:56:55.611" v="10035" actId="164"/>
          <ac:cxnSpMkLst>
            <pc:docMk/>
            <pc:sldMk cId="2007830498" sldId="312"/>
            <ac:cxnSpMk id="68" creationId="{359900F3-CE28-4113-898B-49EEA6970A44}"/>
          </ac:cxnSpMkLst>
        </pc:cxnChg>
        <pc:cxnChg chg="mod">
          <ac:chgData name="소 민환" userId="367441008b9a3a76" providerId="LiveId" clId="{72140D53-68B7-4837-A58D-4DD1A6BE2B56}" dt="2020-10-11T14:56:55.611" v="10035" actId="164"/>
          <ac:cxnSpMkLst>
            <pc:docMk/>
            <pc:sldMk cId="2007830498" sldId="312"/>
            <ac:cxnSpMk id="72" creationId="{E73AA167-8420-488F-8AEF-A4AA26B62028}"/>
          </ac:cxnSpMkLst>
        </pc:cxnChg>
        <pc:cxnChg chg="mod">
          <ac:chgData name="소 민환" userId="367441008b9a3a76" providerId="LiveId" clId="{72140D53-68B7-4837-A58D-4DD1A6BE2B56}" dt="2020-10-11T14:56:55.611" v="10035" actId="164"/>
          <ac:cxnSpMkLst>
            <pc:docMk/>
            <pc:sldMk cId="2007830498" sldId="312"/>
            <ac:cxnSpMk id="74" creationId="{602B6021-8B2B-45CC-988E-B1E456656BE3}"/>
          </ac:cxnSpMkLst>
        </pc:cxnChg>
        <pc:cxnChg chg="mod">
          <ac:chgData name="소 민환" userId="367441008b9a3a76" providerId="LiveId" clId="{72140D53-68B7-4837-A58D-4DD1A6BE2B56}" dt="2020-10-11T16:07:17.979" v="10464"/>
          <ac:cxnSpMkLst>
            <pc:docMk/>
            <pc:sldMk cId="2007830498" sldId="312"/>
            <ac:cxnSpMk id="156" creationId="{0EF1C1A4-1D1A-4D2C-A818-0B458C026CA7}"/>
          </ac:cxnSpMkLst>
        </pc:cxnChg>
        <pc:cxnChg chg="mod">
          <ac:chgData name="소 민환" userId="367441008b9a3a76" providerId="LiveId" clId="{72140D53-68B7-4837-A58D-4DD1A6BE2B56}" dt="2020-10-11T16:07:51.185" v="10520"/>
          <ac:cxnSpMkLst>
            <pc:docMk/>
            <pc:sldMk cId="2007830498" sldId="312"/>
            <ac:cxnSpMk id="161" creationId="{001EEF7A-D462-4EED-AD4A-DE1FE2792BD1}"/>
          </ac:cxnSpMkLst>
        </pc:cxnChg>
      </pc:sldChg>
      <pc:sldChg chg="addSp modSp add mod">
        <pc:chgData name="소 민환" userId="367441008b9a3a76" providerId="LiveId" clId="{72140D53-68B7-4837-A58D-4DD1A6BE2B56}" dt="2020-10-13T09:08:38.329" v="15703" actId="20577"/>
        <pc:sldMkLst>
          <pc:docMk/>
          <pc:sldMk cId="2209625977" sldId="313"/>
        </pc:sldMkLst>
        <pc:spChg chg="add mod">
          <ac:chgData name="소 민환" userId="367441008b9a3a76" providerId="LiveId" clId="{72140D53-68B7-4837-A58D-4DD1A6BE2B56}" dt="2020-10-11T16:07:46.249" v="10519" actId="164"/>
          <ac:spMkLst>
            <pc:docMk/>
            <pc:sldMk cId="2209625977" sldId="313"/>
            <ac:spMk id="42" creationId="{E1F40F45-71A8-4B33-9656-96F70669C823}"/>
          </ac:spMkLst>
        </pc:spChg>
        <pc:spChg chg="add mod">
          <ac:chgData name="소 민환" userId="367441008b9a3a76" providerId="LiveId" clId="{72140D53-68B7-4837-A58D-4DD1A6BE2B56}" dt="2020-10-11T16:07:15.152" v="10463" actId="164"/>
          <ac:spMkLst>
            <pc:docMk/>
            <pc:sldMk cId="2209625977" sldId="313"/>
            <ac:spMk id="53" creationId="{E5005DBD-23AD-4021-808A-90F6CD259618}"/>
          </ac:spMkLst>
        </pc:spChg>
        <pc:spChg chg="add mod">
          <ac:chgData name="소 민환" userId="367441008b9a3a76" providerId="LiveId" clId="{72140D53-68B7-4837-A58D-4DD1A6BE2B56}" dt="2020-10-11T16:06:00.359" v="10337" actId="14100"/>
          <ac:spMkLst>
            <pc:docMk/>
            <pc:sldMk cId="2209625977" sldId="313"/>
            <ac:spMk id="57" creationId="{52F77099-46A1-4519-AA0F-2D4F54FDF76B}"/>
          </ac:spMkLst>
        </pc:spChg>
        <pc:spChg chg="add mod">
          <ac:chgData name="소 민환" userId="367441008b9a3a76" providerId="LiveId" clId="{72140D53-68B7-4837-A58D-4DD1A6BE2B56}" dt="2020-10-13T09:08:38.329" v="15703" actId="20577"/>
          <ac:spMkLst>
            <pc:docMk/>
            <pc:sldMk cId="2209625977" sldId="313"/>
            <ac:spMk id="65" creationId="{8CDB69BE-A656-43D1-9A7C-B2BB5EC7EEF4}"/>
          </ac:spMkLst>
        </pc:spChg>
        <pc:grpChg chg="add mod">
          <ac:chgData name="소 민환" userId="367441008b9a3a76" providerId="LiveId" clId="{72140D53-68B7-4837-A58D-4DD1A6BE2B56}" dt="2020-10-11T16:07:15.152" v="10463" actId="164"/>
          <ac:grpSpMkLst>
            <pc:docMk/>
            <pc:sldMk cId="2209625977" sldId="313"/>
            <ac:grpSpMk id="66" creationId="{5558C9E3-B54F-4B3C-9636-F3A77446CB6B}"/>
          </ac:grpSpMkLst>
        </pc:grpChg>
        <pc:grpChg chg="add mod">
          <ac:chgData name="소 민환" userId="367441008b9a3a76" providerId="LiveId" clId="{72140D53-68B7-4837-A58D-4DD1A6BE2B56}" dt="2020-10-11T16:07:46.249" v="10519" actId="164"/>
          <ac:grpSpMkLst>
            <pc:docMk/>
            <pc:sldMk cId="2209625977" sldId="313"/>
            <ac:grpSpMk id="67" creationId="{02DD8FAB-A127-49F6-B5FC-4B98CE5390B5}"/>
          </ac:grpSpMkLst>
        </pc:grpChg>
        <pc:cxnChg chg="add mod">
          <ac:chgData name="소 민환" userId="367441008b9a3a76" providerId="LiveId" clId="{72140D53-68B7-4837-A58D-4DD1A6BE2B56}" dt="2020-10-11T16:07:15.152" v="10463" actId="164"/>
          <ac:cxnSpMkLst>
            <pc:docMk/>
            <pc:sldMk cId="2209625977" sldId="313"/>
            <ac:cxnSpMk id="55" creationId="{869D111F-1DC9-4F6B-ABF1-CEF6E36B1F1D}"/>
          </ac:cxnSpMkLst>
        </pc:cxnChg>
        <pc:cxnChg chg="add mod">
          <ac:chgData name="소 민환" userId="367441008b9a3a76" providerId="LiveId" clId="{72140D53-68B7-4837-A58D-4DD1A6BE2B56}" dt="2020-10-11T16:07:46.249" v="10519" actId="164"/>
          <ac:cxnSpMkLst>
            <pc:docMk/>
            <pc:sldMk cId="2209625977" sldId="313"/>
            <ac:cxnSpMk id="60" creationId="{3E1F9381-EFD4-4E5C-96F2-6409A51294BB}"/>
          </ac:cxnSpMkLst>
        </pc:cxnChg>
      </pc:sldChg>
      <pc:sldChg chg="addSp modSp add mod">
        <pc:chgData name="소 민환" userId="367441008b9a3a76" providerId="LiveId" clId="{72140D53-68B7-4837-A58D-4DD1A6BE2B56}" dt="2020-10-12T08:41:19.873" v="12157" actId="14100"/>
        <pc:sldMkLst>
          <pc:docMk/>
          <pc:sldMk cId="2274689701" sldId="314"/>
        </pc:sldMkLst>
        <pc:spChg chg="add mod">
          <ac:chgData name="소 민환" userId="367441008b9a3a76" providerId="LiveId" clId="{72140D53-68B7-4837-A58D-4DD1A6BE2B56}" dt="2020-10-12T02:02:52.037" v="11301" actId="164"/>
          <ac:spMkLst>
            <pc:docMk/>
            <pc:sldMk cId="2274689701" sldId="314"/>
            <ac:spMk id="5" creationId="{9C177FD7-F055-4188-964A-898D52BFB271}"/>
          </ac:spMkLst>
        </pc:spChg>
        <pc:spChg chg="add mod">
          <ac:chgData name="소 민환" userId="367441008b9a3a76" providerId="LiveId" clId="{72140D53-68B7-4837-A58D-4DD1A6BE2B56}" dt="2020-10-12T02:02:52.037" v="11301" actId="164"/>
          <ac:spMkLst>
            <pc:docMk/>
            <pc:sldMk cId="2274689701" sldId="314"/>
            <ac:spMk id="6" creationId="{8E3858E0-DB62-4D82-A91E-EF0764F1F9CD}"/>
          </ac:spMkLst>
        </pc:spChg>
        <pc:spChg chg="add mod">
          <ac:chgData name="소 민환" userId="367441008b9a3a76" providerId="LiveId" clId="{72140D53-68B7-4837-A58D-4DD1A6BE2B56}" dt="2020-10-12T02:03:54.632" v="11333" actId="20577"/>
          <ac:spMkLst>
            <pc:docMk/>
            <pc:sldMk cId="2274689701" sldId="314"/>
            <ac:spMk id="9" creationId="{3575D068-F1AB-426C-A6F5-5725069CC3DF}"/>
          </ac:spMkLst>
        </pc:spChg>
        <pc:grpChg chg="add mod">
          <ac:chgData name="소 민환" userId="367441008b9a3a76" providerId="LiveId" clId="{72140D53-68B7-4837-A58D-4DD1A6BE2B56}" dt="2020-10-12T02:02:52.037" v="11301" actId="164"/>
          <ac:grpSpMkLst>
            <pc:docMk/>
            <pc:sldMk cId="2274689701" sldId="314"/>
            <ac:grpSpMk id="10" creationId="{6DF6B041-4AC0-4D6F-95D1-90873BB9739D}"/>
          </ac:grpSpMkLst>
        </pc:grpChg>
        <pc:grpChg chg="mod">
          <ac:chgData name="소 민환" userId="367441008b9a3a76" providerId="LiveId" clId="{72140D53-68B7-4837-A58D-4DD1A6BE2B56}" dt="2020-10-12T02:02:52.037" v="11301" actId="164"/>
          <ac:grpSpMkLst>
            <pc:docMk/>
            <pc:sldMk cId="2274689701" sldId="314"/>
            <ac:grpSpMk id="47" creationId="{E7A15014-A669-4058-97C9-C36B354CF8C1}"/>
          </ac:grpSpMkLst>
        </pc:grpChg>
        <pc:cxnChg chg="add mod">
          <ac:chgData name="소 민환" userId="367441008b9a3a76" providerId="LiveId" clId="{72140D53-68B7-4837-A58D-4DD1A6BE2B56}" dt="2020-10-12T02:03:25.288" v="11331" actId="14100"/>
          <ac:cxnSpMkLst>
            <pc:docMk/>
            <pc:sldMk cId="2274689701" sldId="314"/>
            <ac:cxnSpMk id="7" creationId="{7D237E0D-7398-4395-B417-64ECD18A259E}"/>
          </ac:cxnSpMkLst>
        </pc:cxnChg>
        <pc:cxnChg chg="mod">
          <ac:chgData name="소 민환" userId="367441008b9a3a76" providerId="LiveId" clId="{72140D53-68B7-4837-A58D-4DD1A6BE2B56}" dt="2020-10-12T08:41:19.873" v="12157" actId="14100"/>
          <ac:cxnSpMkLst>
            <pc:docMk/>
            <pc:sldMk cId="2274689701" sldId="314"/>
            <ac:cxnSpMk id="27" creationId="{4E5BC97A-7D37-4018-B175-6E3BFCA48F1E}"/>
          </ac:cxnSpMkLst>
        </pc:cxnChg>
      </pc:sldChg>
      <pc:sldChg chg="addSp delSp modSp new mod">
        <pc:chgData name="소 민환" userId="367441008b9a3a76" providerId="LiveId" clId="{72140D53-68B7-4837-A58D-4DD1A6BE2B56}" dt="2020-10-14T10:12:27.876" v="17146" actId="164"/>
        <pc:sldMkLst>
          <pc:docMk/>
          <pc:sldMk cId="1587233664" sldId="315"/>
        </pc:sldMkLst>
        <pc:spChg chg="add mod">
          <ac:chgData name="소 민환" userId="367441008b9a3a76" providerId="LiveId" clId="{72140D53-68B7-4837-A58D-4DD1A6BE2B56}" dt="2020-10-14T10:12:27.876" v="17146" actId="164"/>
          <ac:spMkLst>
            <pc:docMk/>
            <pc:sldMk cId="1587233664" sldId="315"/>
            <ac:spMk id="2" creationId="{C00B5020-4206-4E13-BE21-5CE37847B509}"/>
          </ac:spMkLst>
        </pc:spChg>
        <pc:grpChg chg="add mod">
          <ac:chgData name="소 민환" userId="367441008b9a3a76" providerId="LiveId" clId="{72140D53-68B7-4837-A58D-4DD1A6BE2B56}" dt="2020-10-14T10:12:27.876" v="17146" actId="164"/>
          <ac:grpSpMkLst>
            <pc:docMk/>
            <pc:sldMk cId="1587233664" sldId="315"/>
            <ac:grpSpMk id="6" creationId="{C7784154-84F3-4980-A414-7BAE11CD6079}"/>
          </ac:grpSpMkLst>
        </pc:grpChg>
        <pc:picChg chg="add del mod">
          <ac:chgData name="소 민환" userId="367441008b9a3a76" providerId="LiveId" clId="{72140D53-68B7-4837-A58D-4DD1A6BE2B56}" dt="2020-10-14T10:12:11.770" v="17139" actId="478"/>
          <ac:picMkLst>
            <pc:docMk/>
            <pc:sldMk cId="1587233664" sldId="315"/>
            <ac:picMk id="3" creationId="{16A4684B-CD32-49ED-AFD5-155D67522040}"/>
          </ac:picMkLst>
        </pc:picChg>
        <pc:picChg chg="add mod ord">
          <ac:chgData name="소 민환" userId="367441008b9a3a76" providerId="LiveId" clId="{72140D53-68B7-4837-A58D-4DD1A6BE2B56}" dt="2020-10-14T10:12:27.876" v="17146" actId="164"/>
          <ac:picMkLst>
            <pc:docMk/>
            <pc:sldMk cId="1587233664" sldId="315"/>
            <ac:picMk id="5" creationId="{EECFCD6C-F2DE-40DB-8ADB-5E79F4EC9FFE}"/>
          </ac:picMkLst>
        </pc:picChg>
      </pc:sldChg>
      <pc:sldChg chg="addSp modSp new del mod">
        <pc:chgData name="소 민환" userId="367441008b9a3a76" providerId="LiveId" clId="{72140D53-68B7-4837-A58D-4DD1A6BE2B56}" dt="2020-10-11T16:31:42.058" v="11120" actId="47"/>
        <pc:sldMkLst>
          <pc:docMk/>
          <pc:sldMk cId="3108290864" sldId="316"/>
        </pc:sldMkLst>
        <pc:spChg chg="mod">
          <ac:chgData name="소 민환" userId="367441008b9a3a76" providerId="LiveId" clId="{72140D53-68B7-4837-A58D-4DD1A6BE2B56}" dt="2020-10-11T16:21:26.921" v="11017"/>
          <ac:spMkLst>
            <pc:docMk/>
            <pc:sldMk cId="3108290864" sldId="316"/>
            <ac:spMk id="7" creationId="{BF632136-5238-4799-8035-E450E331B678}"/>
          </ac:spMkLst>
        </pc:spChg>
        <pc:spChg chg="mod">
          <ac:chgData name="소 민환" userId="367441008b9a3a76" providerId="LiveId" clId="{72140D53-68B7-4837-A58D-4DD1A6BE2B56}" dt="2020-10-11T16:21:26.921" v="11017"/>
          <ac:spMkLst>
            <pc:docMk/>
            <pc:sldMk cId="3108290864" sldId="316"/>
            <ac:spMk id="8" creationId="{6CD3D64F-0C75-4DBE-9C95-92066926687A}"/>
          </ac:spMkLst>
        </pc:spChg>
        <pc:spChg chg="mod">
          <ac:chgData name="소 민환" userId="367441008b9a3a76" providerId="LiveId" clId="{72140D53-68B7-4837-A58D-4DD1A6BE2B56}" dt="2020-10-11T16:21:26.921" v="11017"/>
          <ac:spMkLst>
            <pc:docMk/>
            <pc:sldMk cId="3108290864" sldId="316"/>
            <ac:spMk id="9" creationId="{9196FFE5-E2EF-43D6-B3EA-14C5B1935583}"/>
          </ac:spMkLst>
        </pc:spChg>
        <pc:spChg chg="mod">
          <ac:chgData name="소 민환" userId="367441008b9a3a76" providerId="LiveId" clId="{72140D53-68B7-4837-A58D-4DD1A6BE2B56}" dt="2020-10-11T16:21:26.921" v="11017"/>
          <ac:spMkLst>
            <pc:docMk/>
            <pc:sldMk cId="3108290864" sldId="316"/>
            <ac:spMk id="11" creationId="{11B95A0F-4C93-4A3D-9403-CDBD7AB58BE9}"/>
          </ac:spMkLst>
        </pc:spChg>
        <pc:spChg chg="mod">
          <ac:chgData name="소 민환" userId="367441008b9a3a76" providerId="LiveId" clId="{72140D53-68B7-4837-A58D-4DD1A6BE2B56}" dt="2020-10-11T16:21:26.921" v="11017"/>
          <ac:spMkLst>
            <pc:docMk/>
            <pc:sldMk cId="3108290864" sldId="316"/>
            <ac:spMk id="12" creationId="{08A50D97-0161-418F-BC6C-A3DB8984D137}"/>
          </ac:spMkLst>
        </pc:spChg>
        <pc:spChg chg="mod">
          <ac:chgData name="소 민환" userId="367441008b9a3a76" providerId="LiveId" clId="{72140D53-68B7-4837-A58D-4DD1A6BE2B56}" dt="2020-10-11T16:21:26.921" v="11017"/>
          <ac:spMkLst>
            <pc:docMk/>
            <pc:sldMk cId="3108290864" sldId="316"/>
            <ac:spMk id="13" creationId="{201F63D9-17D8-4413-B880-17A8552C4266}"/>
          </ac:spMkLst>
        </pc:spChg>
        <pc:spChg chg="mod">
          <ac:chgData name="소 민환" userId="367441008b9a3a76" providerId="LiveId" clId="{72140D53-68B7-4837-A58D-4DD1A6BE2B56}" dt="2020-10-11T16:21:26.921" v="11017"/>
          <ac:spMkLst>
            <pc:docMk/>
            <pc:sldMk cId="3108290864" sldId="316"/>
            <ac:spMk id="14" creationId="{3AFB1E14-8A5F-4208-B198-60CA42DB37BF}"/>
          </ac:spMkLst>
        </pc:spChg>
        <pc:spChg chg="mod">
          <ac:chgData name="소 민환" userId="367441008b9a3a76" providerId="LiveId" clId="{72140D53-68B7-4837-A58D-4DD1A6BE2B56}" dt="2020-10-11T16:21:26.921" v="11017"/>
          <ac:spMkLst>
            <pc:docMk/>
            <pc:sldMk cId="3108290864" sldId="316"/>
            <ac:spMk id="15" creationId="{0E7767D6-AAA4-4E41-8D28-C48E34372448}"/>
          </ac:spMkLst>
        </pc:spChg>
        <pc:spChg chg="mod">
          <ac:chgData name="소 민환" userId="367441008b9a3a76" providerId="LiveId" clId="{72140D53-68B7-4837-A58D-4DD1A6BE2B56}" dt="2020-10-11T16:21:26.921" v="11017"/>
          <ac:spMkLst>
            <pc:docMk/>
            <pc:sldMk cId="3108290864" sldId="316"/>
            <ac:spMk id="16" creationId="{C7279D4A-54C4-4AA0-BAC5-E5D5ACCF02A4}"/>
          </ac:spMkLst>
        </pc:spChg>
        <pc:spChg chg="mod">
          <ac:chgData name="소 민환" userId="367441008b9a3a76" providerId="LiveId" clId="{72140D53-68B7-4837-A58D-4DD1A6BE2B56}" dt="2020-10-11T16:21:26.921" v="11017"/>
          <ac:spMkLst>
            <pc:docMk/>
            <pc:sldMk cId="3108290864" sldId="316"/>
            <ac:spMk id="17" creationId="{3CDA0245-49BC-4203-9C59-B8EE1C6BA684}"/>
          </ac:spMkLst>
        </pc:spChg>
        <pc:spChg chg="mod">
          <ac:chgData name="소 민환" userId="367441008b9a3a76" providerId="LiveId" clId="{72140D53-68B7-4837-A58D-4DD1A6BE2B56}" dt="2020-10-11T16:21:26.921" v="11017"/>
          <ac:spMkLst>
            <pc:docMk/>
            <pc:sldMk cId="3108290864" sldId="316"/>
            <ac:spMk id="18" creationId="{334F18C1-D496-4808-950C-5A40832BEC86}"/>
          </ac:spMkLst>
        </pc:spChg>
        <pc:spChg chg="mod">
          <ac:chgData name="소 민환" userId="367441008b9a3a76" providerId="LiveId" clId="{72140D53-68B7-4837-A58D-4DD1A6BE2B56}" dt="2020-10-11T16:21:26.921" v="11017"/>
          <ac:spMkLst>
            <pc:docMk/>
            <pc:sldMk cId="3108290864" sldId="316"/>
            <ac:spMk id="19" creationId="{83313C8B-7D6D-4AA8-AA18-E4EF5A5A8949}"/>
          </ac:spMkLst>
        </pc:spChg>
        <pc:spChg chg="mod">
          <ac:chgData name="소 민환" userId="367441008b9a3a76" providerId="LiveId" clId="{72140D53-68B7-4837-A58D-4DD1A6BE2B56}" dt="2020-10-11T16:21:26.921" v="11017"/>
          <ac:spMkLst>
            <pc:docMk/>
            <pc:sldMk cId="3108290864" sldId="316"/>
            <ac:spMk id="20" creationId="{6A2B1C76-00C4-46CA-8CF5-7002C39319E6}"/>
          </ac:spMkLst>
        </pc:spChg>
        <pc:spChg chg="mod">
          <ac:chgData name="소 민환" userId="367441008b9a3a76" providerId="LiveId" clId="{72140D53-68B7-4837-A58D-4DD1A6BE2B56}" dt="2020-10-11T16:21:26.921" v="11017"/>
          <ac:spMkLst>
            <pc:docMk/>
            <pc:sldMk cId="3108290864" sldId="316"/>
            <ac:spMk id="21" creationId="{03516AF7-FAD1-45A3-BE3B-2F5CCCFC5022}"/>
          </ac:spMkLst>
        </pc:spChg>
        <pc:spChg chg="mod">
          <ac:chgData name="소 민환" userId="367441008b9a3a76" providerId="LiveId" clId="{72140D53-68B7-4837-A58D-4DD1A6BE2B56}" dt="2020-10-11T16:21:26.921" v="11017"/>
          <ac:spMkLst>
            <pc:docMk/>
            <pc:sldMk cId="3108290864" sldId="316"/>
            <ac:spMk id="22" creationId="{0EAEE998-E4A5-4871-B987-E05A96FEE4EF}"/>
          </ac:spMkLst>
        </pc:spChg>
        <pc:spChg chg="add mod">
          <ac:chgData name="소 민환" userId="367441008b9a3a76" providerId="LiveId" clId="{72140D53-68B7-4837-A58D-4DD1A6BE2B56}" dt="2020-10-11T16:22:17.566" v="11027" actId="164"/>
          <ac:spMkLst>
            <pc:docMk/>
            <pc:sldMk cId="3108290864" sldId="316"/>
            <ac:spMk id="24" creationId="{5226ABF1-EE98-4CAD-898E-17635106766E}"/>
          </ac:spMkLst>
        </pc:spChg>
        <pc:grpChg chg="add mod">
          <ac:chgData name="소 민환" userId="367441008b9a3a76" providerId="LiveId" clId="{72140D53-68B7-4837-A58D-4DD1A6BE2B56}" dt="2020-10-11T16:22:17.566" v="11027" actId="164"/>
          <ac:grpSpMkLst>
            <pc:docMk/>
            <pc:sldMk cId="3108290864" sldId="316"/>
            <ac:grpSpMk id="4" creationId="{797F065E-6B16-4EA5-9630-CAA7684D0A90}"/>
          </ac:grpSpMkLst>
        </pc:grpChg>
        <pc:grpChg chg="mod">
          <ac:chgData name="소 민환" userId="367441008b9a3a76" providerId="LiveId" clId="{72140D53-68B7-4837-A58D-4DD1A6BE2B56}" dt="2020-10-11T16:21:26.921" v="11017"/>
          <ac:grpSpMkLst>
            <pc:docMk/>
            <pc:sldMk cId="3108290864" sldId="316"/>
            <ac:grpSpMk id="5" creationId="{88DDA401-3643-43AE-A41E-0C53674F993B}"/>
          </ac:grpSpMkLst>
        </pc:grpChg>
        <pc:grpChg chg="mod">
          <ac:chgData name="소 민환" userId="367441008b9a3a76" providerId="LiveId" clId="{72140D53-68B7-4837-A58D-4DD1A6BE2B56}" dt="2020-10-11T16:21:26.921" v="11017"/>
          <ac:grpSpMkLst>
            <pc:docMk/>
            <pc:sldMk cId="3108290864" sldId="316"/>
            <ac:grpSpMk id="10" creationId="{BC2A4DB8-9A63-48C4-B271-6C07C98D15C6}"/>
          </ac:grpSpMkLst>
        </pc:grpChg>
        <pc:grpChg chg="add mod">
          <ac:chgData name="소 민환" userId="367441008b9a3a76" providerId="LiveId" clId="{72140D53-68B7-4837-A58D-4DD1A6BE2B56}" dt="2020-10-11T16:22:17.566" v="11027" actId="164"/>
          <ac:grpSpMkLst>
            <pc:docMk/>
            <pc:sldMk cId="3108290864" sldId="316"/>
            <ac:grpSpMk id="25" creationId="{B481AB06-C89E-4D2E-AF96-E71C82C5F8D3}"/>
          </ac:grpSpMkLst>
        </pc:grpChg>
        <pc:picChg chg="add mod">
          <ac:chgData name="소 민환" userId="367441008b9a3a76" providerId="LiveId" clId="{72140D53-68B7-4837-A58D-4DD1A6BE2B56}" dt="2020-10-11T16:22:17.566" v="11027" actId="164"/>
          <ac:picMkLst>
            <pc:docMk/>
            <pc:sldMk cId="3108290864" sldId="316"/>
            <ac:picMk id="3" creationId="{5AE0712E-329E-4BE3-AEA8-4AC9C1EDF89C}"/>
          </ac:picMkLst>
        </pc:picChg>
        <pc:picChg chg="mod">
          <ac:chgData name="소 민환" userId="367441008b9a3a76" providerId="LiveId" clId="{72140D53-68B7-4837-A58D-4DD1A6BE2B56}" dt="2020-10-11T16:21:26.921" v="11017"/>
          <ac:picMkLst>
            <pc:docMk/>
            <pc:sldMk cId="3108290864" sldId="316"/>
            <ac:picMk id="6" creationId="{356B70D8-5759-4974-9375-FE5FBF30093E}"/>
          </ac:picMkLst>
        </pc:picChg>
      </pc:sldChg>
      <pc:sldChg chg="addSp delSp modSp new del mod">
        <pc:chgData name="소 민환" userId="367441008b9a3a76" providerId="LiveId" clId="{72140D53-68B7-4837-A58D-4DD1A6BE2B56}" dt="2020-10-11T16:36:11.581" v="11162" actId="47"/>
        <pc:sldMkLst>
          <pc:docMk/>
          <pc:sldMk cId="301453614" sldId="317"/>
        </pc:sldMkLst>
        <pc:spChg chg="mod">
          <ac:chgData name="소 민환" userId="367441008b9a3a76" providerId="LiveId" clId="{72140D53-68B7-4837-A58D-4DD1A6BE2B56}" dt="2020-10-11T16:22:24.611" v="11030"/>
          <ac:spMkLst>
            <pc:docMk/>
            <pc:sldMk cId="301453614" sldId="317"/>
            <ac:spMk id="5" creationId="{8E0C40DA-E4E6-4FD0-81D8-52BC442D654A}"/>
          </ac:spMkLst>
        </pc:spChg>
        <pc:spChg chg="mod">
          <ac:chgData name="소 민환" userId="367441008b9a3a76" providerId="LiveId" clId="{72140D53-68B7-4837-A58D-4DD1A6BE2B56}" dt="2020-10-11T16:22:24.611" v="11030"/>
          <ac:spMkLst>
            <pc:docMk/>
            <pc:sldMk cId="301453614" sldId="317"/>
            <ac:spMk id="8" creationId="{0A10844B-98C3-4E0A-9712-D31D3F39536D}"/>
          </ac:spMkLst>
        </pc:spChg>
        <pc:spChg chg="mod">
          <ac:chgData name="소 민환" userId="367441008b9a3a76" providerId="LiveId" clId="{72140D53-68B7-4837-A58D-4DD1A6BE2B56}" dt="2020-10-11T16:22:24.611" v="11030"/>
          <ac:spMkLst>
            <pc:docMk/>
            <pc:sldMk cId="301453614" sldId="317"/>
            <ac:spMk id="9" creationId="{52A520FA-4039-4452-82ED-78B5D4B6DC55}"/>
          </ac:spMkLst>
        </pc:spChg>
        <pc:spChg chg="mod">
          <ac:chgData name="소 민환" userId="367441008b9a3a76" providerId="LiveId" clId="{72140D53-68B7-4837-A58D-4DD1A6BE2B56}" dt="2020-10-11T16:22:24.611" v="11030"/>
          <ac:spMkLst>
            <pc:docMk/>
            <pc:sldMk cId="301453614" sldId="317"/>
            <ac:spMk id="10" creationId="{6EEFE2ED-1E7C-4B42-8919-78EE338F5218}"/>
          </ac:spMkLst>
        </pc:spChg>
        <pc:spChg chg="mod">
          <ac:chgData name="소 민환" userId="367441008b9a3a76" providerId="LiveId" clId="{72140D53-68B7-4837-A58D-4DD1A6BE2B56}" dt="2020-10-11T16:22:24.611" v="11030"/>
          <ac:spMkLst>
            <pc:docMk/>
            <pc:sldMk cId="301453614" sldId="317"/>
            <ac:spMk id="12" creationId="{E243C583-9AE8-43CA-B6C4-DB8068543FB9}"/>
          </ac:spMkLst>
        </pc:spChg>
        <pc:spChg chg="mod">
          <ac:chgData name="소 민환" userId="367441008b9a3a76" providerId="LiveId" clId="{72140D53-68B7-4837-A58D-4DD1A6BE2B56}" dt="2020-10-11T16:22:24.611" v="11030"/>
          <ac:spMkLst>
            <pc:docMk/>
            <pc:sldMk cId="301453614" sldId="317"/>
            <ac:spMk id="13" creationId="{A5ACB1D7-ED9A-498D-AB8E-C534DA503A15}"/>
          </ac:spMkLst>
        </pc:spChg>
        <pc:spChg chg="mod">
          <ac:chgData name="소 민환" userId="367441008b9a3a76" providerId="LiveId" clId="{72140D53-68B7-4837-A58D-4DD1A6BE2B56}" dt="2020-10-11T16:22:24.611" v="11030"/>
          <ac:spMkLst>
            <pc:docMk/>
            <pc:sldMk cId="301453614" sldId="317"/>
            <ac:spMk id="14" creationId="{A5BB9B12-1D9E-4C05-B1FE-7D7F99705C8B}"/>
          </ac:spMkLst>
        </pc:spChg>
        <pc:spChg chg="mod">
          <ac:chgData name="소 민환" userId="367441008b9a3a76" providerId="LiveId" clId="{72140D53-68B7-4837-A58D-4DD1A6BE2B56}" dt="2020-10-11T16:22:24.611" v="11030"/>
          <ac:spMkLst>
            <pc:docMk/>
            <pc:sldMk cId="301453614" sldId="317"/>
            <ac:spMk id="15" creationId="{D4FCEE1A-B44E-45FC-B518-994D1880BA11}"/>
          </ac:spMkLst>
        </pc:spChg>
        <pc:spChg chg="mod">
          <ac:chgData name="소 민환" userId="367441008b9a3a76" providerId="LiveId" clId="{72140D53-68B7-4837-A58D-4DD1A6BE2B56}" dt="2020-10-11T16:22:24.611" v="11030"/>
          <ac:spMkLst>
            <pc:docMk/>
            <pc:sldMk cId="301453614" sldId="317"/>
            <ac:spMk id="16" creationId="{73AFA947-6D0B-4D1F-8675-5BAFCBCB7627}"/>
          </ac:spMkLst>
        </pc:spChg>
        <pc:spChg chg="mod">
          <ac:chgData name="소 민환" userId="367441008b9a3a76" providerId="LiveId" clId="{72140D53-68B7-4837-A58D-4DD1A6BE2B56}" dt="2020-10-11T16:22:24.611" v="11030"/>
          <ac:spMkLst>
            <pc:docMk/>
            <pc:sldMk cId="301453614" sldId="317"/>
            <ac:spMk id="17" creationId="{61AC3FF2-3873-4A00-A5CD-6E0A98423A54}"/>
          </ac:spMkLst>
        </pc:spChg>
        <pc:spChg chg="mod">
          <ac:chgData name="소 민환" userId="367441008b9a3a76" providerId="LiveId" clId="{72140D53-68B7-4837-A58D-4DD1A6BE2B56}" dt="2020-10-11T16:22:24.611" v="11030"/>
          <ac:spMkLst>
            <pc:docMk/>
            <pc:sldMk cId="301453614" sldId="317"/>
            <ac:spMk id="18" creationId="{1728A368-1735-4469-9D13-06256D67554F}"/>
          </ac:spMkLst>
        </pc:spChg>
        <pc:spChg chg="mod">
          <ac:chgData name="소 민환" userId="367441008b9a3a76" providerId="LiveId" clId="{72140D53-68B7-4837-A58D-4DD1A6BE2B56}" dt="2020-10-11T16:22:24.611" v="11030"/>
          <ac:spMkLst>
            <pc:docMk/>
            <pc:sldMk cId="301453614" sldId="317"/>
            <ac:spMk id="19" creationId="{C3634639-3098-483E-9520-7B16DC8B361E}"/>
          </ac:spMkLst>
        </pc:spChg>
        <pc:spChg chg="mod">
          <ac:chgData name="소 민환" userId="367441008b9a3a76" providerId="LiveId" clId="{72140D53-68B7-4837-A58D-4DD1A6BE2B56}" dt="2020-10-11T16:22:24.611" v="11030"/>
          <ac:spMkLst>
            <pc:docMk/>
            <pc:sldMk cId="301453614" sldId="317"/>
            <ac:spMk id="20" creationId="{B113E8B3-9B54-40A5-A4D4-736C1992E6AB}"/>
          </ac:spMkLst>
        </pc:spChg>
        <pc:spChg chg="mod">
          <ac:chgData name="소 민환" userId="367441008b9a3a76" providerId="LiveId" clId="{72140D53-68B7-4837-A58D-4DD1A6BE2B56}" dt="2020-10-11T16:22:24.611" v="11030"/>
          <ac:spMkLst>
            <pc:docMk/>
            <pc:sldMk cId="301453614" sldId="317"/>
            <ac:spMk id="21" creationId="{681686EC-4B19-4A9D-99EB-566DE8AF6E66}"/>
          </ac:spMkLst>
        </pc:spChg>
        <pc:spChg chg="mod">
          <ac:chgData name="소 민환" userId="367441008b9a3a76" providerId="LiveId" clId="{72140D53-68B7-4837-A58D-4DD1A6BE2B56}" dt="2020-10-11T16:22:24.611" v="11030"/>
          <ac:spMkLst>
            <pc:docMk/>
            <pc:sldMk cId="301453614" sldId="317"/>
            <ac:spMk id="22" creationId="{6739C929-6831-41EB-BB8B-9CC02D41973C}"/>
          </ac:spMkLst>
        </pc:spChg>
        <pc:spChg chg="mod">
          <ac:chgData name="소 민환" userId="367441008b9a3a76" providerId="LiveId" clId="{72140D53-68B7-4837-A58D-4DD1A6BE2B56}" dt="2020-10-11T16:22:24.611" v="11030"/>
          <ac:spMkLst>
            <pc:docMk/>
            <pc:sldMk cId="301453614" sldId="317"/>
            <ac:spMk id="23" creationId="{8B2D5D95-F4CF-4C01-8E19-3CFDBF198479}"/>
          </ac:spMkLst>
        </pc:spChg>
        <pc:spChg chg="add mod">
          <ac:chgData name="소 민환" userId="367441008b9a3a76" providerId="LiveId" clId="{72140D53-68B7-4837-A58D-4DD1A6BE2B56}" dt="2020-10-11T16:29:59.520" v="11107" actId="164"/>
          <ac:spMkLst>
            <pc:docMk/>
            <pc:sldMk cId="301453614" sldId="317"/>
            <ac:spMk id="24" creationId="{3DC55EBC-3C37-4015-8B91-712171D8FE1B}"/>
          </ac:spMkLst>
        </pc:spChg>
        <pc:spChg chg="add del mod">
          <ac:chgData name="소 민환" userId="367441008b9a3a76" providerId="LiveId" clId="{72140D53-68B7-4837-A58D-4DD1A6BE2B56}" dt="2020-10-11T16:28:11.338" v="11073" actId="478"/>
          <ac:spMkLst>
            <pc:docMk/>
            <pc:sldMk cId="301453614" sldId="317"/>
            <ac:spMk id="25" creationId="{FD93D636-1722-4E39-9821-63B70D4D4155}"/>
          </ac:spMkLst>
        </pc:spChg>
        <pc:spChg chg="add mod">
          <ac:chgData name="소 민환" userId="367441008b9a3a76" providerId="LiveId" clId="{72140D53-68B7-4837-A58D-4DD1A6BE2B56}" dt="2020-10-11T16:29:59.520" v="11107" actId="164"/>
          <ac:spMkLst>
            <pc:docMk/>
            <pc:sldMk cId="301453614" sldId="317"/>
            <ac:spMk id="28" creationId="{5BB261A5-F415-480A-8AE3-D030BF8B5D68}"/>
          </ac:spMkLst>
        </pc:spChg>
        <pc:spChg chg="mod">
          <ac:chgData name="소 민환" userId="367441008b9a3a76" providerId="LiveId" clId="{72140D53-68B7-4837-A58D-4DD1A6BE2B56}" dt="2020-10-11T16:30:46.230" v="11112" actId="208"/>
          <ac:spMkLst>
            <pc:docMk/>
            <pc:sldMk cId="301453614" sldId="317"/>
            <ac:spMk id="31" creationId="{94E1C648-9549-441B-A079-054100E545AF}"/>
          </ac:spMkLst>
        </pc:spChg>
        <pc:spChg chg="mod">
          <ac:chgData name="소 민환" userId="367441008b9a3a76" providerId="LiveId" clId="{72140D53-68B7-4837-A58D-4DD1A6BE2B56}" dt="2020-10-11T16:30:57.926" v="11114" actId="208"/>
          <ac:spMkLst>
            <pc:docMk/>
            <pc:sldMk cId="301453614" sldId="317"/>
            <ac:spMk id="32" creationId="{5A44A88F-2CC1-4F23-827C-74E7F19D1920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37" creationId="{4659DEFF-1905-4E48-A177-DC7678354B5B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38" creationId="{FE961D05-0837-4681-8585-1B7C1F7C203B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41" creationId="{8E4F9A04-EDA3-4EC5-B66A-5EBE9CCE70FE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42" creationId="{E64100CE-9F4D-4F0D-AA41-2DCFD2AEFD16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43" creationId="{F3398E43-C4DC-402C-896A-257B64739450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44" creationId="{A7913331-3B10-4554-B9A7-45E03197D232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46" creationId="{32168038-364E-4C74-8236-4842A4B9F0BD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47" creationId="{60FC10AD-B739-44C9-A58B-1B1C2F8106E6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48" creationId="{12D609AD-3792-42BD-ABF6-541D65F6639B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49" creationId="{2F2B5726-7F1C-4FB1-934C-2D50AA6C4C02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50" creationId="{07CA8686-011C-4DA9-BEC0-6011F750AE5D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51" creationId="{8711C432-A94E-46B8-9EC4-FF85776F60B2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52" creationId="{863BCC5D-1046-4CF4-85F9-86068FF94E8D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53" creationId="{E72E16BC-9290-4719-9DC2-92A24DB5856F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54" creationId="{E8202CEC-5C97-42C3-9059-BC1937672635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55" creationId="{0F5F28C3-2027-41EB-8E06-8C5035903054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56" creationId="{D8B1B821-627F-43A9-B7C3-F28F03BB3B2E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57" creationId="{0C9CCAAC-7504-4A0F-BF35-9BCADD47189B}"/>
          </ac:spMkLst>
        </pc:spChg>
        <pc:grpChg chg="add mod">
          <ac:chgData name="소 민환" userId="367441008b9a3a76" providerId="LiveId" clId="{72140D53-68B7-4837-A58D-4DD1A6BE2B56}" dt="2020-10-11T16:31:39.421" v="11119" actId="164"/>
          <ac:grpSpMkLst>
            <pc:docMk/>
            <pc:sldMk cId="301453614" sldId="317"/>
            <ac:grpSpMk id="2" creationId="{7CADB6DF-4A03-4686-8ACA-BA6114931399}"/>
          </ac:grpSpMkLst>
        </pc:grpChg>
        <pc:grpChg chg="del mod">
          <ac:chgData name="소 민환" userId="367441008b9a3a76" providerId="LiveId" clId="{72140D53-68B7-4837-A58D-4DD1A6BE2B56}" dt="2020-10-11T16:30:34.460" v="11109" actId="478"/>
          <ac:grpSpMkLst>
            <pc:docMk/>
            <pc:sldMk cId="301453614" sldId="317"/>
            <ac:grpSpMk id="4" creationId="{A78C9892-69CC-4F28-9550-C9636BD6592A}"/>
          </ac:grpSpMkLst>
        </pc:grpChg>
        <pc:grpChg chg="mod">
          <ac:chgData name="소 민환" userId="367441008b9a3a76" providerId="LiveId" clId="{72140D53-68B7-4837-A58D-4DD1A6BE2B56}" dt="2020-10-11T16:22:24.611" v="11030"/>
          <ac:grpSpMkLst>
            <pc:docMk/>
            <pc:sldMk cId="301453614" sldId="317"/>
            <ac:grpSpMk id="6" creationId="{7483FAEC-642B-4148-B52A-4EB863A1D80F}"/>
          </ac:grpSpMkLst>
        </pc:grpChg>
        <pc:grpChg chg="mod">
          <ac:chgData name="소 민환" userId="367441008b9a3a76" providerId="LiveId" clId="{72140D53-68B7-4837-A58D-4DD1A6BE2B56}" dt="2020-10-11T16:22:24.611" v="11030"/>
          <ac:grpSpMkLst>
            <pc:docMk/>
            <pc:sldMk cId="301453614" sldId="317"/>
            <ac:grpSpMk id="11" creationId="{808227BD-BC30-4942-8C1B-8A950B607878}"/>
          </ac:grpSpMkLst>
        </pc:grpChg>
        <pc:grpChg chg="add del mod">
          <ac:chgData name="소 민환" userId="367441008b9a3a76" providerId="LiveId" clId="{72140D53-68B7-4837-A58D-4DD1A6BE2B56}" dt="2020-10-11T16:32:19.257" v="11128" actId="478"/>
          <ac:grpSpMkLst>
            <pc:docMk/>
            <pc:sldMk cId="301453614" sldId="317"/>
            <ac:grpSpMk id="29" creationId="{BBFEFBB0-FFF9-4EFD-BC3E-AE32C97CDBE9}"/>
          </ac:grpSpMkLst>
        </pc:grpChg>
        <pc:grpChg chg="add mod">
          <ac:chgData name="소 민환" userId="367441008b9a3a76" providerId="LiveId" clId="{72140D53-68B7-4837-A58D-4DD1A6BE2B56}" dt="2020-10-11T16:31:39.421" v="11119" actId="164"/>
          <ac:grpSpMkLst>
            <pc:docMk/>
            <pc:sldMk cId="301453614" sldId="317"/>
            <ac:grpSpMk id="30" creationId="{34A55E14-C214-46A9-9CD5-72FCFE172059}"/>
          </ac:grpSpMkLst>
        </pc:grpChg>
        <pc:grpChg chg="add mod">
          <ac:chgData name="소 민환" userId="367441008b9a3a76" providerId="LiveId" clId="{72140D53-68B7-4837-A58D-4DD1A6BE2B56}" dt="2020-10-11T16:31:39.421" v="11119" actId="164"/>
          <ac:grpSpMkLst>
            <pc:docMk/>
            <pc:sldMk cId="301453614" sldId="317"/>
            <ac:grpSpMk id="33" creationId="{CCDCB1B1-A891-41E0-B131-C65BBAF10F43}"/>
          </ac:grpSpMkLst>
        </pc:grpChg>
        <pc:grpChg chg="add del mod">
          <ac:chgData name="소 민환" userId="367441008b9a3a76" providerId="LiveId" clId="{72140D53-68B7-4837-A58D-4DD1A6BE2B56}" dt="2020-10-11T16:31:48.935" v="11122"/>
          <ac:grpSpMkLst>
            <pc:docMk/>
            <pc:sldMk cId="301453614" sldId="317"/>
            <ac:grpSpMk id="34" creationId="{550BC3DC-F751-4F42-A0F2-D54CA59BF592}"/>
          </ac:grpSpMkLst>
        </pc:grpChg>
        <pc:grpChg chg="mod">
          <ac:chgData name="소 민환" userId="367441008b9a3a76" providerId="LiveId" clId="{72140D53-68B7-4837-A58D-4DD1A6BE2B56}" dt="2020-10-11T16:31:42.568" v="11121"/>
          <ac:grpSpMkLst>
            <pc:docMk/>
            <pc:sldMk cId="301453614" sldId="317"/>
            <ac:grpSpMk id="35" creationId="{0AE81142-1346-4E97-8F74-4C22E48974B5}"/>
          </ac:grpSpMkLst>
        </pc:grpChg>
        <pc:grpChg chg="mod">
          <ac:chgData name="소 민환" userId="367441008b9a3a76" providerId="LiveId" clId="{72140D53-68B7-4837-A58D-4DD1A6BE2B56}" dt="2020-10-11T16:31:42.568" v="11121"/>
          <ac:grpSpMkLst>
            <pc:docMk/>
            <pc:sldMk cId="301453614" sldId="317"/>
            <ac:grpSpMk id="36" creationId="{285A2708-3877-4CD8-ABB2-4F573365FFCB}"/>
          </ac:grpSpMkLst>
        </pc:grpChg>
        <pc:grpChg chg="mod">
          <ac:chgData name="소 민환" userId="367441008b9a3a76" providerId="LiveId" clId="{72140D53-68B7-4837-A58D-4DD1A6BE2B56}" dt="2020-10-11T16:31:42.568" v="11121"/>
          <ac:grpSpMkLst>
            <pc:docMk/>
            <pc:sldMk cId="301453614" sldId="317"/>
            <ac:grpSpMk id="40" creationId="{B4B6BD35-DA3E-4BC6-964A-B383E80F8E01}"/>
          </ac:grpSpMkLst>
        </pc:grpChg>
        <pc:grpChg chg="mod">
          <ac:chgData name="소 민환" userId="367441008b9a3a76" providerId="LiveId" clId="{72140D53-68B7-4837-A58D-4DD1A6BE2B56}" dt="2020-10-11T16:31:42.568" v="11121"/>
          <ac:grpSpMkLst>
            <pc:docMk/>
            <pc:sldMk cId="301453614" sldId="317"/>
            <ac:grpSpMk id="45" creationId="{E755C7EB-C383-4087-B6D8-3142D22CDB1C}"/>
          </ac:grpSpMkLst>
        </pc:grpChg>
        <pc:picChg chg="mod">
          <ac:chgData name="소 민환" userId="367441008b9a3a76" providerId="LiveId" clId="{72140D53-68B7-4837-A58D-4DD1A6BE2B56}" dt="2020-10-11T16:22:24.611" v="11030"/>
          <ac:picMkLst>
            <pc:docMk/>
            <pc:sldMk cId="301453614" sldId="317"/>
            <ac:picMk id="3" creationId="{24B1F025-DE4C-42B5-9FE5-BC1F23FD6882}"/>
          </ac:picMkLst>
        </pc:picChg>
        <pc:picChg chg="del mod">
          <ac:chgData name="소 민환" userId="367441008b9a3a76" providerId="LiveId" clId="{72140D53-68B7-4837-A58D-4DD1A6BE2B56}" dt="2020-10-11T16:30:34.460" v="11109" actId="478"/>
          <ac:picMkLst>
            <pc:docMk/>
            <pc:sldMk cId="301453614" sldId="317"/>
            <ac:picMk id="7" creationId="{F3DFA7FA-5B4C-4757-A90E-2736F4F7FB11}"/>
          </ac:picMkLst>
        </pc:picChg>
        <pc:picChg chg="mod">
          <ac:chgData name="소 민환" userId="367441008b9a3a76" providerId="LiveId" clId="{72140D53-68B7-4837-A58D-4DD1A6BE2B56}" dt="2020-10-11T16:31:42.568" v="11121"/>
          <ac:picMkLst>
            <pc:docMk/>
            <pc:sldMk cId="301453614" sldId="317"/>
            <ac:picMk id="39" creationId="{F0F6CD8E-3E51-4426-8570-FBB1FF3CB8A9}"/>
          </ac:picMkLst>
        </pc:picChg>
        <pc:cxnChg chg="add del">
          <ac:chgData name="소 민환" userId="367441008b9a3a76" providerId="LiveId" clId="{72140D53-68B7-4837-A58D-4DD1A6BE2B56}" dt="2020-10-11T16:28:19.933" v="11075" actId="478"/>
          <ac:cxnSpMkLst>
            <pc:docMk/>
            <pc:sldMk cId="301453614" sldId="317"/>
            <ac:cxnSpMk id="27" creationId="{D304FA2D-BD22-40A4-AC00-4DCA58B38157}"/>
          </ac:cxnSpMkLst>
        </pc:cxnChg>
      </pc:sldChg>
      <pc:sldChg chg="addSp delSp modSp add mod ord">
        <pc:chgData name="소 민환" userId="367441008b9a3a76" providerId="LiveId" clId="{72140D53-68B7-4837-A58D-4DD1A6BE2B56}" dt="2020-10-13T09:35:03.286" v="15760"/>
        <pc:sldMkLst>
          <pc:docMk/>
          <pc:sldMk cId="2714501104" sldId="318"/>
        </pc:sldMkLst>
        <pc:spChg chg="mod">
          <ac:chgData name="소 민환" userId="367441008b9a3a76" providerId="LiveId" clId="{72140D53-68B7-4837-A58D-4DD1A6BE2B56}" dt="2020-10-11T16:23:09.867" v="11035"/>
          <ac:spMkLst>
            <pc:docMk/>
            <pc:sldMk cId="2714501104" sldId="318"/>
            <ac:spMk id="25" creationId="{D762F494-7BB7-4CA6-A0BC-AC6ECF6737E1}"/>
          </ac:spMkLst>
        </pc:spChg>
        <pc:spChg chg="mod">
          <ac:chgData name="소 민환" userId="367441008b9a3a76" providerId="LiveId" clId="{72140D53-68B7-4837-A58D-4DD1A6BE2B56}" dt="2020-10-11T16:23:09.867" v="11035"/>
          <ac:spMkLst>
            <pc:docMk/>
            <pc:sldMk cId="2714501104" sldId="318"/>
            <ac:spMk id="27" creationId="{6CA60860-ED0F-43A3-BEAA-96A8AED7E0D7}"/>
          </ac:spMkLst>
        </pc:spChg>
        <pc:spChg chg="mod">
          <ac:chgData name="소 민환" userId="367441008b9a3a76" providerId="LiveId" clId="{72140D53-68B7-4837-A58D-4DD1A6BE2B56}" dt="2020-10-11T16:32:36.280" v="11132" actId="1076"/>
          <ac:spMkLst>
            <pc:docMk/>
            <pc:sldMk cId="2714501104" sldId="318"/>
            <ac:spMk id="28" creationId="{436684E6-7162-4709-B3A7-799856C4C165}"/>
          </ac:spMkLst>
        </pc:spChg>
        <pc:spChg chg="mod">
          <ac:chgData name="소 민환" userId="367441008b9a3a76" providerId="LiveId" clId="{72140D53-68B7-4837-A58D-4DD1A6BE2B56}" dt="2020-10-11T16:23:09.867" v="11035"/>
          <ac:spMkLst>
            <pc:docMk/>
            <pc:sldMk cId="2714501104" sldId="318"/>
            <ac:spMk id="30" creationId="{56DB29C6-BF7D-462D-8A40-45BAA91B0985}"/>
          </ac:spMkLst>
        </pc:spChg>
        <pc:spChg chg="add">
          <ac:chgData name="소 민환" userId="367441008b9a3a76" providerId="LiveId" clId="{72140D53-68B7-4837-A58D-4DD1A6BE2B56}" dt="2020-10-11T16:33:12.189" v="11147" actId="22"/>
          <ac:spMkLst>
            <pc:docMk/>
            <pc:sldMk cId="2714501104" sldId="318"/>
            <ac:spMk id="32" creationId="{D0309704-33EE-4186-89F1-AF0D8E08CE4B}"/>
          </ac:spMkLst>
        </pc:spChg>
        <pc:spChg chg="add">
          <ac:chgData name="소 민환" userId="367441008b9a3a76" providerId="LiveId" clId="{72140D53-68B7-4837-A58D-4DD1A6BE2B56}" dt="2020-10-11T16:33:12.189" v="11147" actId="22"/>
          <ac:spMkLst>
            <pc:docMk/>
            <pc:sldMk cId="2714501104" sldId="318"/>
            <ac:spMk id="34" creationId="{13108B60-49E2-4FC3-A649-8D230B56C681}"/>
          </ac:spMkLst>
        </pc:spChg>
        <pc:grpChg chg="mod">
          <ac:chgData name="소 민환" userId="367441008b9a3a76" providerId="LiveId" clId="{72140D53-68B7-4837-A58D-4DD1A6BE2B56}" dt="2020-10-11T16:33:20.095" v="11151" actId="1076"/>
          <ac:grpSpMkLst>
            <pc:docMk/>
            <pc:sldMk cId="2714501104" sldId="318"/>
            <ac:grpSpMk id="2" creationId="{7CADB6DF-4A03-4686-8ACA-BA6114931399}"/>
          </ac:grpSpMkLst>
        </pc:grpChg>
        <pc:grpChg chg="del">
          <ac:chgData name="소 민환" userId="367441008b9a3a76" providerId="LiveId" clId="{72140D53-68B7-4837-A58D-4DD1A6BE2B56}" dt="2020-10-11T16:32:57.831" v="11144" actId="478"/>
          <ac:grpSpMkLst>
            <pc:docMk/>
            <pc:sldMk cId="2714501104" sldId="318"/>
            <ac:grpSpMk id="4" creationId="{A78C9892-69CC-4F28-9550-C9636BD6592A}"/>
          </ac:grpSpMkLst>
        </pc:grpChg>
        <pc:grpChg chg="add mod">
          <ac:chgData name="소 민환" userId="367441008b9a3a76" providerId="LiveId" clId="{72140D53-68B7-4837-A58D-4DD1A6BE2B56}" dt="2020-10-11T16:33:24.973" v="11152" actId="1076"/>
          <ac:grpSpMkLst>
            <pc:docMk/>
            <pc:sldMk cId="2714501104" sldId="318"/>
            <ac:grpSpMk id="24" creationId="{F33D6A59-712E-4EB4-9581-4C6374CD13A0}"/>
          </ac:grpSpMkLst>
        </pc:grpChg>
        <pc:picChg chg="mod">
          <ac:chgData name="소 민환" userId="367441008b9a3a76" providerId="LiveId" clId="{72140D53-68B7-4837-A58D-4DD1A6BE2B56}" dt="2020-10-11T16:32:40.946" v="11136" actId="1076"/>
          <ac:picMkLst>
            <pc:docMk/>
            <pc:sldMk cId="2714501104" sldId="318"/>
            <ac:picMk id="3" creationId="{24B1F025-DE4C-42B5-9FE5-BC1F23FD6882}"/>
          </ac:picMkLst>
        </pc:picChg>
        <pc:picChg chg="del">
          <ac:chgData name="소 민환" userId="367441008b9a3a76" providerId="LiveId" clId="{72140D53-68B7-4837-A58D-4DD1A6BE2B56}" dt="2020-10-11T16:32:57.831" v="11144" actId="478"/>
          <ac:picMkLst>
            <pc:docMk/>
            <pc:sldMk cId="2714501104" sldId="318"/>
            <ac:picMk id="7" creationId="{F3DFA7FA-5B4C-4757-A90E-2736F4F7FB11}"/>
          </ac:picMkLst>
        </pc:picChg>
        <pc:cxnChg chg="mod">
          <ac:chgData name="소 민환" userId="367441008b9a3a76" providerId="LiveId" clId="{72140D53-68B7-4837-A58D-4DD1A6BE2B56}" dt="2020-10-11T16:23:09.867" v="11035"/>
          <ac:cxnSpMkLst>
            <pc:docMk/>
            <pc:sldMk cId="2714501104" sldId="318"/>
            <ac:cxnSpMk id="26" creationId="{DB1CD8B9-3E4C-491D-A041-962FD9AEB1B1}"/>
          </ac:cxnSpMkLst>
        </pc:cxnChg>
        <pc:cxnChg chg="mod">
          <ac:chgData name="소 민환" userId="367441008b9a3a76" providerId="LiveId" clId="{72140D53-68B7-4837-A58D-4DD1A6BE2B56}" dt="2020-10-11T16:23:09.867" v="11035"/>
          <ac:cxnSpMkLst>
            <pc:docMk/>
            <pc:sldMk cId="2714501104" sldId="318"/>
            <ac:cxnSpMk id="29" creationId="{DED720CE-1365-4488-9877-E9CA01354678}"/>
          </ac:cxnSpMkLst>
        </pc:cxnChg>
      </pc:sldChg>
      <pc:sldChg chg="addSp delSp modSp add mod ord">
        <pc:chgData name="소 민환" userId="367441008b9a3a76" providerId="LiveId" clId="{72140D53-68B7-4837-A58D-4DD1A6BE2B56}" dt="2020-10-13T09:35:06.986" v="15762"/>
        <pc:sldMkLst>
          <pc:docMk/>
          <pc:sldMk cId="930008039" sldId="319"/>
        </pc:sldMkLst>
        <pc:spChg chg="mod">
          <ac:chgData name="소 민환" userId="367441008b9a3a76" providerId="LiveId" clId="{72140D53-68B7-4837-A58D-4DD1A6BE2B56}" dt="2020-10-11T16:24:00.303" v="11047"/>
          <ac:spMkLst>
            <pc:docMk/>
            <pc:sldMk cId="930008039" sldId="319"/>
            <ac:spMk id="25" creationId="{B3E18C82-41CB-4C8D-939E-6ABB140A3EDF}"/>
          </ac:spMkLst>
        </pc:spChg>
        <pc:spChg chg="mod">
          <ac:chgData name="소 민환" userId="367441008b9a3a76" providerId="LiveId" clId="{72140D53-68B7-4837-A58D-4DD1A6BE2B56}" dt="2020-10-11T16:24:00.303" v="11047"/>
          <ac:spMkLst>
            <pc:docMk/>
            <pc:sldMk cId="930008039" sldId="319"/>
            <ac:spMk id="27" creationId="{D899E7EA-6C94-48A3-AAD2-89E713D58803}"/>
          </ac:spMkLst>
        </pc:spChg>
        <pc:spChg chg="mod">
          <ac:chgData name="소 민환" userId="367441008b9a3a76" providerId="LiveId" clId="{72140D53-68B7-4837-A58D-4DD1A6BE2B56}" dt="2020-10-11T16:24:00.303" v="11047"/>
          <ac:spMkLst>
            <pc:docMk/>
            <pc:sldMk cId="930008039" sldId="319"/>
            <ac:spMk id="28" creationId="{FC339017-5CBC-472E-ADB3-C4F00CDC42C8}"/>
          </ac:spMkLst>
        </pc:spChg>
        <pc:spChg chg="mod">
          <ac:chgData name="소 민환" userId="367441008b9a3a76" providerId="LiveId" clId="{72140D53-68B7-4837-A58D-4DD1A6BE2B56}" dt="2020-10-11T16:24:00.303" v="11047"/>
          <ac:spMkLst>
            <pc:docMk/>
            <pc:sldMk cId="930008039" sldId="319"/>
            <ac:spMk id="30" creationId="{3CF8FE18-12DF-4692-83F2-AA7FC2B4EB8C}"/>
          </ac:spMkLst>
        </pc:spChg>
        <pc:spChg chg="add mod">
          <ac:chgData name="소 민환" userId="367441008b9a3a76" providerId="LiveId" clId="{72140D53-68B7-4837-A58D-4DD1A6BE2B56}" dt="2020-10-11T16:33:59.478" v="11160" actId="208"/>
          <ac:spMkLst>
            <pc:docMk/>
            <pc:sldMk cId="930008039" sldId="319"/>
            <ac:spMk id="32" creationId="{24EC9EBD-FE0F-4F4A-93E7-3B2CCB0B9181}"/>
          </ac:spMkLst>
        </pc:spChg>
        <pc:spChg chg="add mod">
          <ac:chgData name="소 민환" userId="367441008b9a3a76" providerId="LiveId" clId="{72140D53-68B7-4837-A58D-4DD1A6BE2B56}" dt="2020-10-11T16:33:54.657" v="11159" actId="207"/>
          <ac:spMkLst>
            <pc:docMk/>
            <pc:sldMk cId="930008039" sldId="319"/>
            <ac:spMk id="34" creationId="{926F6CB5-E102-40D5-9356-45028D45B613}"/>
          </ac:spMkLst>
        </pc:spChg>
        <pc:grpChg chg="mod">
          <ac:chgData name="소 민환" userId="367441008b9a3a76" providerId="LiveId" clId="{72140D53-68B7-4837-A58D-4DD1A6BE2B56}" dt="2020-10-11T16:24:07.059" v="11051" actId="1076"/>
          <ac:grpSpMkLst>
            <pc:docMk/>
            <pc:sldMk cId="930008039" sldId="319"/>
            <ac:grpSpMk id="2" creationId="{7CADB6DF-4A03-4686-8ACA-BA6114931399}"/>
          </ac:grpSpMkLst>
        </pc:grpChg>
        <pc:grpChg chg="del">
          <ac:chgData name="소 민환" userId="367441008b9a3a76" providerId="LiveId" clId="{72140D53-68B7-4837-A58D-4DD1A6BE2B56}" dt="2020-10-11T16:33:32.918" v="11154" actId="478"/>
          <ac:grpSpMkLst>
            <pc:docMk/>
            <pc:sldMk cId="930008039" sldId="319"/>
            <ac:grpSpMk id="4" creationId="{A78C9892-69CC-4F28-9550-C9636BD6592A}"/>
          </ac:grpSpMkLst>
        </pc:grpChg>
        <pc:grpChg chg="add mod">
          <ac:chgData name="소 민환" userId="367441008b9a3a76" providerId="LiveId" clId="{72140D53-68B7-4837-A58D-4DD1A6BE2B56}" dt="2020-10-11T16:34:04.368" v="11161" actId="1076"/>
          <ac:grpSpMkLst>
            <pc:docMk/>
            <pc:sldMk cId="930008039" sldId="319"/>
            <ac:grpSpMk id="24" creationId="{BA77372D-1406-46EC-86B7-F42AD5D97012}"/>
          </ac:grpSpMkLst>
        </pc:grpChg>
        <pc:picChg chg="del">
          <ac:chgData name="소 민환" userId="367441008b9a3a76" providerId="LiveId" clId="{72140D53-68B7-4837-A58D-4DD1A6BE2B56}" dt="2020-10-11T16:33:32.918" v="11154" actId="478"/>
          <ac:picMkLst>
            <pc:docMk/>
            <pc:sldMk cId="930008039" sldId="319"/>
            <ac:picMk id="7" creationId="{F3DFA7FA-5B4C-4757-A90E-2736F4F7FB11}"/>
          </ac:picMkLst>
        </pc:picChg>
        <pc:cxnChg chg="mod">
          <ac:chgData name="소 민환" userId="367441008b9a3a76" providerId="LiveId" clId="{72140D53-68B7-4837-A58D-4DD1A6BE2B56}" dt="2020-10-11T16:24:00.303" v="11047"/>
          <ac:cxnSpMkLst>
            <pc:docMk/>
            <pc:sldMk cId="930008039" sldId="319"/>
            <ac:cxnSpMk id="26" creationId="{AF34EEC1-DB9D-47F9-A101-C051E248D72A}"/>
          </ac:cxnSpMkLst>
        </pc:cxnChg>
        <pc:cxnChg chg="mod">
          <ac:chgData name="소 민환" userId="367441008b9a3a76" providerId="LiveId" clId="{72140D53-68B7-4837-A58D-4DD1A6BE2B56}" dt="2020-10-11T16:24:00.303" v="11047"/>
          <ac:cxnSpMkLst>
            <pc:docMk/>
            <pc:sldMk cId="930008039" sldId="319"/>
            <ac:cxnSpMk id="29" creationId="{EDE90FFB-9562-480B-A50B-925AF61F1428}"/>
          </ac:cxnSpMkLst>
        </pc:cxnChg>
      </pc:sldChg>
      <pc:sldChg chg="delSp modSp add mod ord">
        <pc:chgData name="소 민환" userId="367441008b9a3a76" providerId="LiveId" clId="{72140D53-68B7-4837-A58D-4DD1A6BE2B56}" dt="2020-10-13T09:34:55.308" v="15758"/>
        <pc:sldMkLst>
          <pc:docMk/>
          <pc:sldMk cId="2216094509" sldId="320"/>
        </pc:sldMkLst>
        <pc:spChg chg="mod">
          <ac:chgData name="소 민환" userId="367441008b9a3a76" providerId="LiveId" clId="{72140D53-68B7-4837-A58D-4DD1A6BE2B56}" dt="2020-10-11T16:32:08.774" v="11126" actId="208"/>
          <ac:spMkLst>
            <pc:docMk/>
            <pc:sldMk cId="2216094509" sldId="320"/>
            <ac:spMk id="31" creationId="{94E1C648-9549-441B-A079-054100E545AF}"/>
          </ac:spMkLst>
        </pc:spChg>
        <pc:spChg chg="mod">
          <ac:chgData name="소 민환" userId="367441008b9a3a76" providerId="LiveId" clId="{72140D53-68B7-4837-A58D-4DD1A6BE2B56}" dt="2020-10-11T16:32:03.092" v="11125" actId="2085"/>
          <ac:spMkLst>
            <pc:docMk/>
            <pc:sldMk cId="2216094509" sldId="320"/>
            <ac:spMk id="32" creationId="{5A44A88F-2CC1-4F23-827C-74E7F19D1920}"/>
          </ac:spMkLst>
        </pc:spChg>
        <pc:grpChg chg="del">
          <ac:chgData name="소 민환" userId="367441008b9a3a76" providerId="LiveId" clId="{72140D53-68B7-4837-A58D-4DD1A6BE2B56}" dt="2020-10-11T16:32:11.683" v="11127" actId="478"/>
          <ac:grpSpMkLst>
            <pc:docMk/>
            <pc:sldMk cId="2216094509" sldId="320"/>
            <ac:grpSpMk id="29" creationId="{BBFEFBB0-FFF9-4EFD-BC3E-AE32C97CDBE9}"/>
          </ac:grpSpMkLst>
        </pc:grpChg>
      </pc:sldChg>
      <pc:sldChg chg="addSp delSp modSp new mod ord">
        <pc:chgData name="소 민환" userId="367441008b9a3a76" providerId="LiveId" clId="{72140D53-68B7-4837-A58D-4DD1A6BE2B56}" dt="2020-10-13T09:05:39.135" v="15657"/>
        <pc:sldMkLst>
          <pc:docMk/>
          <pc:sldMk cId="435256045" sldId="321"/>
        </pc:sldMkLst>
        <pc:spChg chg="add del">
          <ac:chgData name="소 민환" userId="367441008b9a3a76" providerId="LiveId" clId="{72140D53-68B7-4837-A58D-4DD1A6BE2B56}" dt="2020-10-12T02:08:57.040" v="11455" actId="22"/>
          <ac:spMkLst>
            <pc:docMk/>
            <pc:sldMk cId="435256045" sldId="321"/>
            <ac:spMk id="3" creationId="{4789A8F0-5363-4421-83E7-FDFBD4A194BE}"/>
          </ac:spMkLst>
        </pc:spChg>
        <pc:spChg chg="add del mod">
          <ac:chgData name="소 민환" userId="367441008b9a3a76" providerId="LiveId" clId="{72140D53-68B7-4837-A58D-4DD1A6BE2B56}" dt="2020-10-12T02:09:04.193" v="11458" actId="478"/>
          <ac:spMkLst>
            <pc:docMk/>
            <pc:sldMk cId="435256045" sldId="321"/>
            <ac:spMk id="4" creationId="{6D2DDB0C-F881-45DF-AB31-9B981C797630}"/>
          </ac:spMkLst>
        </pc:spChg>
        <pc:spChg chg="add mod ord">
          <ac:chgData name="소 민환" userId="367441008b9a3a76" providerId="LiveId" clId="{72140D53-68B7-4837-A58D-4DD1A6BE2B56}" dt="2020-10-12T02:28:36.909" v="11903" actId="164"/>
          <ac:spMkLst>
            <pc:docMk/>
            <pc:sldMk cId="435256045" sldId="321"/>
            <ac:spMk id="5" creationId="{5647BC6C-B584-48CA-A6AD-E1F328E7EF7D}"/>
          </ac:spMkLst>
        </pc:spChg>
        <pc:spChg chg="add del">
          <ac:chgData name="소 민환" userId="367441008b9a3a76" providerId="LiveId" clId="{72140D53-68B7-4837-A58D-4DD1A6BE2B56}" dt="2020-10-12T02:10:30.615" v="11602" actId="22"/>
          <ac:spMkLst>
            <pc:docMk/>
            <pc:sldMk cId="435256045" sldId="321"/>
            <ac:spMk id="7" creationId="{3FB1C261-69CB-4356-9E2A-4358602C5713}"/>
          </ac:spMkLst>
        </pc:spChg>
        <pc:spChg chg="add del mod">
          <ac:chgData name="소 민환" userId="367441008b9a3a76" providerId="LiveId" clId="{72140D53-68B7-4837-A58D-4DD1A6BE2B56}" dt="2020-10-12T02:10:43.354" v="11605" actId="478"/>
          <ac:spMkLst>
            <pc:docMk/>
            <pc:sldMk cId="435256045" sldId="321"/>
            <ac:spMk id="9" creationId="{6039053D-348F-4806-9159-A116BF7CCFEB}"/>
          </ac:spMkLst>
        </pc:spChg>
        <pc:spChg chg="mod">
          <ac:chgData name="소 민환" userId="367441008b9a3a76" providerId="LiveId" clId="{72140D53-68B7-4837-A58D-4DD1A6BE2B56}" dt="2020-10-12T02:11:43.908" v="11606"/>
          <ac:spMkLst>
            <pc:docMk/>
            <pc:sldMk cId="435256045" sldId="321"/>
            <ac:spMk id="11" creationId="{BA89DCB8-4B1A-450A-AF23-53050A9F266B}"/>
          </ac:spMkLst>
        </pc:spChg>
        <pc:spChg chg="mod">
          <ac:chgData name="소 민환" userId="367441008b9a3a76" providerId="LiveId" clId="{72140D53-68B7-4837-A58D-4DD1A6BE2B56}" dt="2020-10-12T02:11:43.908" v="11606"/>
          <ac:spMkLst>
            <pc:docMk/>
            <pc:sldMk cId="435256045" sldId="321"/>
            <ac:spMk id="14" creationId="{9EA00368-58B6-4EE1-AA09-FB3971E5688E}"/>
          </ac:spMkLst>
        </pc:spChg>
        <pc:spChg chg="mod">
          <ac:chgData name="소 민환" userId="367441008b9a3a76" providerId="LiveId" clId="{72140D53-68B7-4837-A58D-4DD1A6BE2B56}" dt="2020-10-12T02:11:43.908" v="11606"/>
          <ac:spMkLst>
            <pc:docMk/>
            <pc:sldMk cId="435256045" sldId="321"/>
            <ac:spMk id="15" creationId="{E3962131-8630-4D82-B922-DEAF16828012}"/>
          </ac:spMkLst>
        </pc:spChg>
        <pc:spChg chg="add del mod">
          <ac:chgData name="소 민환" userId="367441008b9a3a76" providerId="LiveId" clId="{72140D53-68B7-4837-A58D-4DD1A6BE2B56}" dt="2020-10-12T02:13:59.093" v="11617" actId="478"/>
          <ac:spMkLst>
            <pc:docMk/>
            <pc:sldMk cId="435256045" sldId="321"/>
            <ac:spMk id="18" creationId="{19FB3C96-7419-4356-AFA8-01043A94FB85}"/>
          </ac:spMkLst>
        </pc:spChg>
        <pc:spChg chg="add del mod">
          <ac:chgData name="소 민환" userId="367441008b9a3a76" providerId="LiveId" clId="{72140D53-68B7-4837-A58D-4DD1A6BE2B56}" dt="2020-10-12T02:15:00.620" v="11626"/>
          <ac:spMkLst>
            <pc:docMk/>
            <pc:sldMk cId="435256045" sldId="321"/>
            <ac:spMk id="19" creationId="{8ABB020E-372E-4437-BCAA-233077FA9613}"/>
          </ac:spMkLst>
        </pc:spChg>
        <pc:spChg chg="add del mod">
          <ac:chgData name="소 민환" userId="367441008b9a3a76" providerId="LiveId" clId="{72140D53-68B7-4837-A58D-4DD1A6BE2B56}" dt="2020-10-12T02:15:00.620" v="11626"/>
          <ac:spMkLst>
            <pc:docMk/>
            <pc:sldMk cId="435256045" sldId="321"/>
            <ac:spMk id="20" creationId="{69F2FA5A-580A-48B0-BDFD-9E16793AA87F}"/>
          </ac:spMkLst>
        </pc:spChg>
        <pc:spChg chg="mod topLvl">
          <ac:chgData name="소 민환" userId="367441008b9a3a76" providerId="LiveId" clId="{72140D53-68B7-4837-A58D-4DD1A6BE2B56}" dt="2020-10-12T02:20:46.851" v="11779" actId="692"/>
          <ac:spMkLst>
            <pc:docMk/>
            <pc:sldMk cId="435256045" sldId="321"/>
            <ac:spMk id="21" creationId="{63DFD7E5-3D6C-4911-AFB1-8ED6B3F80687}"/>
          </ac:spMkLst>
        </pc:spChg>
        <pc:spChg chg="add mod topLvl">
          <ac:chgData name="소 민환" userId="367441008b9a3a76" providerId="LiveId" clId="{72140D53-68B7-4837-A58D-4DD1A6BE2B56}" dt="2020-10-12T02:22:53.488" v="11804" actId="339"/>
          <ac:spMkLst>
            <pc:docMk/>
            <pc:sldMk cId="435256045" sldId="321"/>
            <ac:spMk id="22" creationId="{C7E73AC1-E0B1-43BA-88BD-F807B89AC537}"/>
          </ac:spMkLst>
        </pc:spChg>
        <pc:spChg chg="add mod">
          <ac:chgData name="소 민환" userId="367441008b9a3a76" providerId="LiveId" clId="{72140D53-68B7-4837-A58D-4DD1A6BE2B56}" dt="2020-10-12T02:25:19.417" v="11839" actId="1076"/>
          <ac:spMkLst>
            <pc:docMk/>
            <pc:sldMk cId="435256045" sldId="321"/>
            <ac:spMk id="24" creationId="{096B8CF4-AA29-4687-B5A0-67E1BB6B45C7}"/>
          </ac:spMkLst>
        </pc:spChg>
        <pc:spChg chg="add mod">
          <ac:chgData name="소 민환" userId="367441008b9a3a76" providerId="LiveId" clId="{72140D53-68B7-4837-A58D-4DD1A6BE2B56}" dt="2020-10-12T02:24:13.094" v="11816" actId="164"/>
          <ac:spMkLst>
            <pc:docMk/>
            <pc:sldMk cId="435256045" sldId="321"/>
            <ac:spMk id="26" creationId="{7DC6F34D-3AEB-454B-8B78-5FC37F27CA68}"/>
          </ac:spMkLst>
        </pc:spChg>
        <pc:spChg chg="add del mod">
          <ac:chgData name="소 민환" userId="367441008b9a3a76" providerId="LiveId" clId="{72140D53-68B7-4837-A58D-4DD1A6BE2B56}" dt="2020-10-12T02:22:37.368" v="11799" actId="478"/>
          <ac:spMkLst>
            <pc:docMk/>
            <pc:sldMk cId="435256045" sldId="321"/>
            <ac:spMk id="28" creationId="{93F9233F-61FD-4F3F-8A50-CB4FAF1BB4B7}"/>
          </ac:spMkLst>
        </pc:spChg>
        <pc:spChg chg="add del mod">
          <ac:chgData name="소 민환" userId="367441008b9a3a76" providerId="LiveId" clId="{72140D53-68B7-4837-A58D-4DD1A6BE2B56}" dt="2020-10-12T02:21:24.397" v="11787" actId="478"/>
          <ac:spMkLst>
            <pc:docMk/>
            <pc:sldMk cId="435256045" sldId="321"/>
            <ac:spMk id="29" creationId="{4D06DE91-A6BC-47E4-869E-A7EA0C6F8550}"/>
          </ac:spMkLst>
        </pc:spChg>
        <pc:spChg chg="add del mod">
          <ac:chgData name="소 민환" userId="367441008b9a3a76" providerId="LiveId" clId="{72140D53-68B7-4837-A58D-4DD1A6BE2B56}" dt="2020-10-12T02:22:39.660" v="11800" actId="478"/>
          <ac:spMkLst>
            <pc:docMk/>
            <pc:sldMk cId="435256045" sldId="321"/>
            <ac:spMk id="31" creationId="{B218728E-CA8F-453C-954C-0F813E36F466}"/>
          </ac:spMkLst>
        </pc:spChg>
        <pc:spChg chg="add del">
          <ac:chgData name="소 민환" userId="367441008b9a3a76" providerId="LiveId" clId="{72140D53-68B7-4837-A58D-4DD1A6BE2B56}" dt="2020-10-12T02:23:10.466" v="11808" actId="478"/>
          <ac:spMkLst>
            <pc:docMk/>
            <pc:sldMk cId="435256045" sldId="321"/>
            <ac:spMk id="33" creationId="{0DBFFFA5-C99B-406C-8022-A8807B93E80E}"/>
          </ac:spMkLst>
        </pc:spChg>
        <pc:spChg chg="add mod">
          <ac:chgData name="소 민환" userId="367441008b9a3a76" providerId="LiveId" clId="{72140D53-68B7-4837-A58D-4DD1A6BE2B56}" dt="2020-10-12T02:24:13.094" v="11816" actId="164"/>
          <ac:spMkLst>
            <pc:docMk/>
            <pc:sldMk cId="435256045" sldId="321"/>
            <ac:spMk id="35" creationId="{B4C83498-17F9-4737-AB92-ADF76B7024B2}"/>
          </ac:spMkLst>
        </pc:spChg>
        <pc:spChg chg="add mod">
          <ac:chgData name="소 민환" userId="367441008b9a3a76" providerId="LiveId" clId="{72140D53-68B7-4837-A58D-4DD1A6BE2B56}" dt="2020-10-12T02:24:13.094" v="11816" actId="164"/>
          <ac:spMkLst>
            <pc:docMk/>
            <pc:sldMk cId="435256045" sldId="321"/>
            <ac:spMk id="37" creationId="{B1FC4581-2BA8-47AB-9671-93B8444A04F3}"/>
          </ac:spMkLst>
        </pc:spChg>
        <pc:spChg chg="add mod">
          <ac:chgData name="소 민환" userId="367441008b9a3a76" providerId="LiveId" clId="{72140D53-68B7-4837-A58D-4DD1A6BE2B56}" dt="2020-10-12T02:28:05.968" v="11898" actId="164"/>
          <ac:spMkLst>
            <pc:docMk/>
            <pc:sldMk cId="435256045" sldId="321"/>
            <ac:spMk id="39" creationId="{A4A1DB93-9FFB-4AFD-BFC3-A8288028BE3C}"/>
          </ac:spMkLst>
        </pc:spChg>
        <pc:spChg chg="add mod">
          <ac:chgData name="소 민환" userId="367441008b9a3a76" providerId="LiveId" clId="{72140D53-68B7-4837-A58D-4DD1A6BE2B56}" dt="2020-10-12T02:28:05.968" v="11898" actId="164"/>
          <ac:spMkLst>
            <pc:docMk/>
            <pc:sldMk cId="435256045" sldId="321"/>
            <ac:spMk id="41" creationId="{7C6153DD-9307-4E78-A912-D0056337ADFF}"/>
          </ac:spMkLst>
        </pc:spChg>
        <pc:spChg chg="add mod">
          <ac:chgData name="소 민환" userId="367441008b9a3a76" providerId="LiveId" clId="{72140D53-68B7-4837-A58D-4DD1A6BE2B56}" dt="2020-10-12T02:28:05.968" v="11898" actId="164"/>
          <ac:spMkLst>
            <pc:docMk/>
            <pc:sldMk cId="435256045" sldId="321"/>
            <ac:spMk id="43" creationId="{BB91FCCD-0248-4673-8B73-25B4C4C0B3C4}"/>
          </ac:spMkLst>
        </pc:spChg>
        <pc:spChg chg="add del">
          <ac:chgData name="소 민환" userId="367441008b9a3a76" providerId="LiveId" clId="{72140D53-68B7-4837-A58D-4DD1A6BE2B56}" dt="2020-10-12T02:29:02.028" v="11915" actId="22"/>
          <ac:spMkLst>
            <pc:docMk/>
            <pc:sldMk cId="435256045" sldId="321"/>
            <ac:spMk id="47" creationId="{4A7BBC12-8C72-41D3-B94D-1AF9EFA84572}"/>
          </ac:spMkLst>
        </pc:spChg>
        <pc:spChg chg="add del mod">
          <ac:chgData name="소 민환" userId="367441008b9a3a76" providerId="LiveId" clId="{72140D53-68B7-4837-A58D-4DD1A6BE2B56}" dt="2020-10-12T02:29:08.671" v="11920" actId="478"/>
          <ac:spMkLst>
            <pc:docMk/>
            <pc:sldMk cId="435256045" sldId="321"/>
            <ac:spMk id="49" creationId="{C6D5021E-DA6B-4429-A8FF-55C8C88B9886}"/>
          </ac:spMkLst>
        </pc:spChg>
        <pc:spChg chg="mod">
          <ac:chgData name="소 민환" userId="367441008b9a3a76" providerId="LiveId" clId="{72140D53-68B7-4837-A58D-4DD1A6BE2B56}" dt="2020-10-12T02:29:11.181" v="11921"/>
          <ac:spMkLst>
            <pc:docMk/>
            <pc:sldMk cId="435256045" sldId="321"/>
            <ac:spMk id="51" creationId="{0C08CB24-7E3D-4534-ABDC-09E5E10DFCB3}"/>
          </ac:spMkLst>
        </pc:spChg>
        <pc:spChg chg="mod">
          <ac:chgData name="소 민환" userId="367441008b9a3a76" providerId="LiveId" clId="{72140D53-68B7-4837-A58D-4DD1A6BE2B56}" dt="2020-10-12T02:29:11.181" v="11921"/>
          <ac:spMkLst>
            <pc:docMk/>
            <pc:sldMk cId="435256045" sldId="321"/>
            <ac:spMk id="54" creationId="{19753967-249D-4DA6-9F29-37EA59532819}"/>
          </ac:spMkLst>
        </pc:spChg>
        <pc:spChg chg="mod">
          <ac:chgData name="소 민환" userId="367441008b9a3a76" providerId="LiveId" clId="{72140D53-68B7-4837-A58D-4DD1A6BE2B56}" dt="2020-10-12T02:29:11.181" v="11921"/>
          <ac:spMkLst>
            <pc:docMk/>
            <pc:sldMk cId="435256045" sldId="321"/>
            <ac:spMk id="55" creationId="{5625BBFA-6FE5-453D-A3CF-C620BAEDB3B3}"/>
          </ac:spMkLst>
        </pc:spChg>
        <pc:spChg chg="mod">
          <ac:chgData name="소 민환" userId="367441008b9a3a76" providerId="LiveId" clId="{72140D53-68B7-4837-A58D-4DD1A6BE2B56}" dt="2020-10-12T02:29:11.181" v="11921"/>
          <ac:spMkLst>
            <pc:docMk/>
            <pc:sldMk cId="435256045" sldId="321"/>
            <ac:spMk id="56" creationId="{7D4A1E6A-889B-48AA-9FC5-23E94E41916C}"/>
          </ac:spMkLst>
        </pc:spChg>
        <pc:spChg chg="mod">
          <ac:chgData name="소 민환" userId="367441008b9a3a76" providerId="LiveId" clId="{72140D53-68B7-4837-A58D-4DD1A6BE2B56}" dt="2020-10-12T02:29:11.181" v="11921"/>
          <ac:spMkLst>
            <pc:docMk/>
            <pc:sldMk cId="435256045" sldId="321"/>
            <ac:spMk id="58" creationId="{8746BD35-1DC2-4DD3-9D56-65BA665CFF45}"/>
          </ac:spMkLst>
        </pc:spChg>
        <pc:spChg chg="mod">
          <ac:chgData name="소 민환" userId="367441008b9a3a76" providerId="LiveId" clId="{72140D53-68B7-4837-A58D-4DD1A6BE2B56}" dt="2020-10-12T02:29:11.181" v="11921"/>
          <ac:spMkLst>
            <pc:docMk/>
            <pc:sldMk cId="435256045" sldId="321"/>
            <ac:spMk id="59" creationId="{55CAADF7-9804-4B33-9BE7-94F63B87F93D}"/>
          </ac:spMkLst>
        </pc:spChg>
        <pc:spChg chg="mod">
          <ac:chgData name="소 민환" userId="367441008b9a3a76" providerId="LiveId" clId="{72140D53-68B7-4837-A58D-4DD1A6BE2B56}" dt="2020-10-12T02:29:11.181" v="11921"/>
          <ac:spMkLst>
            <pc:docMk/>
            <pc:sldMk cId="435256045" sldId="321"/>
            <ac:spMk id="60" creationId="{CE40A97B-2D9A-43CC-B3B6-1604DA57C97F}"/>
          </ac:spMkLst>
        </pc:spChg>
        <pc:spChg chg="mod">
          <ac:chgData name="소 민환" userId="367441008b9a3a76" providerId="LiveId" clId="{72140D53-68B7-4837-A58D-4DD1A6BE2B56}" dt="2020-10-12T02:29:11.181" v="11921"/>
          <ac:spMkLst>
            <pc:docMk/>
            <pc:sldMk cId="435256045" sldId="321"/>
            <ac:spMk id="61" creationId="{5D6743CF-E466-43D3-9015-811D16B97D80}"/>
          </ac:spMkLst>
        </pc:spChg>
        <pc:spChg chg="mod">
          <ac:chgData name="소 민환" userId="367441008b9a3a76" providerId="LiveId" clId="{72140D53-68B7-4837-A58D-4DD1A6BE2B56}" dt="2020-10-12T02:29:11.181" v="11921"/>
          <ac:spMkLst>
            <pc:docMk/>
            <pc:sldMk cId="435256045" sldId="321"/>
            <ac:spMk id="62" creationId="{4369EF6C-6B74-44B9-B352-54E8F44A621A}"/>
          </ac:spMkLst>
        </pc:spChg>
        <pc:spChg chg="mod">
          <ac:chgData name="소 민환" userId="367441008b9a3a76" providerId="LiveId" clId="{72140D53-68B7-4837-A58D-4DD1A6BE2B56}" dt="2020-10-12T02:29:11.181" v="11921"/>
          <ac:spMkLst>
            <pc:docMk/>
            <pc:sldMk cId="435256045" sldId="321"/>
            <ac:spMk id="63" creationId="{06D171F1-D44C-41A8-A4E5-61D481626A9C}"/>
          </ac:spMkLst>
        </pc:spChg>
        <pc:spChg chg="add mod">
          <ac:chgData name="소 민환" userId="367441008b9a3a76" providerId="LiveId" clId="{72140D53-68B7-4837-A58D-4DD1A6BE2B56}" dt="2020-10-13T09:05:39.135" v="15657"/>
          <ac:spMkLst>
            <pc:docMk/>
            <pc:sldMk cId="435256045" sldId="321"/>
            <ac:spMk id="65" creationId="{91266F35-7A34-49C4-987E-27211C6720B7}"/>
          </ac:spMkLst>
        </pc:spChg>
        <pc:grpChg chg="add mod">
          <ac:chgData name="소 민환" userId="367441008b9a3a76" providerId="LiveId" clId="{72140D53-68B7-4837-A58D-4DD1A6BE2B56}" dt="2020-10-12T02:29:45.256" v="11932" actId="1076"/>
          <ac:grpSpMkLst>
            <pc:docMk/>
            <pc:sldMk cId="435256045" sldId="321"/>
            <ac:grpSpMk id="10" creationId="{64CC1FB9-5062-4318-8459-FBD6427F5721}"/>
          </ac:grpSpMkLst>
        </pc:grpChg>
        <pc:grpChg chg="mod">
          <ac:chgData name="소 민환" userId="367441008b9a3a76" providerId="LiveId" clId="{72140D53-68B7-4837-A58D-4DD1A6BE2B56}" dt="2020-10-12T02:11:43.908" v="11606"/>
          <ac:grpSpMkLst>
            <pc:docMk/>
            <pc:sldMk cId="435256045" sldId="321"/>
            <ac:grpSpMk id="13" creationId="{9613290C-8E6B-4140-90D3-77DD6D5B3E38}"/>
          </ac:grpSpMkLst>
        </pc:grpChg>
        <pc:grpChg chg="add del mod">
          <ac:chgData name="소 민환" userId="367441008b9a3a76" providerId="LiveId" clId="{72140D53-68B7-4837-A58D-4DD1A6BE2B56}" dt="2020-10-12T02:16:11.099" v="11637" actId="165"/>
          <ac:grpSpMkLst>
            <pc:docMk/>
            <pc:sldMk cId="435256045" sldId="321"/>
            <ac:grpSpMk id="23" creationId="{AE1B0897-849E-4C34-B3DD-B056F472D7D2}"/>
          </ac:grpSpMkLst>
        </pc:grpChg>
        <pc:grpChg chg="add mod">
          <ac:chgData name="소 민환" userId="367441008b9a3a76" providerId="LiveId" clId="{72140D53-68B7-4837-A58D-4DD1A6BE2B56}" dt="2020-10-12T02:24:13.094" v="11816" actId="164"/>
          <ac:grpSpMkLst>
            <pc:docMk/>
            <pc:sldMk cId="435256045" sldId="321"/>
            <ac:grpSpMk id="25" creationId="{5AC25985-E9FC-48B7-A14C-CC9000AF5A04}"/>
          </ac:grpSpMkLst>
        </pc:grpChg>
        <pc:grpChg chg="add mod">
          <ac:chgData name="소 민환" userId="367441008b9a3a76" providerId="LiveId" clId="{72140D53-68B7-4837-A58D-4DD1A6BE2B56}" dt="2020-10-12T02:28:05.968" v="11898" actId="164"/>
          <ac:grpSpMkLst>
            <pc:docMk/>
            <pc:sldMk cId="435256045" sldId="321"/>
            <ac:grpSpMk id="38" creationId="{B3646C31-573F-4F24-9678-A69AC65AAAAF}"/>
          </ac:grpSpMkLst>
        </pc:grpChg>
        <pc:grpChg chg="add mod">
          <ac:chgData name="소 민환" userId="367441008b9a3a76" providerId="LiveId" clId="{72140D53-68B7-4837-A58D-4DD1A6BE2B56}" dt="2020-10-12T02:28:36.909" v="11903" actId="164"/>
          <ac:grpSpMkLst>
            <pc:docMk/>
            <pc:sldMk cId="435256045" sldId="321"/>
            <ac:grpSpMk id="44" creationId="{29A382ED-B324-49B2-B19D-790616BB19A9}"/>
          </ac:grpSpMkLst>
        </pc:grpChg>
        <pc:grpChg chg="add mod">
          <ac:chgData name="소 민환" userId="367441008b9a3a76" providerId="LiveId" clId="{72140D53-68B7-4837-A58D-4DD1A6BE2B56}" dt="2020-10-12T02:29:39.712" v="11930" actId="1076"/>
          <ac:grpSpMkLst>
            <pc:docMk/>
            <pc:sldMk cId="435256045" sldId="321"/>
            <ac:grpSpMk id="45" creationId="{102E46E6-0D74-4FE6-896E-6DB3EADBF9EF}"/>
          </ac:grpSpMkLst>
        </pc:grpChg>
        <pc:grpChg chg="add mod">
          <ac:chgData name="소 민환" userId="367441008b9a3a76" providerId="LiveId" clId="{72140D53-68B7-4837-A58D-4DD1A6BE2B56}" dt="2020-10-12T02:29:48.453" v="11933" actId="1076"/>
          <ac:grpSpMkLst>
            <pc:docMk/>
            <pc:sldMk cId="435256045" sldId="321"/>
            <ac:grpSpMk id="50" creationId="{E16A7C94-2F4F-4CE4-9240-2405BB1233F2}"/>
          </ac:grpSpMkLst>
        </pc:grpChg>
        <pc:grpChg chg="mod">
          <ac:chgData name="소 민환" userId="367441008b9a3a76" providerId="LiveId" clId="{72140D53-68B7-4837-A58D-4DD1A6BE2B56}" dt="2020-10-12T02:29:11.181" v="11921"/>
          <ac:grpSpMkLst>
            <pc:docMk/>
            <pc:sldMk cId="435256045" sldId="321"/>
            <ac:grpSpMk id="52" creationId="{ABD3F5D5-AEAA-4F89-9A71-918DE0E9982F}"/>
          </ac:grpSpMkLst>
        </pc:grpChg>
        <pc:grpChg chg="mod">
          <ac:chgData name="소 민환" userId="367441008b9a3a76" providerId="LiveId" clId="{72140D53-68B7-4837-A58D-4DD1A6BE2B56}" dt="2020-10-12T02:29:11.181" v="11921"/>
          <ac:grpSpMkLst>
            <pc:docMk/>
            <pc:sldMk cId="435256045" sldId="321"/>
            <ac:grpSpMk id="53" creationId="{01DF376B-0261-4DE6-AF61-97E6DA4F4DAF}"/>
          </ac:grpSpMkLst>
        </pc:grpChg>
        <pc:grpChg chg="mod">
          <ac:chgData name="소 민환" userId="367441008b9a3a76" providerId="LiveId" clId="{72140D53-68B7-4837-A58D-4DD1A6BE2B56}" dt="2020-10-12T02:29:11.181" v="11921"/>
          <ac:grpSpMkLst>
            <pc:docMk/>
            <pc:sldMk cId="435256045" sldId="321"/>
            <ac:grpSpMk id="57" creationId="{1C019C85-0686-4724-9559-B531F19096BC}"/>
          </ac:grpSpMkLst>
        </pc:grpChg>
        <pc:picChg chg="mod">
          <ac:chgData name="소 민환" userId="367441008b9a3a76" providerId="LiveId" clId="{72140D53-68B7-4837-A58D-4DD1A6BE2B56}" dt="2020-10-12T02:11:43.908" v="11606"/>
          <ac:picMkLst>
            <pc:docMk/>
            <pc:sldMk cId="435256045" sldId="321"/>
            <ac:picMk id="12" creationId="{C239C7C7-60D0-443E-B807-D0CD9B0E60D2}"/>
          </ac:picMkLst>
        </pc:picChg>
        <pc:picChg chg="mod">
          <ac:chgData name="소 민환" userId="367441008b9a3a76" providerId="LiveId" clId="{72140D53-68B7-4837-A58D-4DD1A6BE2B56}" dt="2020-10-12T02:11:43.908" v="11606"/>
          <ac:picMkLst>
            <pc:docMk/>
            <pc:sldMk cId="435256045" sldId="321"/>
            <ac:picMk id="16" creationId="{4BC1B3AD-1FC7-4270-8EF5-DEF5C8DB3D0A}"/>
          </ac:picMkLst>
        </pc:picChg>
        <pc:picChg chg="mod">
          <ac:chgData name="소 민환" userId="367441008b9a3a76" providerId="LiveId" clId="{72140D53-68B7-4837-A58D-4DD1A6BE2B56}" dt="2020-10-12T02:11:43.908" v="11606"/>
          <ac:picMkLst>
            <pc:docMk/>
            <pc:sldMk cId="435256045" sldId="321"/>
            <ac:picMk id="17" creationId="{79F83BB9-92F6-4100-A7D6-F58170A45D80}"/>
          </ac:picMkLst>
        </pc:picChg>
      </pc:sldChg>
      <pc:sldChg chg="add del">
        <pc:chgData name="소 민환" userId="367441008b9a3a76" providerId="LiveId" clId="{72140D53-68B7-4837-A58D-4DD1A6BE2B56}" dt="2020-10-11T16:33:02.036" v="11146"/>
        <pc:sldMkLst>
          <pc:docMk/>
          <pc:sldMk cId="2347192922" sldId="321"/>
        </pc:sldMkLst>
      </pc:sldChg>
      <pc:sldChg chg="addSp delSp modSp add mod ord">
        <pc:chgData name="소 민환" userId="367441008b9a3a76" providerId="LiveId" clId="{72140D53-68B7-4837-A58D-4DD1A6BE2B56}" dt="2020-10-13T09:05:48.548" v="15658" actId="478"/>
        <pc:sldMkLst>
          <pc:docMk/>
          <pc:sldMk cId="3072147761" sldId="322"/>
        </pc:sldMkLst>
        <pc:spChg chg="add mod">
          <ac:chgData name="소 민환" userId="367441008b9a3a76" providerId="LiveId" clId="{72140D53-68B7-4837-A58D-4DD1A6BE2B56}" dt="2020-10-12T02:30:29.739" v="11958" actId="692"/>
          <ac:spMkLst>
            <pc:docMk/>
            <pc:sldMk cId="3072147761" sldId="322"/>
            <ac:spMk id="2" creationId="{17EEEEE7-0EE3-4CA0-9AAD-A304164CFDBD}"/>
          </ac:spMkLst>
        </pc:spChg>
        <pc:spChg chg="add mod">
          <ac:chgData name="소 민환" userId="367441008b9a3a76" providerId="LiveId" clId="{72140D53-68B7-4837-A58D-4DD1A6BE2B56}" dt="2020-10-12T02:31:14.246" v="12038" actId="207"/>
          <ac:spMkLst>
            <pc:docMk/>
            <pc:sldMk cId="3072147761" sldId="322"/>
            <ac:spMk id="6" creationId="{0C95F5AD-53C4-4D23-8ECD-2D48604AFA23}"/>
          </ac:spMkLst>
        </pc:spChg>
        <pc:spChg chg="add mod">
          <ac:chgData name="소 민환" userId="367441008b9a3a76" providerId="LiveId" clId="{72140D53-68B7-4837-A58D-4DD1A6BE2B56}" dt="2020-10-12T02:31:43.273" v="12043" actId="692"/>
          <ac:spMkLst>
            <pc:docMk/>
            <pc:sldMk cId="3072147761" sldId="322"/>
            <ac:spMk id="7" creationId="{0B17BA3D-3961-45D9-A01D-AA9E7C3E5BBA}"/>
          </ac:spMkLst>
        </pc:spChg>
        <pc:spChg chg="add mod">
          <ac:chgData name="소 민환" userId="367441008b9a3a76" providerId="LiveId" clId="{72140D53-68B7-4837-A58D-4DD1A6BE2B56}" dt="2020-10-12T02:32:34.192" v="12150" actId="14100"/>
          <ac:spMkLst>
            <pc:docMk/>
            <pc:sldMk cId="3072147761" sldId="322"/>
            <ac:spMk id="18" creationId="{D7218C17-D571-4B8A-A02B-D2AB6A278115}"/>
          </ac:spMkLst>
        </pc:spChg>
        <pc:spChg chg="del">
          <ac:chgData name="소 민환" userId="367441008b9a3a76" providerId="LiveId" clId="{72140D53-68B7-4837-A58D-4DD1A6BE2B56}" dt="2020-10-13T09:05:48.548" v="15658" actId="478"/>
          <ac:spMkLst>
            <pc:docMk/>
            <pc:sldMk cId="3072147761" sldId="322"/>
            <ac:spMk id="65" creationId="{91266F35-7A34-49C4-987E-27211C6720B7}"/>
          </ac:spMkLst>
        </pc:spChg>
        <pc:grpChg chg="mod">
          <ac:chgData name="소 민환" userId="367441008b9a3a76" providerId="LiveId" clId="{72140D53-68B7-4837-A58D-4DD1A6BE2B56}" dt="2020-10-12T02:32:00.036" v="12047" actId="1076"/>
          <ac:grpSpMkLst>
            <pc:docMk/>
            <pc:sldMk cId="3072147761" sldId="322"/>
            <ac:grpSpMk id="45" creationId="{102E46E6-0D74-4FE6-896E-6DB3EADBF9EF}"/>
          </ac:grpSpMkLst>
        </pc:grpChg>
        <pc:cxnChg chg="add mod">
          <ac:chgData name="소 민환" userId="367441008b9a3a76" providerId="LiveId" clId="{72140D53-68B7-4837-A58D-4DD1A6BE2B56}" dt="2020-10-12T02:30:37.993" v="11960" actId="692"/>
          <ac:cxnSpMkLst>
            <pc:docMk/>
            <pc:sldMk cId="3072147761" sldId="322"/>
            <ac:cxnSpMk id="4" creationId="{272A25EB-14E2-40CC-BC49-F7AA9037A2F7}"/>
          </ac:cxnSpMkLst>
        </pc:cxnChg>
        <pc:cxnChg chg="add mod">
          <ac:chgData name="소 민환" userId="367441008b9a3a76" providerId="LiveId" clId="{72140D53-68B7-4837-A58D-4DD1A6BE2B56}" dt="2020-10-12T02:31:55.108" v="12045" actId="692"/>
          <ac:cxnSpMkLst>
            <pc:docMk/>
            <pc:sldMk cId="3072147761" sldId="322"/>
            <ac:cxnSpMk id="9" creationId="{AA33D69C-F29F-4E45-84A0-0CABA4041C72}"/>
          </ac:cxnSpMkLst>
        </pc:cxnChg>
      </pc:sldChg>
      <pc:sldChg chg="addSp modSp new del">
        <pc:chgData name="소 민환" userId="367441008b9a3a76" providerId="LiveId" clId="{72140D53-68B7-4837-A58D-4DD1A6BE2B56}" dt="2020-10-12T10:18:35.274" v="12967" actId="47"/>
        <pc:sldMkLst>
          <pc:docMk/>
          <pc:sldMk cId="2554100632" sldId="323"/>
        </pc:sldMkLst>
        <pc:spChg chg="mod">
          <ac:chgData name="소 민환" userId="367441008b9a3a76" providerId="LiveId" clId="{72140D53-68B7-4837-A58D-4DD1A6BE2B56}" dt="2020-10-12T09:53:42.983" v="12531"/>
          <ac:spMkLst>
            <pc:docMk/>
            <pc:sldMk cId="2554100632" sldId="323"/>
            <ac:spMk id="3" creationId="{4B261084-C58A-4232-838D-37CD68AA3C93}"/>
          </ac:spMkLst>
        </pc:spChg>
        <pc:spChg chg="mod">
          <ac:chgData name="소 민환" userId="367441008b9a3a76" providerId="LiveId" clId="{72140D53-68B7-4837-A58D-4DD1A6BE2B56}" dt="2020-10-12T09:53:42.983" v="12531"/>
          <ac:spMkLst>
            <pc:docMk/>
            <pc:sldMk cId="2554100632" sldId="323"/>
            <ac:spMk id="4" creationId="{3BD72342-B490-4F4F-BA96-89C4E07A9149}"/>
          </ac:spMkLst>
        </pc:spChg>
        <pc:spChg chg="mod">
          <ac:chgData name="소 민환" userId="367441008b9a3a76" providerId="LiveId" clId="{72140D53-68B7-4837-A58D-4DD1A6BE2B56}" dt="2020-10-12T09:53:42.983" v="12531"/>
          <ac:spMkLst>
            <pc:docMk/>
            <pc:sldMk cId="2554100632" sldId="323"/>
            <ac:spMk id="5" creationId="{38D51C89-8431-4AD3-988B-AABC6BC0FD14}"/>
          </ac:spMkLst>
        </pc:spChg>
        <pc:spChg chg="mod">
          <ac:chgData name="소 민환" userId="367441008b9a3a76" providerId="LiveId" clId="{72140D53-68B7-4837-A58D-4DD1A6BE2B56}" dt="2020-10-12T09:53:42.983" v="12531"/>
          <ac:spMkLst>
            <pc:docMk/>
            <pc:sldMk cId="2554100632" sldId="323"/>
            <ac:spMk id="7" creationId="{A93F3A26-1A3A-4B53-A567-1D2E42E9FEAA}"/>
          </ac:spMkLst>
        </pc:spChg>
        <pc:spChg chg="mod">
          <ac:chgData name="소 민환" userId="367441008b9a3a76" providerId="LiveId" clId="{72140D53-68B7-4837-A58D-4DD1A6BE2B56}" dt="2020-10-12T09:53:42.983" v="12531"/>
          <ac:spMkLst>
            <pc:docMk/>
            <pc:sldMk cId="2554100632" sldId="323"/>
            <ac:spMk id="8" creationId="{028FD593-7612-4872-8BD6-8B1A1553D950}"/>
          </ac:spMkLst>
        </pc:spChg>
        <pc:spChg chg="mod">
          <ac:chgData name="소 민환" userId="367441008b9a3a76" providerId="LiveId" clId="{72140D53-68B7-4837-A58D-4DD1A6BE2B56}" dt="2020-10-12T09:53:42.983" v="12531"/>
          <ac:spMkLst>
            <pc:docMk/>
            <pc:sldMk cId="2554100632" sldId="323"/>
            <ac:spMk id="9" creationId="{D8B64E8D-FA50-4123-B122-18667C40607C}"/>
          </ac:spMkLst>
        </pc:spChg>
        <pc:grpChg chg="add mod">
          <ac:chgData name="소 민환" userId="367441008b9a3a76" providerId="LiveId" clId="{72140D53-68B7-4837-A58D-4DD1A6BE2B56}" dt="2020-10-12T09:53:42.983" v="12531"/>
          <ac:grpSpMkLst>
            <pc:docMk/>
            <pc:sldMk cId="2554100632" sldId="323"/>
            <ac:grpSpMk id="2" creationId="{273507FB-B409-49E8-946F-DF3947BDF656}"/>
          </ac:grpSpMkLst>
        </pc:grpChg>
        <pc:grpChg chg="mod">
          <ac:chgData name="소 민환" userId="367441008b9a3a76" providerId="LiveId" clId="{72140D53-68B7-4837-A58D-4DD1A6BE2B56}" dt="2020-10-12T09:53:42.983" v="12531"/>
          <ac:grpSpMkLst>
            <pc:docMk/>
            <pc:sldMk cId="2554100632" sldId="323"/>
            <ac:grpSpMk id="6" creationId="{70539B11-0EA1-4975-A8EE-7E0E4DACD9AA}"/>
          </ac:grpSpMkLst>
        </pc:grpChg>
      </pc:sldChg>
      <pc:sldChg chg="addSp delSp modSp add mod ord">
        <pc:chgData name="소 민환" userId="367441008b9a3a76" providerId="LiveId" clId="{72140D53-68B7-4837-A58D-4DD1A6BE2B56}" dt="2020-10-13T09:04:33.760" v="15639"/>
        <pc:sldMkLst>
          <pc:docMk/>
          <pc:sldMk cId="746644185" sldId="324"/>
        </pc:sldMkLst>
        <pc:spChg chg="add mod">
          <ac:chgData name="소 민환" userId="367441008b9a3a76" providerId="LiveId" clId="{72140D53-68B7-4837-A58D-4DD1A6BE2B56}" dt="2020-10-12T09:57:54.419" v="12568" actId="1582"/>
          <ac:spMkLst>
            <pc:docMk/>
            <pc:sldMk cId="746644185" sldId="324"/>
            <ac:spMk id="2" creationId="{AFDF533D-1893-4251-A7B1-0FCE0F1BD7C7}"/>
          </ac:spMkLst>
        </pc:spChg>
        <pc:spChg chg="add mod">
          <ac:chgData name="소 민환" userId="367441008b9a3a76" providerId="LiveId" clId="{72140D53-68B7-4837-A58D-4DD1A6BE2B56}" dt="2020-10-12T09:59:35.436" v="12805" actId="1076"/>
          <ac:spMkLst>
            <pc:docMk/>
            <pc:sldMk cId="746644185" sldId="324"/>
            <ac:spMk id="5" creationId="{A1DC00E7-E6F0-4999-B685-A333F95DE31D}"/>
          </ac:spMkLst>
        </pc:spChg>
        <pc:spChg chg="add del mod topLvl">
          <ac:chgData name="소 민환" userId="367441008b9a3a76" providerId="LiveId" clId="{72140D53-68B7-4837-A58D-4DD1A6BE2B56}" dt="2020-10-12T09:56:17.440" v="12551" actId="478"/>
          <ac:spMkLst>
            <pc:docMk/>
            <pc:sldMk cId="746644185" sldId="324"/>
            <ac:spMk id="13" creationId="{178F7BE1-DAF5-4B96-980B-D9CEC71EA56D}"/>
          </ac:spMkLst>
        </pc:spChg>
        <pc:spChg chg="del">
          <ac:chgData name="소 민환" userId="367441008b9a3a76" providerId="LiveId" clId="{72140D53-68B7-4837-A58D-4DD1A6BE2B56}" dt="2020-10-12T09:56:21.061" v="12552" actId="478"/>
          <ac:spMkLst>
            <pc:docMk/>
            <pc:sldMk cId="746644185" sldId="324"/>
            <ac:spMk id="49" creationId="{7A230F16-358A-4FDC-B895-C9CE95CA35CB}"/>
          </ac:spMkLst>
        </pc:spChg>
        <pc:spChg chg="mod">
          <ac:chgData name="소 민환" userId="367441008b9a3a76" providerId="LiveId" clId="{72140D53-68B7-4837-A58D-4DD1A6BE2B56}" dt="2020-10-12T09:56:49.965" v="12562"/>
          <ac:spMkLst>
            <pc:docMk/>
            <pc:sldMk cId="746644185" sldId="324"/>
            <ac:spMk id="59" creationId="{41746AB0-A8B8-4D49-B5E8-915681EB2BC5}"/>
          </ac:spMkLst>
        </pc:spChg>
        <pc:spChg chg="del">
          <ac:chgData name="소 민환" userId="367441008b9a3a76" providerId="LiveId" clId="{72140D53-68B7-4837-A58D-4DD1A6BE2B56}" dt="2020-10-12T09:56:40.581" v="12558" actId="478"/>
          <ac:spMkLst>
            <pc:docMk/>
            <pc:sldMk cId="746644185" sldId="324"/>
            <ac:spMk id="99" creationId="{7BC2C87A-DE5B-45DB-B8F2-513BA0B83970}"/>
          </ac:spMkLst>
        </pc:spChg>
        <pc:grpChg chg="add mod">
          <ac:chgData name="소 민환" userId="367441008b9a3a76" providerId="LiveId" clId="{72140D53-68B7-4837-A58D-4DD1A6BE2B56}" dt="2020-10-12T09:56:55.844" v="12563" actId="1076"/>
          <ac:grpSpMkLst>
            <pc:docMk/>
            <pc:sldMk cId="746644185" sldId="324"/>
            <ac:grpSpMk id="56" creationId="{59457886-894E-472C-AAC8-2A5DD821B7FE}"/>
          </ac:grpSpMkLst>
        </pc:grpChg>
        <pc:grpChg chg="mod">
          <ac:chgData name="소 민환" userId="367441008b9a3a76" providerId="LiveId" clId="{72140D53-68B7-4837-A58D-4DD1A6BE2B56}" dt="2020-10-12T09:56:49.965" v="12562"/>
          <ac:grpSpMkLst>
            <pc:docMk/>
            <pc:sldMk cId="746644185" sldId="324"/>
            <ac:grpSpMk id="57" creationId="{94C8081B-9672-461A-A81D-1E4B2EC9DA24}"/>
          </ac:grpSpMkLst>
        </pc:grpChg>
        <pc:grpChg chg="del">
          <ac:chgData name="소 민환" userId="367441008b9a3a76" providerId="LiveId" clId="{72140D53-68B7-4837-A58D-4DD1A6BE2B56}" dt="2020-10-12T09:56:25.061" v="12555" actId="478"/>
          <ac:grpSpMkLst>
            <pc:docMk/>
            <pc:sldMk cId="746644185" sldId="324"/>
            <ac:grpSpMk id="61" creationId="{AB5206DC-94F4-4B66-A1C2-7497CE50F0C0}"/>
          </ac:grpSpMkLst>
        </pc:grpChg>
        <pc:grpChg chg="mod">
          <ac:chgData name="소 민환" userId="367441008b9a3a76" providerId="LiveId" clId="{72140D53-68B7-4837-A58D-4DD1A6BE2B56}" dt="2020-10-12T09:56:31.708" v="12557" actId="1076"/>
          <ac:grpSpMkLst>
            <pc:docMk/>
            <pc:sldMk cId="746644185" sldId="324"/>
            <ac:grpSpMk id="75" creationId="{69DC4EEB-E695-4411-A005-687F537D93C1}"/>
          </ac:grpSpMkLst>
        </pc:grpChg>
        <pc:grpChg chg="mod topLvl">
          <ac:chgData name="소 민환" userId="367441008b9a3a76" providerId="LiveId" clId="{72140D53-68B7-4837-A58D-4DD1A6BE2B56}" dt="2020-10-12T09:56:17.440" v="12551" actId="478"/>
          <ac:grpSpMkLst>
            <pc:docMk/>
            <pc:sldMk cId="746644185" sldId="324"/>
            <ac:grpSpMk id="78" creationId="{BF1D66DE-64A6-4BB9-92AA-CF41C0AADB68}"/>
          </ac:grpSpMkLst>
        </pc:grpChg>
        <pc:grpChg chg="add del">
          <ac:chgData name="소 민환" userId="367441008b9a3a76" providerId="LiveId" clId="{72140D53-68B7-4837-A58D-4DD1A6BE2B56}" dt="2020-10-12T09:56:17.440" v="12551" actId="478"/>
          <ac:grpSpMkLst>
            <pc:docMk/>
            <pc:sldMk cId="746644185" sldId="324"/>
            <ac:grpSpMk id="87" creationId="{94679FFE-7446-4564-A547-2D5109FBD742}"/>
          </ac:grpSpMkLst>
        </pc:grpChg>
        <pc:grpChg chg="del">
          <ac:chgData name="소 민환" userId="367441008b9a3a76" providerId="LiveId" clId="{72140D53-68B7-4837-A58D-4DD1A6BE2B56}" dt="2020-10-12T09:56:44.668" v="12560" actId="478"/>
          <ac:grpSpMkLst>
            <pc:docMk/>
            <pc:sldMk cId="746644185" sldId="324"/>
            <ac:grpSpMk id="94" creationId="{3E365228-9EB2-454D-89AA-459B05E30DE3}"/>
          </ac:grpSpMkLst>
        </pc:grpChg>
        <pc:cxnChg chg="add mod">
          <ac:chgData name="소 민환" userId="367441008b9a3a76" providerId="LiveId" clId="{72140D53-68B7-4837-A58D-4DD1A6BE2B56}" dt="2020-10-12T09:58:05.023" v="12570" actId="208"/>
          <ac:cxnSpMkLst>
            <pc:docMk/>
            <pc:sldMk cId="746644185" sldId="324"/>
            <ac:cxnSpMk id="4" creationId="{3197F5BB-7B49-427D-859E-937F64620F2B}"/>
          </ac:cxnSpMkLst>
        </pc:cxnChg>
        <pc:cxnChg chg="del mod">
          <ac:chgData name="소 민환" userId="367441008b9a3a76" providerId="LiveId" clId="{72140D53-68B7-4837-A58D-4DD1A6BE2B56}" dt="2020-10-12T09:56:23.536" v="12554" actId="478"/>
          <ac:cxnSpMkLst>
            <pc:docMk/>
            <pc:sldMk cId="746644185" sldId="324"/>
            <ac:cxnSpMk id="55" creationId="{E5B0D0A4-084A-4A4F-9CAC-15B016A28EC2}"/>
          </ac:cxnSpMkLst>
        </pc:cxnChg>
        <pc:cxnChg chg="add del">
          <ac:chgData name="소 민환" userId="367441008b9a3a76" providerId="LiveId" clId="{72140D53-68B7-4837-A58D-4DD1A6BE2B56}" dt="2020-10-12T09:56:27.496" v="12556" actId="478"/>
          <ac:cxnSpMkLst>
            <pc:docMk/>
            <pc:sldMk cId="746644185" sldId="324"/>
            <ac:cxnSpMk id="58" creationId="{78CBEE6B-9861-460A-BA48-50E43E7723E8}"/>
          </ac:cxnSpMkLst>
        </pc:cxnChg>
        <pc:cxnChg chg="add del">
          <ac:chgData name="소 민환" userId="367441008b9a3a76" providerId="LiveId" clId="{72140D53-68B7-4837-A58D-4DD1A6BE2B56}" dt="2020-10-12T09:56:25.061" v="12555" actId="478"/>
          <ac:cxnSpMkLst>
            <pc:docMk/>
            <pc:sldMk cId="746644185" sldId="324"/>
            <ac:cxnSpMk id="60" creationId="{7F1FE87E-A4DC-4621-B932-9CAE0B3B4E77}"/>
          </ac:cxnSpMkLst>
        </pc:cxnChg>
        <pc:cxnChg chg="mod">
          <ac:chgData name="소 민환" userId="367441008b9a3a76" providerId="LiveId" clId="{72140D53-68B7-4837-A58D-4DD1A6BE2B56}" dt="2020-10-12T09:56:49.965" v="12562"/>
          <ac:cxnSpMkLst>
            <pc:docMk/>
            <pc:sldMk cId="746644185" sldId="324"/>
            <ac:cxnSpMk id="63" creationId="{E39AC1D0-D8FF-401C-A050-5AB974059DB3}"/>
          </ac:cxnSpMkLst>
        </pc:cxnChg>
        <pc:cxnChg chg="mod">
          <ac:chgData name="소 민환" userId="367441008b9a3a76" providerId="LiveId" clId="{72140D53-68B7-4837-A58D-4DD1A6BE2B56}" dt="2020-10-12T09:56:49.965" v="12562"/>
          <ac:cxnSpMkLst>
            <pc:docMk/>
            <pc:sldMk cId="746644185" sldId="324"/>
            <ac:cxnSpMk id="70" creationId="{0C3B50CB-3A9D-494C-A166-AB4C89106773}"/>
          </ac:cxnSpMkLst>
        </pc:cxnChg>
        <pc:cxnChg chg="del">
          <ac:chgData name="소 민환" userId="367441008b9a3a76" providerId="LiveId" clId="{72140D53-68B7-4837-A58D-4DD1A6BE2B56}" dt="2020-10-12T09:56:44.668" v="12560" actId="478"/>
          <ac:cxnSpMkLst>
            <pc:docMk/>
            <pc:sldMk cId="746644185" sldId="324"/>
            <ac:cxnSpMk id="100" creationId="{AE09A0BC-5D61-4B2F-9492-1AB717FE3BFA}"/>
          </ac:cxnSpMkLst>
        </pc:cxnChg>
        <pc:cxnChg chg="del">
          <ac:chgData name="소 민환" userId="367441008b9a3a76" providerId="LiveId" clId="{72140D53-68B7-4837-A58D-4DD1A6BE2B56}" dt="2020-10-12T09:56:42.762" v="12559" actId="478"/>
          <ac:cxnSpMkLst>
            <pc:docMk/>
            <pc:sldMk cId="746644185" sldId="324"/>
            <ac:cxnSpMk id="101" creationId="{D85C8776-DC8C-4564-AAC7-16D5D29FF855}"/>
          </ac:cxnSpMkLst>
        </pc:cxnChg>
        <pc:cxnChg chg="del">
          <ac:chgData name="소 민환" userId="367441008b9a3a76" providerId="LiveId" clId="{72140D53-68B7-4837-A58D-4DD1A6BE2B56}" dt="2020-10-12T09:56:46.719" v="12561" actId="478"/>
          <ac:cxnSpMkLst>
            <pc:docMk/>
            <pc:sldMk cId="746644185" sldId="324"/>
            <ac:cxnSpMk id="102" creationId="{5CD810FF-8AAD-469F-A1F2-7D96A54D1A83}"/>
          </ac:cxnSpMkLst>
        </pc:cxnChg>
      </pc:sldChg>
      <pc:sldChg chg="addSp modSp new mod">
        <pc:chgData name="소 민환" userId="367441008b9a3a76" providerId="LiveId" clId="{72140D53-68B7-4837-A58D-4DD1A6BE2B56}" dt="2020-10-12T14:32:20.600" v="15579" actId="20577"/>
        <pc:sldMkLst>
          <pc:docMk/>
          <pc:sldMk cId="2425882785" sldId="325"/>
        </pc:sldMkLst>
        <pc:spChg chg="add mod">
          <ac:chgData name="소 민환" userId="367441008b9a3a76" providerId="LiveId" clId="{72140D53-68B7-4837-A58D-4DD1A6BE2B56}" dt="2020-10-12T10:19:43.156" v="13049" actId="20577"/>
          <ac:spMkLst>
            <pc:docMk/>
            <pc:sldMk cId="2425882785" sldId="325"/>
            <ac:spMk id="3" creationId="{0ECDBD28-8718-4573-ACBB-B090E9920118}"/>
          </ac:spMkLst>
        </pc:spChg>
        <pc:spChg chg="add mod">
          <ac:chgData name="소 민환" userId="367441008b9a3a76" providerId="LiveId" clId="{72140D53-68B7-4837-A58D-4DD1A6BE2B56}" dt="2020-10-12T14:32:15.307" v="15577"/>
          <ac:spMkLst>
            <pc:docMk/>
            <pc:sldMk cId="2425882785" sldId="325"/>
            <ac:spMk id="4" creationId="{FB7F4C61-16DC-4ECF-873E-FA0A0BF1DE11}"/>
          </ac:spMkLst>
        </pc:spChg>
        <pc:spChg chg="add mod">
          <ac:chgData name="소 민환" userId="367441008b9a3a76" providerId="LiveId" clId="{72140D53-68B7-4837-A58D-4DD1A6BE2B56}" dt="2020-10-12T10:25:25.600" v="13617" actId="164"/>
          <ac:spMkLst>
            <pc:docMk/>
            <pc:sldMk cId="2425882785" sldId="325"/>
            <ac:spMk id="5" creationId="{4A06F212-2C20-4CCA-8FEE-4FE285A7F842}"/>
          </ac:spMkLst>
        </pc:spChg>
        <pc:spChg chg="add mod">
          <ac:chgData name="소 민환" userId="367441008b9a3a76" providerId="LiveId" clId="{72140D53-68B7-4837-A58D-4DD1A6BE2B56}" dt="2020-10-12T14:32:20.600" v="15579" actId="20577"/>
          <ac:spMkLst>
            <pc:docMk/>
            <pc:sldMk cId="2425882785" sldId="325"/>
            <ac:spMk id="6" creationId="{A5E90726-E8FD-4CE6-8510-D341EBFCC92C}"/>
          </ac:spMkLst>
        </pc:spChg>
        <pc:grpChg chg="add mod">
          <ac:chgData name="소 민환" userId="367441008b9a3a76" providerId="LiveId" clId="{72140D53-68B7-4837-A58D-4DD1A6BE2B56}" dt="2020-10-12T10:25:28.230" v="13618" actId="1076"/>
          <ac:grpSpMkLst>
            <pc:docMk/>
            <pc:sldMk cId="2425882785" sldId="325"/>
            <ac:grpSpMk id="7" creationId="{F8DD0D26-D318-437B-9C95-9112CDA1A211}"/>
          </ac:grpSpMkLst>
        </pc:grpChg>
      </pc:sldChg>
      <pc:sldChg chg="addSp delSp modSp add mod">
        <pc:chgData name="소 민환" userId="367441008b9a3a76" providerId="LiveId" clId="{72140D53-68B7-4837-A58D-4DD1A6BE2B56}" dt="2020-10-13T09:08:03.680" v="15697" actId="22"/>
        <pc:sldMkLst>
          <pc:docMk/>
          <pc:sldMk cId="3473542878" sldId="326"/>
        </pc:sldMkLst>
        <pc:spChg chg="del">
          <ac:chgData name="소 민환" userId="367441008b9a3a76" providerId="LiveId" clId="{72140D53-68B7-4837-A58D-4DD1A6BE2B56}" dt="2020-10-12T10:37:39.787" v="14490" actId="478"/>
          <ac:spMkLst>
            <pc:docMk/>
            <pc:sldMk cId="3473542878" sldId="326"/>
            <ac:spMk id="2" creationId="{BDF31ECD-1384-4AA3-AFD6-9BED16E3ABCB}"/>
          </ac:spMkLst>
        </pc:spChg>
        <pc:spChg chg="add">
          <ac:chgData name="소 민환" userId="367441008b9a3a76" providerId="LiveId" clId="{72140D53-68B7-4837-A58D-4DD1A6BE2B56}" dt="2020-10-13T09:08:03.680" v="15697" actId="22"/>
          <ac:spMkLst>
            <pc:docMk/>
            <pc:sldMk cId="3473542878" sldId="326"/>
            <ac:spMk id="2" creationId="{F54D00E9-8004-4C64-A4BC-A46416233BD5}"/>
          </ac:spMkLst>
        </pc:spChg>
        <pc:spChg chg="del">
          <ac:chgData name="소 민환" userId="367441008b9a3a76" providerId="LiveId" clId="{72140D53-68B7-4837-A58D-4DD1A6BE2B56}" dt="2020-10-13T09:08:03.498" v="15696" actId="478"/>
          <ac:spMkLst>
            <pc:docMk/>
            <pc:sldMk cId="3473542878" sldId="326"/>
            <ac:spMk id="3" creationId="{F42602DD-9215-49B8-B609-86D2D587B432}"/>
          </ac:spMkLst>
        </pc:spChg>
        <pc:spChg chg="del">
          <ac:chgData name="소 민환" userId="367441008b9a3a76" providerId="LiveId" clId="{72140D53-68B7-4837-A58D-4DD1A6BE2B56}" dt="2020-10-12T10:37:41.225" v="14491" actId="478"/>
          <ac:spMkLst>
            <pc:docMk/>
            <pc:sldMk cId="3473542878" sldId="326"/>
            <ac:spMk id="7" creationId="{71DCC2BF-6D80-4844-BCC0-E0EB109C8887}"/>
          </ac:spMkLst>
        </pc:spChg>
        <pc:spChg chg="add mod">
          <ac:chgData name="소 민환" userId="367441008b9a3a76" providerId="LiveId" clId="{72140D53-68B7-4837-A58D-4DD1A6BE2B56}" dt="2020-10-12T10:43:01.241" v="14925"/>
          <ac:spMkLst>
            <pc:docMk/>
            <pc:sldMk cId="3473542878" sldId="326"/>
            <ac:spMk id="9" creationId="{4E40010F-5821-4E3F-B1EC-B9F381C59C13}"/>
          </ac:spMkLst>
        </pc:spChg>
        <pc:picChg chg="del mod">
          <ac:chgData name="소 민환" userId="367441008b9a3a76" providerId="LiveId" clId="{72140D53-68B7-4837-A58D-4DD1A6BE2B56}" dt="2020-10-12T10:37:38.600" v="14489" actId="478"/>
          <ac:picMkLst>
            <pc:docMk/>
            <pc:sldMk cId="3473542878" sldId="326"/>
            <ac:picMk id="5" creationId="{DDE2B35A-1050-4918-BA00-E7D4D5DAAD27}"/>
          </ac:picMkLst>
        </pc:picChg>
        <pc:picChg chg="add mod">
          <ac:chgData name="소 민환" userId="367441008b9a3a76" providerId="LiveId" clId="{72140D53-68B7-4837-A58D-4DD1A6BE2B56}" dt="2020-10-12T10:37:54.208" v="14498" actId="1076"/>
          <ac:picMkLst>
            <pc:docMk/>
            <pc:sldMk cId="3473542878" sldId="326"/>
            <ac:picMk id="6" creationId="{81109B1E-A0B2-491F-BFFA-A13680872A06}"/>
          </ac:picMkLst>
        </pc:picChg>
      </pc:sldChg>
      <pc:sldChg chg="add del">
        <pc:chgData name="소 민환" userId="367441008b9a3a76" providerId="LiveId" clId="{72140D53-68B7-4837-A58D-4DD1A6BE2B56}" dt="2020-10-12T10:37:44.127" v="14493"/>
        <pc:sldMkLst>
          <pc:docMk/>
          <pc:sldMk cId="283710073" sldId="327"/>
        </pc:sldMkLst>
      </pc:sldChg>
      <pc:sldChg chg="addSp delSp modSp add mod">
        <pc:chgData name="소 민환" userId="367441008b9a3a76" providerId="LiveId" clId="{72140D53-68B7-4837-A58D-4DD1A6BE2B56}" dt="2020-10-13T09:08:07.832" v="15699" actId="22"/>
        <pc:sldMkLst>
          <pc:docMk/>
          <pc:sldMk cId="1426378298" sldId="327"/>
        </pc:sldMkLst>
        <pc:spChg chg="add">
          <ac:chgData name="소 민환" userId="367441008b9a3a76" providerId="LiveId" clId="{72140D53-68B7-4837-A58D-4DD1A6BE2B56}" dt="2020-10-13T09:08:07.832" v="15699" actId="22"/>
          <ac:spMkLst>
            <pc:docMk/>
            <pc:sldMk cId="1426378298" sldId="327"/>
            <ac:spMk id="2" creationId="{71DD3572-6933-43D7-A196-86528AD8727D}"/>
          </ac:spMkLst>
        </pc:spChg>
        <pc:spChg chg="del">
          <ac:chgData name="소 민환" userId="367441008b9a3a76" providerId="LiveId" clId="{72140D53-68B7-4837-A58D-4DD1A6BE2B56}" dt="2020-10-13T09:08:07.627" v="15698" actId="478"/>
          <ac:spMkLst>
            <pc:docMk/>
            <pc:sldMk cId="1426378298" sldId="327"/>
            <ac:spMk id="3" creationId="{F42602DD-9215-49B8-B609-86D2D587B432}"/>
          </ac:spMkLst>
        </pc:spChg>
        <pc:spChg chg="add mod">
          <ac:chgData name="소 민환" userId="367441008b9a3a76" providerId="LiveId" clId="{72140D53-68B7-4837-A58D-4DD1A6BE2B56}" dt="2020-10-12T10:45:11.867" v="15207" actId="20577"/>
          <ac:spMkLst>
            <pc:docMk/>
            <pc:sldMk cId="1426378298" sldId="327"/>
            <ac:spMk id="5" creationId="{E06C51AE-0E24-4D3F-96B9-57401F4DAB5D}"/>
          </ac:spMkLst>
        </pc:spChg>
        <pc:spChg chg="add mod">
          <ac:chgData name="소 민환" userId="367441008b9a3a76" providerId="LiveId" clId="{72140D53-68B7-4837-A58D-4DD1A6BE2B56}" dt="2020-10-12T14:32:41.120" v="15580" actId="20577"/>
          <ac:spMkLst>
            <pc:docMk/>
            <pc:sldMk cId="1426378298" sldId="327"/>
            <ac:spMk id="8" creationId="{9E72489E-D116-48C6-A572-7D7C2385170C}"/>
          </ac:spMkLst>
        </pc:spChg>
        <pc:spChg chg="del">
          <ac:chgData name="소 민환" userId="367441008b9a3a76" providerId="LiveId" clId="{72140D53-68B7-4837-A58D-4DD1A6BE2B56}" dt="2020-10-12T10:43:36.716" v="14928" actId="478"/>
          <ac:spMkLst>
            <pc:docMk/>
            <pc:sldMk cId="1426378298" sldId="327"/>
            <ac:spMk id="9" creationId="{4E40010F-5821-4E3F-B1EC-B9F381C59C13}"/>
          </ac:spMkLst>
        </pc:spChg>
        <pc:picChg chg="add mod">
          <ac:chgData name="소 민환" userId="367441008b9a3a76" providerId="LiveId" clId="{72140D53-68B7-4837-A58D-4DD1A6BE2B56}" dt="2020-10-12T10:43:58.561" v="14933" actId="1076"/>
          <ac:picMkLst>
            <pc:docMk/>
            <pc:sldMk cId="1426378298" sldId="327"/>
            <ac:picMk id="4" creationId="{879CF2C3-E4E1-45F7-ACB0-000543B21C1D}"/>
          </ac:picMkLst>
        </pc:picChg>
        <pc:picChg chg="del">
          <ac:chgData name="소 민환" userId="367441008b9a3a76" providerId="LiveId" clId="{72140D53-68B7-4837-A58D-4DD1A6BE2B56}" dt="2020-10-12T10:43:35.474" v="14927" actId="478"/>
          <ac:picMkLst>
            <pc:docMk/>
            <pc:sldMk cId="1426378298" sldId="327"/>
            <ac:picMk id="6" creationId="{81109B1E-A0B2-491F-BFFA-A13680872A06}"/>
          </ac:picMkLst>
        </pc:picChg>
      </pc:sldChg>
      <pc:sldChg chg="addSp delSp modSp new del mod ord">
        <pc:chgData name="소 민환" userId="367441008b9a3a76" providerId="LiveId" clId="{72140D53-68B7-4837-A58D-4DD1A6BE2B56}" dt="2020-10-13T09:42:43.688" v="15812" actId="47"/>
        <pc:sldMkLst>
          <pc:docMk/>
          <pc:sldMk cId="1365634135" sldId="328"/>
        </pc:sldMkLst>
        <pc:spChg chg="add del mod">
          <ac:chgData name="소 민환" userId="367441008b9a3a76" providerId="LiveId" clId="{72140D53-68B7-4837-A58D-4DD1A6BE2B56}" dt="2020-10-13T09:42:32.726" v="15811" actId="478"/>
          <ac:spMkLst>
            <pc:docMk/>
            <pc:sldMk cId="1365634135" sldId="328"/>
            <ac:spMk id="3" creationId="{F6C522B1-6D7E-4758-AFCE-6E53BDF9AE3E}"/>
          </ac:spMkLst>
        </pc:spChg>
      </pc:sldChg>
      <pc:sldChg chg="addSp delSp modSp new mod">
        <pc:chgData name="소 민환" userId="367441008b9a3a76" providerId="LiveId" clId="{72140D53-68B7-4837-A58D-4DD1A6BE2B56}" dt="2020-10-13T10:08:09.812" v="16996" actId="20577"/>
        <pc:sldMkLst>
          <pc:docMk/>
          <pc:sldMk cId="4082005387" sldId="328"/>
        </pc:sldMkLst>
        <pc:spChg chg="add del mod">
          <ac:chgData name="소 민환" userId="367441008b9a3a76" providerId="LiveId" clId="{72140D53-68B7-4837-A58D-4DD1A6BE2B56}" dt="2020-10-13T09:47:04.006" v="15887" actId="478"/>
          <ac:spMkLst>
            <pc:docMk/>
            <pc:sldMk cId="4082005387" sldId="328"/>
            <ac:spMk id="4" creationId="{92B13DE2-398B-4872-ACE7-0B901A056BD9}"/>
          </ac:spMkLst>
        </pc:spChg>
        <pc:spChg chg="add mod">
          <ac:chgData name="소 민환" userId="367441008b9a3a76" providerId="LiveId" clId="{72140D53-68B7-4837-A58D-4DD1A6BE2B56}" dt="2020-10-13T10:06:13.477" v="16729" actId="20577"/>
          <ac:spMkLst>
            <pc:docMk/>
            <pc:sldMk cId="4082005387" sldId="328"/>
            <ac:spMk id="6" creationId="{844FE024-6691-40AF-ACB1-707466C55B62}"/>
          </ac:spMkLst>
        </pc:spChg>
        <pc:spChg chg="add del mod">
          <ac:chgData name="소 민환" userId="367441008b9a3a76" providerId="LiveId" clId="{72140D53-68B7-4837-A58D-4DD1A6BE2B56}" dt="2020-10-13T10:00:18.843" v="16311" actId="478"/>
          <ac:spMkLst>
            <pc:docMk/>
            <pc:sldMk cId="4082005387" sldId="328"/>
            <ac:spMk id="7" creationId="{64829256-D893-4570-AF35-1321CAA09D11}"/>
          </ac:spMkLst>
        </pc:spChg>
        <pc:spChg chg="add del mod">
          <ac:chgData name="소 민환" userId="367441008b9a3a76" providerId="LiveId" clId="{72140D53-68B7-4837-A58D-4DD1A6BE2B56}" dt="2020-10-13T10:00:18.843" v="16311" actId="478"/>
          <ac:spMkLst>
            <pc:docMk/>
            <pc:sldMk cId="4082005387" sldId="328"/>
            <ac:spMk id="9" creationId="{E393BEA7-D10C-4B7A-9490-8FA0540DCE4F}"/>
          </ac:spMkLst>
        </pc:spChg>
        <pc:spChg chg="add del mod">
          <ac:chgData name="소 민환" userId="367441008b9a3a76" providerId="LiveId" clId="{72140D53-68B7-4837-A58D-4DD1A6BE2B56}" dt="2020-10-13T10:00:18.843" v="16311" actId="478"/>
          <ac:spMkLst>
            <pc:docMk/>
            <pc:sldMk cId="4082005387" sldId="328"/>
            <ac:spMk id="11" creationId="{BC77C9E9-9BEB-44BE-955B-87965F9A4A96}"/>
          </ac:spMkLst>
        </pc:spChg>
        <pc:spChg chg="add del mod">
          <ac:chgData name="소 민환" userId="367441008b9a3a76" providerId="LiveId" clId="{72140D53-68B7-4837-A58D-4DD1A6BE2B56}" dt="2020-10-13T10:00:18.843" v="16311" actId="478"/>
          <ac:spMkLst>
            <pc:docMk/>
            <pc:sldMk cId="4082005387" sldId="328"/>
            <ac:spMk id="13" creationId="{1F5002C3-A520-4E9D-8B2C-C76DC4AAE1E6}"/>
          </ac:spMkLst>
        </pc:spChg>
        <pc:spChg chg="add del mod">
          <ac:chgData name="소 민환" userId="367441008b9a3a76" providerId="LiveId" clId="{72140D53-68B7-4837-A58D-4DD1A6BE2B56}" dt="2020-10-13T10:00:18.843" v="16311" actId="478"/>
          <ac:spMkLst>
            <pc:docMk/>
            <pc:sldMk cId="4082005387" sldId="328"/>
            <ac:spMk id="15" creationId="{40C20DDE-8649-42FB-9CA3-EE378A6F55AF}"/>
          </ac:spMkLst>
        </pc:spChg>
        <pc:spChg chg="add del">
          <ac:chgData name="소 민환" userId="367441008b9a3a76" providerId="LiveId" clId="{72140D53-68B7-4837-A58D-4DD1A6BE2B56}" dt="2020-10-13T09:48:31.351" v="15951" actId="22"/>
          <ac:spMkLst>
            <pc:docMk/>
            <pc:sldMk cId="4082005387" sldId="328"/>
            <ac:spMk id="21" creationId="{B116DD99-161B-4203-A6A1-910E70D6EC4D}"/>
          </ac:spMkLst>
        </pc:spChg>
        <pc:spChg chg="add del mod">
          <ac:chgData name="소 민환" userId="367441008b9a3a76" providerId="LiveId" clId="{72140D53-68B7-4837-A58D-4DD1A6BE2B56}" dt="2020-10-13T10:00:18.843" v="16311" actId="478"/>
          <ac:spMkLst>
            <pc:docMk/>
            <pc:sldMk cId="4082005387" sldId="328"/>
            <ac:spMk id="30" creationId="{8A28748E-BCA6-42F4-BDAA-6B17B1E60AC0}"/>
          </ac:spMkLst>
        </pc:spChg>
        <pc:spChg chg="add del mod">
          <ac:chgData name="소 민환" userId="367441008b9a3a76" providerId="LiveId" clId="{72140D53-68B7-4837-A58D-4DD1A6BE2B56}" dt="2020-10-13T10:00:18.843" v="16311" actId="478"/>
          <ac:spMkLst>
            <pc:docMk/>
            <pc:sldMk cId="4082005387" sldId="328"/>
            <ac:spMk id="31" creationId="{8367D46E-4F25-4642-968C-90AD43AE75DD}"/>
          </ac:spMkLst>
        </pc:spChg>
        <pc:spChg chg="add del mod">
          <ac:chgData name="소 민환" userId="367441008b9a3a76" providerId="LiveId" clId="{72140D53-68B7-4837-A58D-4DD1A6BE2B56}" dt="2020-10-13T10:00:18.843" v="16311" actId="478"/>
          <ac:spMkLst>
            <pc:docMk/>
            <pc:sldMk cId="4082005387" sldId="328"/>
            <ac:spMk id="32" creationId="{3419C104-6374-4D7D-8D4C-4B211FA0AC34}"/>
          </ac:spMkLst>
        </pc:spChg>
        <pc:spChg chg="add del mod">
          <ac:chgData name="소 민환" userId="367441008b9a3a76" providerId="LiveId" clId="{72140D53-68B7-4837-A58D-4DD1A6BE2B56}" dt="2020-10-13T10:00:18.843" v="16311" actId="478"/>
          <ac:spMkLst>
            <pc:docMk/>
            <pc:sldMk cId="4082005387" sldId="328"/>
            <ac:spMk id="33" creationId="{5CBEC35A-16EC-4A93-9356-9AA6A773FD03}"/>
          </ac:spMkLst>
        </pc:spChg>
        <pc:spChg chg="add del mod">
          <ac:chgData name="소 민환" userId="367441008b9a3a76" providerId="LiveId" clId="{72140D53-68B7-4837-A58D-4DD1A6BE2B56}" dt="2020-10-13T10:00:18.843" v="16311" actId="478"/>
          <ac:spMkLst>
            <pc:docMk/>
            <pc:sldMk cId="4082005387" sldId="328"/>
            <ac:spMk id="34" creationId="{4EE75E7E-ADB1-425D-8233-02DC2C042FD7}"/>
          </ac:spMkLst>
        </pc:spChg>
        <pc:spChg chg="add mod">
          <ac:chgData name="소 민환" userId="367441008b9a3a76" providerId="LiveId" clId="{72140D53-68B7-4837-A58D-4DD1A6BE2B56}" dt="2020-10-13T10:00:59.622" v="16319" actId="208"/>
          <ac:spMkLst>
            <pc:docMk/>
            <pc:sldMk cId="4082005387" sldId="328"/>
            <ac:spMk id="39" creationId="{C72E7793-BAB7-454E-8A0E-BAEE57058216}"/>
          </ac:spMkLst>
        </pc:spChg>
        <pc:spChg chg="add mod">
          <ac:chgData name="소 민환" userId="367441008b9a3a76" providerId="LiveId" clId="{72140D53-68B7-4837-A58D-4DD1A6BE2B56}" dt="2020-10-13T10:01:07.684" v="16322" actId="14100"/>
          <ac:spMkLst>
            <pc:docMk/>
            <pc:sldMk cId="4082005387" sldId="328"/>
            <ac:spMk id="41" creationId="{A6128EDE-E8E3-4861-AAE2-E51CE733A4D0}"/>
          </ac:spMkLst>
        </pc:spChg>
        <pc:spChg chg="add mod">
          <ac:chgData name="소 민환" userId="367441008b9a3a76" providerId="LiveId" clId="{72140D53-68B7-4837-A58D-4DD1A6BE2B56}" dt="2020-10-13T10:01:12.388" v="16325" actId="14100"/>
          <ac:spMkLst>
            <pc:docMk/>
            <pc:sldMk cId="4082005387" sldId="328"/>
            <ac:spMk id="43" creationId="{54053ED7-14F5-45AB-8E7A-69E22231E782}"/>
          </ac:spMkLst>
        </pc:spChg>
        <pc:spChg chg="add mod">
          <ac:chgData name="소 민환" userId="367441008b9a3a76" providerId="LiveId" clId="{72140D53-68B7-4837-A58D-4DD1A6BE2B56}" dt="2020-10-13T10:01:16.888" v="16328" actId="14100"/>
          <ac:spMkLst>
            <pc:docMk/>
            <pc:sldMk cId="4082005387" sldId="328"/>
            <ac:spMk id="45" creationId="{57527E67-B1D6-4806-96C5-70C907752A05}"/>
          </ac:spMkLst>
        </pc:spChg>
        <pc:spChg chg="add mod">
          <ac:chgData name="소 민환" userId="367441008b9a3a76" providerId="LiveId" clId="{72140D53-68B7-4837-A58D-4DD1A6BE2B56}" dt="2020-10-13T10:01:21.203" v="16331" actId="14100"/>
          <ac:spMkLst>
            <pc:docMk/>
            <pc:sldMk cId="4082005387" sldId="328"/>
            <ac:spMk id="47" creationId="{EA71BFA7-9675-4B3F-B2DB-5D83580ADDA7}"/>
          </ac:spMkLst>
        </pc:spChg>
        <pc:spChg chg="add mod">
          <ac:chgData name="소 민환" userId="367441008b9a3a76" providerId="LiveId" clId="{72140D53-68B7-4837-A58D-4DD1A6BE2B56}" dt="2020-10-13T10:01:27.324" v="16334" actId="14100"/>
          <ac:spMkLst>
            <pc:docMk/>
            <pc:sldMk cId="4082005387" sldId="328"/>
            <ac:spMk id="49" creationId="{4D41F623-60E1-4445-B225-85AEF9C156CE}"/>
          </ac:spMkLst>
        </pc:spChg>
        <pc:spChg chg="add mod">
          <ac:chgData name="소 민환" userId="367441008b9a3a76" providerId="LiveId" clId="{72140D53-68B7-4837-A58D-4DD1A6BE2B56}" dt="2020-10-13T10:01:32.517" v="16337" actId="14100"/>
          <ac:spMkLst>
            <pc:docMk/>
            <pc:sldMk cId="4082005387" sldId="328"/>
            <ac:spMk id="51" creationId="{4B6CAD6F-068F-43DB-ABFF-AA2A0BAD0FED}"/>
          </ac:spMkLst>
        </pc:spChg>
        <pc:spChg chg="add del">
          <ac:chgData name="소 민환" userId="367441008b9a3a76" providerId="LiveId" clId="{72140D53-68B7-4837-A58D-4DD1A6BE2B56}" dt="2020-10-13T10:01:33.655" v="16340" actId="22"/>
          <ac:spMkLst>
            <pc:docMk/>
            <pc:sldMk cId="4082005387" sldId="328"/>
            <ac:spMk id="54" creationId="{17392E0C-F734-4F77-9EC3-E355CA534F09}"/>
          </ac:spMkLst>
        </pc:spChg>
        <pc:spChg chg="add mod">
          <ac:chgData name="소 민환" userId="367441008b9a3a76" providerId="LiveId" clId="{72140D53-68B7-4837-A58D-4DD1A6BE2B56}" dt="2020-10-13T10:01:40.252" v="16344" actId="14100"/>
          <ac:spMkLst>
            <pc:docMk/>
            <pc:sldMk cId="4082005387" sldId="328"/>
            <ac:spMk id="56" creationId="{66C091DE-818A-465B-819A-526D191C1528}"/>
          </ac:spMkLst>
        </pc:spChg>
        <pc:spChg chg="add mod">
          <ac:chgData name="소 민환" userId="367441008b9a3a76" providerId="LiveId" clId="{72140D53-68B7-4837-A58D-4DD1A6BE2B56}" dt="2020-10-13T10:04:46.491" v="16658" actId="20577"/>
          <ac:spMkLst>
            <pc:docMk/>
            <pc:sldMk cId="4082005387" sldId="328"/>
            <ac:spMk id="66" creationId="{71E0F88E-5EF8-417D-82B8-BDEB7F9D4607}"/>
          </ac:spMkLst>
        </pc:spChg>
        <pc:spChg chg="add mod">
          <ac:chgData name="소 민환" userId="367441008b9a3a76" providerId="LiveId" clId="{72140D53-68B7-4837-A58D-4DD1A6BE2B56}" dt="2020-10-13T10:04:01.719" v="16565" actId="1076"/>
          <ac:spMkLst>
            <pc:docMk/>
            <pc:sldMk cId="4082005387" sldId="328"/>
            <ac:spMk id="67" creationId="{72718DB2-79CE-44E2-9BC3-652029286105}"/>
          </ac:spMkLst>
        </pc:spChg>
        <pc:spChg chg="add mod">
          <ac:chgData name="소 민환" userId="367441008b9a3a76" providerId="LiveId" clId="{72140D53-68B7-4837-A58D-4DD1A6BE2B56}" dt="2020-10-13T10:03:26.443" v="16496"/>
          <ac:spMkLst>
            <pc:docMk/>
            <pc:sldMk cId="4082005387" sldId="328"/>
            <ac:spMk id="70" creationId="{45CAF307-6FF4-4EDF-BC5F-42B4D411551C}"/>
          </ac:spMkLst>
        </pc:spChg>
        <pc:spChg chg="add mod">
          <ac:chgData name="소 민환" userId="367441008b9a3a76" providerId="LiveId" clId="{72140D53-68B7-4837-A58D-4DD1A6BE2B56}" dt="2020-10-13T10:03:37.425" v="16515"/>
          <ac:spMkLst>
            <pc:docMk/>
            <pc:sldMk cId="4082005387" sldId="328"/>
            <ac:spMk id="72" creationId="{02436386-7BB7-4D08-9D8C-77DE44CD6A69}"/>
          </ac:spMkLst>
        </pc:spChg>
        <pc:spChg chg="add mod">
          <ac:chgData name="소 민환" userId="367441008b9a3a76" providerId="LiveId" clId="{72140D53-68B7-4837-A58D-4DD1A6BE2B56}" dt="2020-10-13T10:03:43.380" v="16531"/>
          <ac:spMkLst>
            <pc:docMk/>
            <pc:sldMk cId="4082005387" sldId="328"/>
            <ac:spMk id="74" creationId="{749A7242-FC91-45C6-93A0-4F61FC13FD05}"/>
          </ac:spMkLst>
        </pc:spChg>
        <pc:spChg chg="add mod">
          <ac:chgData name="소 민환" userId="367441008b9a3a76" providerId="LiveId" clId="{72140D53-68B7-4837-A58D-4DD1A6BE2B56}" dt="2020-10-13T10:03:52.692" v="16563"/>
          <ac:spMkLst>
            <pc:docMk/>
            <pc:sldMk cId="4082005387" sldId="328"/>
            <ac:spMk id="76" creationId="{C0B24891-0924-40DF-9F5A-D59BEC6BC4EA}"/>
          </ac:spMkLst>
        </pc:spChg>
        <pc:spChg chg="add mod">
          <ac:chgData name="소 민환" userId="367441008b9a3a76" providerId="LiveId" clId="{72140D53-68B7-4837-A58D-4DD1A6BE2B56}" dt="2020-10-13T10:04:06.697" v="16566" actId="1076"/>
          <ac:spMkLst>
            <pc:docMk/>
            <pc:sldMk cId="4082005387" sldId="328"/>
            <ac:spMk id="78" creationId="{E582905F-F2CC-4C3E-9CC0-CBF8C8D13A90}"/>
          </ac:spMkLst>
        </pc:spChg>
        <pc:spChg chg="add mod">
          <ac:chgData name="소 민환" userId="367441008b9a3a76" providerId="LiveId" clId="{72140D53-68B7-4837-A58D-4DD1A6BE2B56}" dt="2020-10-13T10:04:31.466" v="16613"/>
          <ac:spMkLst>
            <pc:docMk/>
            <pc:sldMk cId="4082005387" sldId="328"/>
            <ac:spMk id="80" creationId="{78636E45-0FEB-4780-8A46-5AFB18287405}"/>
          </ac:spMkLst>
        </pc:spChg>
        <pc:spChg chg="add mod">
          <ac:chgData name="소 민환" userId="367441008b9a3a76" providerId="LiveId" clId="{72140D53-68B7-4837-A58D-4DD1A6BE2B56}" dt="2020-10-13T10:08:09.812" v="16996" actId="20577"/>
          <ac:spMkLst>
            <pc:docMk/>
            <pc:sldMk cId="4082005387" sldId="328"/>
            <ac:spMk id="81" creationId="{B2705053-FD22-4A7E-BE68-BB637FED184E}"/>
          </ac:spMkLst>
        </pc:spChg>
        <pc:picChg chg="add del mod">
          <ac:chgData name="소 민환" userId="367441008b9a3a76" providerId="LiveId" clId="{72140D53-68B7-4837-A58D-4DD1A6BE2B56}" dt="2020-10-13T10:00:18.843" v="16311" actId="478"/>
          <ac:picMkLst>
            <pc:docMk/>
            <pc:sldMk cId="4082005387" sldId="328"/>
            <ac:picMk id="3" creationId="{E9BD9DC7-B82C-4F3D-B030-0CE71831CBA6}"/>
          </ac:picMkLst>
        </pc:picChg>
        <pc:picChg chg="add mod">
          <ac:chgData name="소 민환" userId="367441008b9a3a76" providerId="LiveId" clId="{72140D53-68B7-4837-A58D-4DD1A6BE2B56}" dt="2020-10-13T10:04:54.182" v="16659" actId="1076"/>
          <ac:picMkLst>
            <pc:docMk/>
            <pc:sldMk cId="4082005387" sldId="328"/>
            <ac:picMk id="36" creationId="{E98FD56B-70DE-4AE5-BD09-B721D74292CF}"/>
          </ac:picMkLst>
        </pc:picChg>
        <pc:picChg chg="add mod">
          <ac:chgData name="소 민환" userId="367441008b9a3a76" providerId="LiveId" clId="{72140D53-68B7-4837-A58D-4DD1A6BE2B56}" dt="2020-10-13T10:00:42.876" v="16317" actId="14100"/>
          <ac:picMkLst>
            <pc:docMk/>
            <pc:sldMk cId="4082005387" sldId="328"/>
            <ac:picMk id="38" creationId="{583BF47C-99B5-4A3A-81AA-4438DC4AAF56}"/>
          </ac:picMkLst>
        </pc:picChg>
        <pc:picChg chg="add mod">
          <ac:chgData name="소 민환" userId="367441008b9a3a76" providerId="LiveId" clId="{72140D53-68B7-4837-A58D-4DD1A6BE2B56}" dt="2020-10-13T10:01:34.495" v="16341" actId="571"/>
          <ac:picMkLst>
            <pc:docMk/>
            <pc:sldMk cId="4082005387" sldId="328"/>
            <ac:picMk id="52" creationId="{6E721086-E635-4B2A-BDDD-879E001E1731}"/>
          </ac:picMkLst>
        </pc:picChg>
        <pc:cxnChg chg="add del mod">
          <ac:chgData name="소 민환" userId="367441008b9a3a76" providerId="LiveId" clId="{72140D53-68B7-4837-A58D-4DD1A6BE2B56}" dt="2020-10-13T09:48:20.534" v="15947" actId="478"/>
          <ac:cxnSpMkLst>
            <pc:docMk/>
            <pc:sldMk cId="4082005387" sldId="328"/>
            <ac:cxnSpMk id="17" creationId="{E18C86FD-B0F3-4835-BFE9-4B1A378280D0}"/>
          </ac:cxnSpMkLst>
        </pc:cxnChg>
        <pc:cxnChg chg="add del mod">
          <ac:chgData name="소 민환" userId="367441008b9a3a76" providerId="LiveId" clId="{72140D53-68B7-4837-A58D-4DD1A6BE2B56}" dt="2020-10-13T10:00:18.843" v="16311" actId="478"/>
          <ac:cxnSpMkLst>
            <pc:docMk/>
            <pc:sldMk cId="4082005387" sldId="328"/>
            <ac:cxnSpMk id="19" creationId="{2E3A7304-2C89-4996-8825-67560048B48C}"/>
          </ac:cxnSpMkLst>
        </pc:cxnChg>
        <pc:cxnChg chg="add del mod">
          <ac:chgData name="소 민환" userId="367441008b9a3a76" providerId="LiveId" clId="{72140D53-68B7-4837-A58D-4DD1A6BE2B56}" dt="2020-10-13T10:00:18.843" v="16311" actId="478"/>
          <ac:cxnSpMkLst>
            <pc:docMk/>
            <pc:sldMk cId="4082005387" sldId="328"/>
            <ac:cxnSpMk id="23" creationId="{91418A1A-3769-4028-8DFA-7DD8005EC217}"/>
          </ac:cxnSpMkLst>
        </pc:cxnChg>
        <pc:cxnChg chg="add del mod">
          <ac:chgData name="소 민환" userId="367441008b9a3a76" providerId="LiveId" clId="{72140D53-68B7-4837-A58D-4DD1A6BE2B56}" dt="2020-10-13T10:00:18.843" v="16311" actId="478"/>
          <ac:cxnSpMkLst>
            <pc:docMk/>
            <pc:sldMk cId="4082005387" sldId="328"/>
            <ac:cxnSpMk id="25" creationId="{38FB4DA8-0494-42ED-B3D7-7E59911113D2}"/>
          </ac:cxnSpMkLst>
        </pc:cxnChg>
        <pc:cxnChg chg="add del mod">
          <ac:chgData name="소 민환" userId="367441008b9a3a76" providerId="LiveId" clId="{72140D53-68B7-4837-A58D-4DD1A6BE2B56}" dt="2020-10-13T10:00:18.843" v="16311" actId="478"/>
          <ac:cxnSpMkLst>
            <pc:docMk/>
            <pc:sldMk cId="4082005387" sldId="328"/>
            <ac:cxnSpMk id="27" creationId="{E6509A27-CE9A-4E57-BB32-0F0B9113ADE2}"/>
          </ac:cxnSpMkLst>
        </pc:cxnChg>
        <pc:cxnChg chg="add del mod">
          <ac:chgData name="소 민환" userId="367441008b9a3a76" providerId="LiveId" clId="{72140D53-68B7-4837-A58D-4DD1A6BE2B56}" dt="2020-10-13T10:00:18.843" v="16311" actId="478"/>
          <ac:cxnSpMkLst>
            <pc:docMk/>
            <pc:sldMk cId="4082005387" sldId="328"/>
            <ac:cxnSpMk id="29" creationId="{07BF7503-7BBE-4047-976C-7619F8A01C80}"/>
          </ac:cxnSpMkLst>
        </pc:cxnChg>
        <pc:cxnChg chg="add mod">
          <ac:chgData name="소 민환" userId="367441008b9a3a76" providerId="LiveId" clId="{72140D53-68B7-4837-A58D-4DD1A6BE2B56}" dt="2020-10-13T10:01:52.786" v="16346" actId="208"/>
          <ac:cxnSpMkLst>
            <pc:docMk/>
            <pc:sldMk cId="4082005387" sldId="328"/>
            <ac:cxnSpMk id="58" creationId="{0D328CF2-B425-45CA-A3C7-B7EA49FBD8D6}"/>
          </ac:cxnSpMkLst>
        </pc:cxnChg>
        <pc:cxnChg chg="add mod">
          <ac:chgData name="소 민환" userId="367441008b9a3a76" providerId="LiveId" clId="{72140D53-68B7-4837-A58D-4DD1A6BE2B56}" dt="2020-10-13T10:01:58.529" v="16349" actId="1076"/>
          <ac:cxnSpMkLst>
            <pc:docMk/>
            <pc:sldMk cId="4082005387" sldId="328"/>
            <ac:cxnSpMk id="59" creationId="{02214A23-FE50-4AE5-A9EE-FA3560E97226}"/>
          </ac:cxnSpMkLst>
        </pc:cxnChg>
        <pc:cxnChg chg="add mod">
          <ac:chgData name="소 민환" userId="367441008b9a3a76" providerId="LiveId" clId="{72140D53-68B7-4837-A58D-4DD1A6BE2B56}" dt="2020-10-13T10:02:01.335" v="16351" actId="1076"/>
          <ac:cxnSpMkLst>
            <pc:docMk/>
            <pc:sldMk cId="4082005387" sldId="328"/>
            <ac:cxnSpMk id="60" creationId="{96DDFC7D-CCCC-48DA-8D08-7CA9FF49C457}"/>
          </ac:cxnSpMkLst>
        </pc:cxnChg>
        <pc:cxnChg chg="add mod">
          <ac:chgData name="소 민환" userId="367441008b9a3a76" providerId="LiveId" clId="{72140D53-68B7-4837-A58D-4DD1A6BE2B56}" dt="2020-10-13T10:02:04.587" v="16353" actId="1076"/>
          <ac:cxnSpMkLst>
            <pc:docMk/>
            <pc:sldMk cId="4082005387" sldId="328"/>
            <ac:cxnSpMk id="61" creationId="{4E0980FB-73F3-4BC3-9CF0-A6EF461F5297}"/>
          </ac:cxnSpMkLst>
        </pc:cxnChg>
        <pc:cxnChg chg="add mod">
          <ac:chgData name="소 민환" userId="367441008b9a3a76" providerId="LiveId" clId="{72140D53-68B7-4837-A58D-4DD1A6BE2B56}" dt="2020-10-13T10:02:07.435" v="16355" actId="1076"/>
          <ac:cxnSpMkLst>
            <pc:docMk/>
            <pc:sldMk cId="4082005387" sldId="328"/>
            <ac:cxnSpMk id="62" creationId="{8F7D2B6F-144A-45A8-B44F-38C9572905BA}"/>
          </ac:cxnSpMkLst>
        </pc:cxnChg>
        <pc:cxnChg chg="add mod">
          <ac:chgData name="소 민환" userId="367441008b9a3a76" providerId="LiveId" clId="{72140D53-68B7-4837-A58D-4DD1A6BE2B56}" dt="2020-10-13T10:02:10.445" v="16357" actId="1076"/>
          <ac:cxnSpMkLst>
            <pc:docMk/>
            <pc:sldMk cId="4082005387" sldId="328"/>
            <ac:cxnSpMk id="63" creationId="{4A641F4A-A835-41F8-9861-7B05D0221DF0}"/>
          </ac:cxnSpMkLst>
        </pc:cxnChg>
        <pc:cxnChg chg="add mod">
          <ac:chgData name="소 민환" userId="367441008b9a3a76" providerId="LiveId" clId="{72140D53-68B7-4837-A58D-4DD1A6BE2B56}" dt="2020-10-13T10:02:13.637" v="16359" actId="1076"/>
          <ac:cxnSpMkLst>
            <pc:docMk/>
            <pc:sldMk cId="4082005387" sldId="328"/>
            <ac:cxnSpMk id="64" creationId="{759320B6-53B1-4371-8048-EC93EECD5179}"/>
          </ac:cxnSpMkLst>
        </pc:cxnChg>
        <pc:cxnChg chg="add mod">
          <ac:chgData name="소 민환" userId="367441008b9a3a76" providerId="LiveId" clId="{72140D53-68B7-4837-A58D-4DD1A6BE2B56}" dt="2020-10-13T10:02:16.423" v="16361" actId="1076"/>
          <ac:cxnSpMkLst>
            <pc:docMk/>
            <pc:sldMk cId="4082005387" sldId="328"/>
            <ac:cxnSpMk id="65" creationId="{22660CB1-F9A9-437A-BED9-367883A91297}"/>
          </ac:cxnSpMkLst>
        </pc:cxnChg>
        <pc:cxnChg chg="add del mod">
          <ac:chgData name="소 민환" userId="367441008b9a3a76" providerId="LiveId" clId="{72140D53-68B7-4837-A58D-4DD1A6BE2B56}" dt="2020-10-13T10:03:16.557" v="16464"/>
          <ac:cxnSpMkLst>
            <pc:docMk/>
            <pc:sldMk cId="4082005387" sldId="328"/>
            <ac:cxnSpMk id="68" creationId="{8D6BCF8D-F380-48E3-90C8-B71522FD6520}"/>
          </ac:cxnSpMkLst>
        </pc:cxnChg>
      </pc:sldChg>
      <pc:sldChg chg="addSp delSp modSp new add del">
        <pc:chgData name="소 민환" userId="367441008b9a3a76" providerId="LiveId" clId="{72140D53-68B7-4837-A58D-4DD1A6BE2B56}" dt="2020-10-14T08:28:40.954" v="17081" actId="680"/>
        <pc:sldMkLst>
          <pc:docMk/>
          <pc:sldMk cId="1515408483" sldId="329"/>
        </pc:sldMkLst>
        <pc:spChg chg="mod topLvl">
          <ac:chgData name="소 민환" userId="367441008b9a3a76" providerId="LiveId" clId="{72140D53-68B7-4837-A58D-4DD1A6BE2B56}" dt="2020-10-14T08:28:40.900" v="17079" actId="165"/>
          <ac:spMkLst>
            <pc:docMk/>
            <pc:sldMk cId="1515408483" sldId="329"/>
            <ac:spMk id="4" creationId="{1B1EAF0B-93C4-4D91-84EF-8161AF56F4A2}"/>
          </ac:spMkLst>
        </pc:spChg>
        <pc:spChg chg="mod topLvl">
          <ac:chgData name="소 민환" userId="367441008b9a3a76" providerId="LiveId" clId="{72140D53-68B7-4837-A58D-4DD1A6BE2B56}" dt="2020-10-14T08:28:40.900" v="17079" actId="165"/>
          <ac:spMkLst>
            <pc:docMk/>
            <pc:sldMk cId="1515408483" sldId="329"/>
            <ac:spMk id="5" creationId="{72EBA22D-02D4-41BB-A6D6-A64B0B27596E}"/>
          </ac:spMkLst>
        </pc:spChg>
        <pc:spChg chg="mod topLvl">
          <ac:chgData name="소 민환" userId="367441008b9a3a76" providerId="LiveId" clId="{72140D53-68B7-4837-A58D-4DD1A6BE2B56}" dt="2020-10-14T08:28:40.900" v="17079" actId="165"/>
          <ac:spMkLst>
            <pc:docMk/>
            <pc:sldMk cId="1515408483" sldId="329"/>
            <ac:spMk id="6" creationId="{DA974276-B8B7-4DF6-83D5-6510E7CBB898}"/>
          </ac:spMkLst>
        </pc:spChg>
        <pc:spChg chg="mod topLvl">
          <ac:chgData name="소 민환" userId="367441008b9a3a76" providerId="LiveId" clId="{72140D53-68B7-4837-A58D-4DD1A6BE2B56}" dt="2020-10-14T08:28:40.900" v="17079" actId="165"/>
          <ac:spMkLst>
            <pc:docMk/>
            <pc:sldMk cId="1515408483" sldId="329"/>
            <ac:spMk id="7" creationId="{E9CBCD14-540C-46B4-8406-1BBC67F76430}"/>
          </ac:spMkLst>
        </pc:spChg>
        <pc:spChg chg="mod topLvl">
          <ac:chgData name="소 민환" userId="367441008b9a3a76" providerId="LiveId" clId="{72140D53-68B7-4837-A58D-4DD1A6BE2B56}" dt="2020-10-14T08:28:40.900" v="17079" actId="165"/>
          <ac:spMkLst>
            <pc:docMk/>
            <pc:sldMk cId="1515408483" sldId="329"/>
            <ac:spMk id="13" creationId="{840C4260-2563-4E66-8478-6CFC8A34D273}"/>
          </ac:spMkLst>
        </pc:spChg>
        <pc:spChg chg="mod topLvl">
          <ac:chgData name="소 민환" userId="367441008b9a3a76" providerId="LiveId" clId="{72140D53-68B7-4837-A58D-4DD1A6BE2B56}" dt="2020-10-14T08:28:40.900" v="17079" actId="165"/>
          <ac:spMkLst>
            <pc:docMk/>
            <pc:sldMk cId="1515408483" sldId="329"/>
            <ac:spMk id="14" creationId="{4785B7E7-66F2-458E-A671-12241C32A770}"/>
          </ac:spMkLst>
        </pc:spChg>
        <pc:spChg chg="mod topLvl">
          <ac:chgData name="소 민환" userId="367441008b9a3a76" providerId="LiveId" clId="{72140D53-68B7-4837-A58D-4DD1A6BE2B56}" dt="2020-10-14T08:28:40.900" v="17079" actId="165"/>
          <ac:spMkLst>
            <pc:docMk/>
            <pc:sldMk cId="1515408483" sldId="329"/>
            <ac:spMk id="15" creationId="{5D6AE942-F88A-4BD5-BB9D-9AFC5741F6B2}"/>
          </ac:spMkLst>
        </pc:spChg>
        <pc:spChg chg="mod topLvl">
          <ac:chgData name="소 민환" userId="367441008b9a3a76" providerId="LiveId" clId="{72140D53-68B7-4837-A58D-4DD1A6BE2B56}" dt="2020-10-14T08:28:40.900" v="17079" actId="165"/>
          <ac:spMkLst>
            <pc:docMk/>
            <pc:sldMk cId="1515408483" sldId="329"/>
            <ac:spMk id="16" creationId="{0DE42604-FBAB-46FD-9765-FEEAF28DF720}"/>
          </ac:spMkLst>
        </pc:spChg>
        <pc:spChg chg="mod">
          <ac:chgData name="소 민환" userId="367441008b9a3a76" providerId="LiveId" clId="{72140D53-68B7-4837-A58D-4DD1A6BE2B56}" dt="2020-10-14T08:28:40.900" v="17079" actId="165"/>
          <ac:spMkLst>
            <pc:docMk/>
            <pc:sldMk cId="1515408483" sldId="329"/>
            <ac:spMk id="17" creationId="{DAE2C4C4-6D96-4A12-82BB-A7A87229C5F8}"/>
          </ac:spMkLst>
        </pc:spChg>
        <pc:spChg chg="mod">
          <ac:chgData name="소 민환" userId="367441008b9a3a76" providerId="LiveId" clId="{72140D53-68B7-4837-A58D-4DD1A6BE2B56}" dt="2020-10-14T08:28:40.900" v="17079" actId="165"/>
          <ac:spMkLst>
            <pc:docMk/>
            <pc:sldMk cId="1515408483" sldId="329"/>
            <ac:spMk id="18" creationId="{DC63AFE6-1278-4339-AF41-567D0AB3E5F4}"/>
          </ac:spMkLst>
        </pc:spChg>
        <pc:spChg chg="mod">
          <ac:chgData name="소 민환" userId="367441008b9a3a76" providerId="LiveId" clId="{72140D53-68B7-4837-A58D-4DD1A6BE2B56}" dt="2020-10-14T08:28:40.900" v="17079" actId="165"/>
          <ac:spMkLst>
            <pc:docMk/>
            <pc:sldMk cId="1515408483" sldId="329"/>
            <ac:spMk id="19" creationId="{99F878AF-01D2-4DD8-B0DA-445CB41BF475}"/>
          </ac:spMkLst>
        </pc:spChg>
        <pc:spChg chg="mod">
          <ac:chgData name="소 민환" userId="367441008b9a3a76" providerId="LiveId" clId="{72140D53-68B7-4837-A58D-4DD1A6BE2B56}" dt="2020-10-14T08:28:40.900" v="17079" actId="165"/>
          <ac:spMkLst>
            <pc:docMk/>
            <pc:sldMk cId="1515408483" sldId="329"/>
            <ac:spMk id="21" creationId="{A2D5CCAE-F8AB-4C29-B480-5609F35BE886}"/>
          </ac:spMkLst>
        </pc:spChg>
        <pc:spChg chg="mod">
          <ac:chgData name="소 민환" userId="367441008b9a3a76" providerId="LiveId" clId="{72140D53-68B7-4837-A58D-4DD1A6BE2B56}" dt="2020-10-14T08:28:40.900" v="17079" actId="165"/>
          <ac:spMkLst>
            <pc:docMk/>
            <pc:sldMk cId="1515408483" sldId="329"/>
            <ac:spMk id="22" creationId="{EB26EF26-A504-4F28-BD79-C5C6C9A59765}"/>
          </ac:spMkLst>
        </pc:spChg>
        <pc:spChg chg="mod">
          <ac:chgData name="소 민환" userId="367441008b9a3a76" providerId="LiveId" clId="{72140D53-68B7-4837-A58D-4DD1A6BE2B56}" dt="2020-10-14T08:28:40.900" v="17079" actId="165"/>
          <ac:spMkLst>
            <pc:docMk/>
            <pc:sldMk cId="1515408483" sldId="329"/>
            <ac:spMk id="23" creationId="{7A8F113C-1CD7-44A4-96D4-F9BE7053DBC6}"/>
          </ac:spMkLst>
        </pc:spChg>
        <pc:spChg chg="mod">
          <ac:chgData name="소 민환" userId="367441008b9a3a76" providerId="LiveId" clId="{72140D53-68B7-4837-A58D-4DD1A6BE2B56}" dt="2020-10-14T08:28:40.900" v="17079" actId="165"/>
          <ac:spMkLst>
            <pc:docMk/>
            <pc:sldMk cId="1515408483" sldId="329"/>
            <ac:spMk id="24" creationId="{2A8EB11A-120B-4C8B-834B-63F5868F4C93}"/>
          </ac:spMkLst>
        </pc:spChg>
        <pc:spChg chg="mod">
          <ac:chgData name="소 민환" userId="367441008b9a3a76" providerId="LiveId" clId="{72140D53-68B7-4837-A58D-4DD1A6BE2B56}" dt="2020-10-14T08:28:40.900" v="17079" actId="165"/>
          <ac:spMkLst>
            <pc:docMk/>
            <pc:sldMk cId="1515408483" sldId="329"/>
            <ac:spMk id="25" creationId="{3A6E2AC7-A13B-420D-9C5B-A8A2D7D445DF}"/>
          </ac:spMkLst>
        </pc:spChg>
        <pc:grpChg chg="add del mod">
          <ac:chgData name="소 민환" userId="367441008b9a3a76" providerId="LiveId" clId="{72140D53-68B7-4837-A58D-4DD1A6BE2B56}" dt="2020-10-14T08:28:40.904" v="17080"/>
          <ac:grpSpMkLst>
            <pc:docMk/>
            <pc:sldMk cId="1515408483" sldId="329"/>
            <ac:grpSpMk id="2" creationId="{675EA473-1D0D-4DA4-9D27-D8FC4F357BBB}"/>
          </ac:grpSpMkLst>
        </pc:grpChg>
        <pc:grpChg chg="mod topLvl">
          <ac:chgData name="소 민환" userId="367441008b9a3a76" providerId="LiveId" clId="{72140D53-68B7-4837-A58D-4DD1A6BE2B56}" dt="2020-10-14T08:28:40.900" v="17079" actId="165"/>
          <ac:grpSpMkLst>
            <pc:docMk/>
            <pc:sldMk cId="1515408483" sldId="329"/>
            <ac:grpSpMk id="3" creationId="{5841A92E-6F9E-4B92-89F4-34382199928A}"/>
          </ac:grpSpMkLst>
        </pc:grpChg>
        <pc:grpChg chg="mod topLvl">
          <ac:chgData name="소 민환" userId="367441008b9a3a76" providerId="LiveId" clId="{72140D53-68B7-4837-A58D-4DD1A6BE2B56}" dt="2020-10-14T08:28:40.900" v="17079" actId="165"/>
          <ac:grpSpMkLst>
            <pc:docMk/>
            <pc:sldMk cId="1515408483" sldId="329"/>
            <ac:grpSpMk id="8" creationId="{0DABF8FC-3898-41E4-A15F-CE06CA4D8172}"/>
          </ac:grpSpMkLst>
        </pc:grpChg>
        <pc:grpChg chg="mod">
          <ac:chgData name="소 민환" userId="367441008b9a3a76" providerId="LiveId" clId="{72140D53-68B7-4837-A58D-4DD1A6BE2B56}" dt="2020-10-14T08:28:40.900" v="17079" actId="165"/>
          <ac:grpSpMkLst>
            <pc:docMk/>
            <pc:sldMk cId="1515408483" sldId="329"/>
            <ac:grpSpMk id="20" creationId="{A1BE6350-8795-4C31-B71E-9D46CC1B676F}"/>
          </ac:grpSpMkLst>
        </pc:grpChg>
        <pc:picChg chg="mod topLvl">
          <ac:chgData name="소 민환" userId="367441008b9a3a76" providerId="LiveId" clId="{72140D53-68B7-4837-A58D-4DD1A6BE2B56}" dt="2020-10-14T08:28:40.900" v="17079" actId="165"/>
          <ac:picMkLst>
            <pc:docMk/>
            <pc:sldMk cId="1515408483" sldId="329"/>
            <ac:picMk id="9" creationId="{0A3B4801-4B1E-4E8A-9D03-15E60B229C7C}"/>
          </ac:picMkLst>
        </pc:picChg>
        <pc:picChg chg="mod topLvl">
          <ac:chgData name="소 민환" userId="367441008b9a3a76" providerId="LiveId" clId="{72140D53-68B7-4837-A58D-4DD1A6BE2B56}" dt="2020-10-14T08:28:40.900" v="17079" actId="165"/>
          <ac:picMkLst>
            <pc:docMk/>
            <pc:sldMk cId="1515408483" sldId="329"/>
            <ac:picMk id="10" creationId="{CA67A008-95D9-4814-9C67-433353CDA6D5}"/>
          </ac:picMkLst>
        </pc:picChg>
        <pc:picChg chg="mod topLvl">
          <ac:chgData name="소 민환" userId="367441008b9a3a76" providerId="LiveId" clId="{72140D53-68B7-4837-A58D-4DD1A6BE2B56}" dt="2020-10-14T08:28:40.900" v="17079" actId="165"/>
          <ac:picMkLst>
            <pc:docMk/>
            <pc:sldMk cId="1515408483" sldId="329"/>
            <ac:picMk id="11" creationId="{A64B7417-91EC-498A-96CC-00C890A4E051}"/>
          </ac:picMkLst>
        </pc:picChg>
        <pc:picChg chg="mod topLvl">
          <ac:chgData name="소 민환" userId="367441008b9a3a76" providerId="LiveId" clId="{72140D53-68B7-4837-A58D-4DD1A6BE2B56}" dt="2020-10-14T08:28:40.900" v="17079" actId="165"/>
          <ac:picMkLst>
            <pc:docMk/>
            <pc:sldMk cId="1515408483" sldId="329"/>
            <ac:picMk id="12" creationId="{40ED2281-9E7D-4C97-BDA3-1C423202350C}"/>
          </ac:picMkLst>
        </pc:picChg>
      </pc:sldChg>
      <pc:sldChg chg="addSp delSp modSp new del mod">
        <pc:chgData name="소 민환" userId="367441008b9a3a76" providerId="LiveId" clId="{72140D53-68B7-4837-A58D-4DD1A6BE2B56}" dt="2020-10-14T09:19:18.120" v="17129" actId="47"/>
        <pc:sldMkLst>
          <pc:docMk/>
          <pc:sldMk cId="1754436201" sldId="329"/>
        </pc:sldMkLst>
        <pc:spChg chg="mod topLvl">
          <ac:chgData name="소 민환" userId="367441008b9a3a76" providerId="LiveId" clId="{72140D53-68B7-4837-A58D-4DD1A6BE2B56}" dt="2020-10-14T08:59:59.846" v="17113" actId="164"/>
          <ac:spMkLst>
            <pc:docMk/>
            <pc:sldMk cId="1754436201" sldId="329"/>
            <ac:spMk id="3" creationId="{DF1DCBB4-7D56-467C-9C55-AE78150EC2DB}"/>
          </ac:spMkLst>
        </pc:spChg>
        <pc:spChg chg="del mod topLvl">
          <ac:chgData name="소 민환" userId="367441008b9a3a76" providerId="LiveId" clId="{72140D53-68B7-4837-A58D-4DD1A6BE2B56}" dt="2020-10-14T08:58:19.311" v="17101" actId="478"/>
          <ac:spMkLst>
            <pc:docMk/>
            <pc:sldMk cId="1754436201" sldId="329"/>
            <ac:spMk id="4" creationId="{7E6C79A0-305E-4B41-9129-806D962969F7}"/>
          </ac:spMkLst>
        </pc:spChg>
        <pc:spChg chg="add mod">
          <ac:chgData name="소 민환" userId="367441008b9a3a76" providerId="LiveId" clId="{72140D53-68B7-4837-A58D-4DD1A6BE2B56}" dt="2020-10-14T09:06:53.834" v="17126" actId="1076"/>
          <ac:spMkLst>
            <pc:docMk/>
            <pc:sldMk cId="1754436201" sldId="329"/>
            <ac:spMk id="5" creationId="{6C1AE66F-26DE-4618-8791-234EF93936E7}"/>
          </ac:spMkLst>
        </pc:spChg>
        <pc:spChg chg="add del mod">
          <ac:chgData name="소 민환" userId="367441008b9a3a76" providerId="LiveId" clId="{72140D53-68B7-4837-A58D-4DD1A6BE2B56}" dt="2020-10-14T09:02:55.322" v="17117" actId="478"/>
          <ac:spMkLst>
            <pc:docMk/>
            <pc:sldMk cId="1754436201" sldId="329"/>
            <ac:spMk id="8" creationId="{31CC0A67-F268-490B-B6A4-1F606520DF0E}"/>
          </ac:spMkLst>
        </pc:spChg>
        <pc:spChg chg="add mod">
          <ac:chgData name="소 민환" userId="367441008b9a3a76" providerId="LiveId" clId="{72140D53-68B7-4837-A58D-4DD1A6BE2B56}" dt="2020-10-14T09:07:14.425" v="17128" actId="1076"/>
          <ac:spMkLst>
            <pc:docMk/>
            <pc:sldMk cId="1754436201" sldId="329"/>
            <ac:spMk id="10" creationId="{DC97238B-190F-4310-A23F-2AFF2F6F6A26}"/>
          </ac:spMkLst>
        </pc:spChg>
        <pc:spChg chg="add mod">
          <ac:chgData name="소 민환" userId="367441008b9a3a76" providerId="LiveId" clId="{72140D53-68B7-4837-A58D-4DD1A6BE2B56}" dt="2020-10-14T09:07:14.425" v="17128" actId="1076"/>
          <ac:spMkLst>
            <pc:docMk/>
            <pc:sldMk cId="1754436201" sldId="329"/>
            <ac:spMk id="12" creationId="{7A8651E5-77E9-4615-9640-31762D3F2B3D}"/>
          </ac:spMkLst>
        </pc:spChg>
        <pc:spChg chg="add mod">
          <ac:chgData name="소 민환" userId="367441008b9a3a76" providerId="LiveId" clId="{72140D53-68B7-4837-A58D-4DD1A6BE2B56}" dt="2020-10-14T09:07:14.425" v="17128" actId="1076"/>
          <ac:spMkLst>
            <pc:docMk/>
            <pc:sldMk cId="1754436201" sldId="329"/>
            <ac:spMk id="14" creationId="{E0818D9A-3590-40AC-A2E6-673660DAD86D}"/>
          </ac:spMkLst>
        </pc:spChg>
        <pc:grpChg chg="add del mod">
          <ac:chgData name="소 민환" userId="367441008b9a3a76" providerId="LiveId" clId="{72140D53-68B7-4837-A58D-4DD1A6BE2B56}" dt="2020-10-14T08:58:19.311" v="17101" actId="478"/>
          <ac:grpSpMkLst>
            <pc:docMk/>
            <pc:sldMk cId="1754436201" sldId="329"/>
            <ac:grpSpMk id="2" creationId="{0B5B626B-E54A-40D6-9497-3F136547D76A}"/>
          </ac:grpSpMkLst>
        </pc:grpChg>
        <pc:grpChg chg="add mod">
          <ac:chgData name="소 민환" userId="367441008b9a3a76" providerId="LiveId" clId="{72140D53-68B7-4837-A58D-4DD1A6BE2B56}" dt="2020-10-14T08:59:59.846" v="17113" actId="164"/>
          <ac:grpSpMkLst>
            <pc:docMk/>
            <pc:sldMk cId="1754436201" sldId="329"/>
            <ac:grpSpMk id="6" creationId="{F4848747-3567-4F4B-ABC8-66B0051C29AA}"/>
          </ac:grpSpMkLst>
        </pc:grpChg>
      </pc:sldChg>
    </pc:docChg>
  </pc:docChgLst>
  <pc:docChgLst>
    <pc:chgData name="소 민환" userId="367441008b9a3a76" providerId="LiveId" clId="{648011A1-C917-459D-BE86-0EBE73518EF7}"/>
    <pc:docChg chg="undo custSel addSld delSld modSld sldOrd">
      <pc:chgData name="소 민환" userId="367441008b9a3a76" providerId="LiveId" clId="{648011A1-C917-459D-BE86-0EBE73518EF7}" dt="2020-12-01T08:36:45.497" v="19895" actId="164"/>
      <pc:docMkLst>
        <pc:docMk/>
      </pc:docMkLst>
      <pc:sldChg chg="modSp mod">
        <pc:chgData name="소 민환" userId="367441008b9a3a76" providerId="LiveId" clId="{648011A1-C917-459D-BE86-0EBE73518EF7}" dt="2020-11-06T15:31:13.618" v="11" actId="404"/>
        <pc:sldMkLst>
          <pc:docMk/>
          <pc:sldMk cId="2027351517" sldId="256"/>
        </pc:sldMkLst>
        <pc:spChg chg="mod">
          <ac:chgData name="소 민환" userId="367441008b9a3a76" providerId="LiveId" clId="{648011A1-C917-459D-BE86-0EBE73518EF7}" dt="2020-11-06T15:31:13.618" v="11" actId="404"/>
          <ac:spMkLst>
            <pc:docMk/>
            <pc:sldMk cId="2027351517" sldId="256"/>
            <ac:spMk id="2" creationId="{D33747E8-0037-4B35-B134-55B87DB0E416}"/>
          </ac:spMkLst>
        </pc:spChg>
      </pc:sldChg>
      <pc:sldChg chg="addSp modSp add del mod">
        <pc:chgData name="소 민환" userId="367441008b9a3a76" providerId="LiveId" clId="{648011A1-C917-459D-BE86-0EBE73518EF7}" dt="2020-11-08T14:54:40.117" v="10918" actId="20577"/>
        <pc:sldMkLst>
          <pc:docMk/>
          <pc:sldMk cId="1186200925" sldId="257"/>
        </pc:sldMkLst>
        <pc:spChg chg="mod">
          <ac:chgData name="소 민환" userId="367441008b9a3a76" providerId="LiveId" clId="{648011A1-C917-459D-BE86-0EBE73518EF7}" dt="2020-11-08T14:54:40.117" v="10918" actId="20577"/>
          <ac:spMkLst>
            <pc:docMk/>
            <pc:sldMk cId="1186200925" sldId="257"/>
            <ac:spMk id="4" creationId="{14A0607F-EB64-4B8A-924E-8811C844DCE5}"/>
          </ac:spMkLst>
        </pc:spChg>
        <pc:cxnChg chg="add mod">
          <ac:chgData name="소 민환" userId="367441008b9a3a76" providerId="LiveId" clId="{648011A1-C917-459D-BE86-0EBE73518EF7}" dt="2020-11-06T15:31:31.890" v="15" actId="14100"/>
          <ac:cxnSpMkLst>
            <pc:docMk/>
            <pc:sldMk cId="1186200925" sldId="257"/>
            <ac:cxnSpMk id="10" creationId="{AF704B1E-D3C9-463B-9A92-3269B4E61057}"/>
          </ac:cxnSpMkLst>
        </pc:cxnChg>
      </pc:sldChg>
      <pc:sldChg chg="add del">
        <pc:chgData name="소 민환" userId="367441008b9a3a76" providerId="LiveId" clId="{648011A1-C917-459D-BE86-0EBE73518EF7}" dt="2020-11-06T15:32:25.853" v="160" actId="47"/>
        <pc:sldMkLst>
          <pc:docMk/>
          <pc:sldMk cId="2307861066" sldId="258"/>
        </pc:sldMkLst>
      </pc:sldChg>
      <pc:sldChg chg="add del">
        <pc:chgData name="소 민환" userId="367441008b9a3a76" providerId="LiveId" clId="{648011A1-C917-459D-BE86-0EBE73518EF7}" dt="2020-11-10T15:47:16.214" v="17317" actId="47"/>
        <pc:sldMkLst>
          <pc:docMk/>
          <pc:sldMk cId="7117691" sldId="277"/>
        </pc:sldMkLst>
      </pc:sldChg>
      <pc:sldChg chg="del">
        <pc:chgData name="소 민환" userId="367441008b9a3a76" providerId="LiveId" clId="{648011A1-C917-459D-BE86-0EBE73518EF7}" dt="2020-11-06T15:32:14.571" v="55" actId="47"/>
        <pc:sldMkLst>
          <pc:docMk/>
          <pc:sldMk cId="2967734309" sldId="331"/>
        </pc:sldMkLst>
      </pc:sldChg>
      <pc:sldChg chg="del">
        <pc:chgData name="소 민환" userId="367441008b9a3a76" providerId="LiveId" clId="{648011A1-C917-459D-BE86-0EBE73518EF7}" dt="2020-11-06T15:32:16.085" v="59" actId="47"/>
        <pc:sldMkLst>
          <pc:docMk/>
          <pc:sldMk cId="87854522" sldId="334"/>
        </pc:sldMkLst>
      </pc:sldChg>
      <pc:sldChg chg="del">
        <pc:chgData name="소 민환" userId="367441008b9a3a76" providerId="LiveId" clId="{648011A1-C917-459D-BE86-0EBE73518EF7}" dt="2020-11-06T15:32:16.880" v="64" actId="47"/>
        <pc:sldMkLst>
          <pc:docMk/>
          <pc:sldMk cId="3520980128" sldId="335"/>
        </pc:sldMkLst>
      </pc:sldChg>
      <pc:sldChg chg="del">
        <pc:chgData name="소 민환" userId="367441008b9a3a76" providerId="LiveId" clId="{648011A1-C917-459D-BE86-0EBE73518EF7}" dt="2020-11-06T15:32:16.795" v="62" actId="47"/>
        <pc:sldMkLst>
          <pc:docMk/>
          <pc:sldMk cId="2521727478" sldId="336"/>
        </pc:sldMkLst>
      </pc:sldChg>
      <pc:sldChg chg="del">
        <pc:chgData name="소 민환" userId="367441008b9a3a76" providerId="LiveId" clId="{648011A1-C917-459D-BE86-0EBE73518EF7}" dt="2020-11-06T15:32:16.917" v="66" actId="47"/>
        <pc:sldMkLst>
          <pc:docMk/>
          <pc:sldMk cId="962237035" sldId="337"/>
        </pc:sldMkLst>
      </pc:sldChg>
      <pc:sldChg chg="del">
        <pc:chgData name="소 민환" userId="367441008b9a3a76" providerId="LiveId" clId="{648011A1-C917-459D-BE86-0EBE73518EF7}" dt="2020-11-06T15:32:17.096" v="71" actId="47"/>
        <pc:sldMkLst>
          <pc:docMk/>
          <pc:sldMk cId="2279093317" sldId="339"/>
        </pc:sldMkLst>
      </pc:sldChg>
      <pc:sldChg chg="del">
        <pc:chgData name="소 민환" userId="367441008b9a3a76" providerId="LiveId" clId="{648011A1-C917-459D-BE86-0EBE73518EF7}" dt="2020-11-06T15:32:17.450" v="77" actId="47"/>
        <pc:sldMkLst>
          <pc:docMk/>
          <pc:sldMk cId="3127964177" sldId="340"/>
        </pc:sldMkLst>
      </pc:sldChg>
      <pc:sldChg chg="del">
        <pc:chgData name="소 민환" userId="367441008b9a3a76" providerId="LiveId" clId="{648011A1-C917-459D-BE86-0EBE73518EF7}" dt="2020-11-06T15:32:17.469" v="78" actId="47"/>
        <pc:sldMkLst>
          <pc:docMk/>
          <pc:sldMk cId="1129677725" sldId="341"/>
        </pc:sldMkLst>
      </pc:sldChg>
      <pc:sldChg chg="del">
        <pc:chgData name="소 민환" userId="367441008b9a3a76" providerId="LiveId" clId="{648011A1-C917-459D-BE86-0EBE73518EF7}" dt="2020-11-06T15:32:18.037" v="89" actId="47"/>
        <pc:sldMkLst>
          <pc:docMk/>
          <pc:sldMk cId="1417407828" sldId="342"/>
        </pc:sldMkLst>
      </pc:sldChg>
      <pc:sldChg chg="del">
        <pc:chgData name="소 민환" userId="367441008b9a3a76" providerId="LiveId" clId="{648011A1-C917-459D-BE86-0EBE73518EF7}" dt="2020-11-06T15:32:18.125" v="91" actId="47"/>
        <pc:sldMkLst>
          <pc:docMk/>
          <pc:sldMk cId="1130248829" sldId="344"/>
        </pc:sldMkLst>
      </pc:sldChg>
      <pc:sldChg chg="del">
        <pc:chgData name="소 민환" userId="367441008b9a3a76" providerId="LiveId" clId="{648011A1-C917-459D-BE86-0EBE73518EF7}" dt="2020-11-06T15:32:15.799" v="57" actId="47"/>
        <pc:sldMkLst>
          <pc:docMk/>
          <pc:sldMk cId="2958148259" sldId="345"/>
        </pc:sldMkLst>
      </pc:sldChg>
      <pc:sldChg chg="del">
        <pc:chgData name="소 민환" userId="367441008b9a3a76" providerId="LiveId" clId="{648011A1-C917-459D-BE86-0EBE73518EF7}" dt="2020-11-06T15:32:16.716" v="61" actId="47"/>
        <pc:sldMkLst>
          <pc:docMk/>
          <pc:sldMk cId="2996328713" sldId="346"/>
        </pc:sldMkLst>
      </pc:sldChg>
      <pc:sldChg chg="del">
        <pc:chgData name="소 민환" userId="367441008b9a3a76" providerId="LiveId" clId="{648011A1-C917-459D-BE86-0EBE73518EF7}" dt="2020-11-06T15:32:17.627" v="80" actId="47"/>
        <pc:sldMkLst>
          <pc:docMk/>
          <pc:sldMk cId="4081104974" sldId="347"/>
        </pc:sldMkLst>
      </pc:sldChg>
      <pc:sldChg chg="del">
        <pc:chgData name="소 민환" userId="367441008b9a3a76" providerId="LiveId" clId="{648011A1-C917-459D-BE86-0EBE73518EF7}" dt="2020-11-06T15:32:17.295" v="74" actId="47"/>
        <pc:sldMkLst>
          <pc:docMk/>
          <pc:sldMk cId="3028513716" sldId="348"/>
        </pc:sldMkLst>
      </pc:sldChg>
      <pc:sldChg chg="del">
        <pc:chgData name="소 민환" userId="367441008b9a3a76" providerId="LiveId" clId="{648011A1-C917-459D-BE86-0EBE73518EF7}" dt="2020-11-06T15:32:18.245" v="93" actId="47"/>
        <pc:sldMkLst>
          <pc:docMk/>
          <pc:sldMk cId="1674048060" sldId="349"/>
        </pc:sldMkLst>
      </pc:sldChg>
      <pc:sldChg chg="del">
        <pc:chgData name="소 민환" userId="367441008b9a3a76" providerId="LiveId" clId="{648011A1-C917-459D-BE86-0EBE73518EF7}" dt="2020-11-06T15:32:16.972" v="68" actId="47"/>
        <pc:sldMkLst>
          <pc:docMk/>
          <pc:sldMk cId="1819386935" sldId="350"/>
        </pc:sldMkLst>
      </pc:sldChg>
      <pc:sldChg chg="del">
        <pc:chgData name="소 민환" userId="367441008b9a3a76" providerId="LiveId" clId="{648011A1-C917-459D-BE86-0EBE73518EF7}" dt="2020-11-06T15:32:17.164" v="72" actId="47"/>
        <pc:sldMkLst>
          <pc:docMk/>
          <pc:sldMk cId="3340943427" sldId="351"/>
        </pc:sldMkLst>
      </pc:sldChg>
      <pc:sldChg chg="del">
        <pc:chgData name="소 민환" userId="367441008b9a3a76" providerId="LiveId" clId="{648011A1-C917-459D-BE86-0EBE73518EF7}" dt="2020-11-06T15:32:17.761" v="82" actId="47"/>
        <pc:sldMkLst>
          <pc:docMk/>
          <pc:sldMk cId="3471669352" sldId="352"/>
        </pc:sldMkLst>
      </pc:sldChg>
      <pc:sldChg chg="delSp modSp add del mod">
        <pc:chgData name="소 민환" userId="367441008b9a3a76" providerId="LiveId" clId="{648011A1-C917-459D-BE86-0EBE73518EF7}" dt="2020-11-06T15:32:26.667" v="161" actId="47"/>
        <pc:sldMkLst>
          <pc:docMk/>
          <pc:sldMk cId="2182306869" sldId="353"/>
        </pc:sldMkLst>
        <pc:spChg chg="del">
          <ac:chgData name="소 민환" userId="367441008b9a3a76" providerId="LiveId" clId="{648011A1-C917-459D-BE86-0EBE73518EF7}" dt="2020-11-06T15:31:47.074" v="33" actId="478"/>
          <ac:spMkLst>
            <pc:docMk/>
            <pc:sldMk cId="2182306869" sldId="353"/>
            <ac:spMk id="12" creationId="{494A5EBC-D4E7-490B-A9A7-A432DF166F09}"/>
          </ac:spMkLst>
        </pc:spChg>
        <pc:spChg chg="del">
          <ac:chgData name="소 민환" userId="367441008b9a3a76" providerId="LiveId" clId="{648011A1-C917-459D-BE86-0EBE73518EF7}" dt="2020-11-06T15:31:47.922" v="34" actId="478"/>
          <ac:spMkLst>
            <pc:docMk/>
            <pc:sldMk cId="2182306869" sldId="353"/>
            <ac:spMk id="14" creationId="{20FD0128-669A-4225-8D9E-BA71E9E87EB4}"/>
          </ac:spMkLst>
        </pc:spChg>
        <pc:spChg chg="mod">
          <ac:chgData name="소 민환" userId="367441008b9a3a76" providerId="LiveId" clId="{648011A1-C917-459D-BE86-0EBE73518EF7}" dt="2020-11-06T15:31:59.381" v="54" actId="1076"/>
          <ac:spMkLst>
            <pc:docMk/>
            <pc:sldMk cId="2182306869" sldId="353"/>
            <ac:spMk id="18" creationId="{96BEAFCD-2973-4832-9CF8-BD6C74DEC705}"/>
          </ac:spMkLst>
        </pc:spChg>
        <pc:spChg chg="mod">
          <ac:chgData name="소 민환" userId="367441008b9a3a76" providerId="LiveId" clId="{648011A1-C917-459D-BE86-0EBE73518EF7}" dt="2020-11-06T15:31:56.466" v="52" actId="1076"/>
          <ac:spMkLst>
            <pc:docMk/>
            <pc:sldMk cId="2182306869" sldId="353"/>
            <ac:spMk id="22" creationId="{681ADC51-4939-416C-B762-6565F55176F3}"/>
          </ac:spMkLst>
        </pc:spChg>
        <pc:spChg chg="del">
          <ac:chgData name="소 민환" userId="367441008b9a3a76" providerId="LiveId" clId="{648011A1-C917-459D-BE86-0EBE73518EF7}" dt="2020-11-06T15:31:43.835" v="31" actId="478"/>
          <ac:spMkLst>
            <pc:docMk/>
            <pc:sldMk cId="2182306869" sldId="353"/>
            <ac:spMk id="25" creationId="{0D8C853D-768D-4F4D-87A1-EF3C9F7F4384}"/>
          </ac:spMkLst>
        </pc:spChg>
        <pc:spChg chg="del">
          <ac:chgData name="소 민환" userId="367441008b9a3a76" providerId="LiveId" clId="{648011A1-C917-459D-BE86-0EBE73518EF7}" dt="2020-11-06T15:31:49.783" v="36" actId="478"/>
          <ac:spMkLst>
            <pc:docMk/>
            <pc:sldMk cId="2182306869" sldId="353"/>
            <ac:spMk id="28" creationId="{85A83F48-7C04-4A87-955F-1AC439036B9C}"/>
          </ac:spMkLst>
        </pc:spChg>
        <pc:cxnChg chg="del mod">
          <ac:chgData name="소 민환" userId="367441008b9a3a76" providerId="LiveId" clId="{648011A1-C917-459D-BE86-0EBE73518EF7}" dt="2020-11-06T15:31:44.754" v="32" actId="478"/>
          <ac:cxnSpMkLst>
            <pc:docMk/>
            <pc:sldMk cId="2182306869" sldId="353"/>
            <ac:cxnSpMk id="24" creationId="{561F7F72-FAC6-45C8-8864-D6E8457E2087}"/>
          </ac:cxnSpMkLst>
        </pc:cxnChg>
        <pc:cxnChg chg="del">
          <ac:chgData name="소 민환" userId="367441008b9a3a76" providerId="LiveId" clId="{648011A1-C917-459D-BE86-0EBE73518EF7}" dt="2020-11-06T15:31:48.715" v="35" actId="478"/>
          <ac:cxnSpMkLst>
            <pc:docMk/>
            <pc:sldMk cId="2182306869" sldId="353"/>
            <ac:cxnSpMk id="27" creationId="{B66AF190-DC2E-491D-9CA7-FEDE7083EFF4}"/>
          </ac:cxnSpMkLst>
        </pc:cxnChg>
      </pc:sldChg>
      <pc:sldChg chg="del">
        <pc:chgData name="소 민환" userId="367441008b9a3a76" providerId="LiveId" clId="{648011A1-C917-459D-BE86-0EBE73518EF7}" dt="2020-11-06T15:32:15.319" v="56" actId="47"/>
        <pc:sldMkLst>
          <pc:docMk/>
          <pc:sldMk cId="873660671" sldId="354"/>
        </pc:sldMkLst>
      </pc:sldChg>
      <pc:sldChg chg="del">
        <pc:chgData name="소 민환" userId="367441008b9a3a76" providerId="LiveId" clId="{648011A1-C917-459D-BE86-0EBE73518EF7}" dt="2020-11-06T15:32:15.931" v="58" actId="47"/>
        <pc:sldMkLst>
          <pc:docMk/>
          <pc:sldMk cId="2108770305" sldId="355"/>
        </pc:sldMkLst>
      </pc:sldChg>
      <pc:sldChg chg="del">
        <pc:chgData name="소 민환" userId="367441008b9a3a76" providerId="LiveId" clId="{648011A1-C917-459D-BE86-0EBE73518EF7}" dt="2020-11-06T15:32:16.218" v="60" actId="47"/>
        <pc:sldMkLst>
          <pc:docMk/>
          <pc:sldMk cId="4050415515" sldId="357"/>
        </pc:sldMkLst>
      </pc:sldChg>
      <pc:sldChg chg="del">
        <pc:chgData name="소 민환" userId="367441008b9a3a76" providerId="LiveId" clId="{648011A1-C917-459D-BE86-0EBE73518EF7}" dt="2020-11-06T15:32:16.845" v="63" actId="47"/>
        <pc:sldMkLst>
          <pc:docMk/>
          <pc:sldMk cId="2891197564" sldId="358"/>
        </pc:sldMkLst>
      </pc:sldChg>
      <pc:sldChg chg="del">
        <pc:chgData name="소 민환" userId="367441008b9a3a76" providerId="LiveId" clId="{648011A1-C917-459D-BE86-0EBE73518EF7}" dt="2020-11-06T15:32:16.895" v="65" actId="47"/>
        <pc:sldMkLst>
          <pc:docMk/>
          <pc:sldMk cId="1309038256" sldId="359"/>
        </pc:sldMkLst>
      </pc:sldChg>
      <pc:sldChg chg="del">
        <pc:chgData name="소 민환" userId="367441008b9a3a76" providerId="LiveId" clId="{648011A1-C917-459D-BE86-0EBE73518EF7}" dt="2020-11-06T15:32:16.931" v="67" actId="47"/>
        <pc:sldMkLst>
          <pc:docMk/>
          <pc:sldMk cId="2506472674" sldId="360"/>
        </pc:sldMkLst>
      </pc:sldChg>
      <pc:sldChg chg="del">
        <pc:chgData name="소 민환" userId="367441008b9a3a76" providerId="LiveId" clId="{648011A1-C917-459D-BE86-0EBE73518EF7}" dt="2020-11-06T15:32:17.058" v="69" actId="47"/>
        <pc:sldMkLst>
          <pc:docMk/>
          <pc:sldMk cId="1072931877" sldId="361"/>
        </pc:sldMkLst>
      </pc:sldChg>
      <pc:sldChg chg="del">
        <pc:chgData name="소 민환" userId="367441008b9a3a76" providerId="LiveId" clId="{648011A1-C917-459D-BE86-0EBE73518EF7}" dt="2020-11-06T15:32:17.080" v="70" actId="47"/>
        <pc:sldMkLst>
          <pc:docMk/>
          <pc:sldMk cId="4060271548" sldId="362"/>
        </pc:sldMkLst>
      </pc:sldChg>
      <pc:sldChg chg="del">
        <pc:chgData name="소 민환" userId="367441008b9a3a76" providerId="LiveId" clId="{648011A1-C917-459D-BE86-0EBE73518EF7}" dt="2020-11-06T15:32:17.194" v="73" actId="47"/>
        <pc:sldMkLst>
          <pc:docMk/>
          <pc:sldMk cId="3693495521" sldId="363"/>
        </pc:sldMkLst>
      </pc:sldChg>
      <pc:sldChg chg="del">
        <pc:chgData name="소 민환" userId="367441008b9a3a76" providerId="LiveId" clId="{648011A1-C917-459D-BE86-0EBE73518EF7}" dt="2020-11-06T15:32:17.309" v="75" actId="47"/>
        <pc:sldMkLst>
          <pc:docMk/>
          <pc:sldMk cId="1879318259" sldId="364"/>
        </pc:sldMkLst>
      </pc:sldChg>
      <pc:sldChg chg="del">
        <pc:chgData name="소 민환" userId="367441008b9a3a76" providerId="LiveId" clId="{648011A1-C917-459D-BE86-0EBE73518EF7}" dt="2020-11-06T15:32:17.334" v="76" actId="47"/>
        <pc:sldMkLst>
          <pc:docMk/>
          <pc:sldMk cId="876102409" sldId="365"/>
        </pc:sldMkLst>
      </pc:sldChg>
      <pc:sldChg chg="del">
        <pc:chgData name="소 민환" userId="367441008b9a3a76" providerId="LiveId" clId="{648011A1-C917-459D-BE86-0EBE73518EF7}" dt="2020-11-06T15:32:17.589" v="79" actId="47"/>
        <pc:sldMkLst>
          <pc:docMk/>
          <pc:sldMk cId="1147953499" sldId="366"/>
        </pc:sldMkLst>
      </pc:sldChg>
      <pc:sldChg chg="del">
        <pc:chgData name="소 민환" userId="367441008b9a3a76" providerId="LiveId" clId="{648011A1-C917-459D-BE86-0EBE73518EF7}" dt="2020-11-06T15:32:17.729" v="81" actId="47"/>
        <pc:sldMkLst>
          <pc:docMk/>
          <pc:sldMk cId="2219041987" sldId="367"/>
        </pc:sldMkLst>
      </pc:sldChg>
      <pc:sldChg chg="del">
        <pc:chgData name="소 민환" userId="367441008b9a3a76" providerId="LiveId" clId="{648011A1-C917-459D-BE86-0EBE73518EF7}" dt="2020-11-06T15:32:17.789" v="83" actId="47"/>
        <pc:sldMkLst>
          <pc:docMk/>
          <pc:sldMk cId="1184802191" sldId="369"/>
        </pc:sldMkLst>
      </pc:sldChg>
      <pc:sldChg chg="del">
        <pc:chgData name="소 민환" userId="367441008b9a3a76" providerId="LiveId" clId="{648011A1-C917-459D-BE86-0EBE73518EF7}" dt="2020-11-06T15:32:18.050" v="90" actId="47"/>
        <pc:sldMkLst>
          <pc:docMk/>
          <pc:sldMk cId="3833457041" sldId="370"/>
        </pc:sldMkLst>
      </pc:sldChg>
      <pc:sldChg chg="del">
        <pc:chgData name="소 민환" userId="367441008b9a3a76" providerId="LiveId" clId="{648011A1-C917-459D-BE86-0EBE73518EF7}" dt="2020-11-06T15:32:18.162" v="92" actId="47"/>
        <pc:sldMkLst>
          <pc:docMk/>
          <pc:sldMk cId="1623671810" sldId="371"/>
        </pc:sldMkLst>
      </pc:sldChg>
      <pc:sldChg chg="del">
        <pc:chgData name="소 민환" userId="367441008b9a3a76" providerId="LiveId" clId="{648011A1-C917-459D-BE86-0EBE73518EF7}" dt="2020-11-06T15:32:17.821" v="84" actId="47"/>
        <pc:sldMkLst>
          <pc:docMk/>
          <pc:sldMk cId="3794002952" sldId="375"/>
        </pc:sldMkLst>
      </pc:sldChg>
      <pc:sldChg chg="del">
        <pc:chgData name="소 민환" userId="367441008b9a3a76" providerId="LiveId" clId="{648011A1-C917-459D-BE86-0EBE73518EF7}" dt="2020-11-06T15:32:17.857" v="85" actId="47"/>
        <pc:sldMkLst>
          <pc:docMk/>
          <pc:sldMk cId="1574289778" sldId="376"/>
        </pc:sldMkLst>
      </pc:sldChg>
      <pc:sldChg chg="del">
        <pc:chgData name="소 민환" userId="367441008b9a3a76" providerId="LiveId" clId="{648011A1-C917-459D-BE86-0EBE73518EF7}" dt="2020-11-06T15:32:17.919" v="87" actId="47"/>
        <pc:sldMkLst>
          <pc:docMk/>
          <pc:sldMk cId="646757555" sldId="377"/>
        </pc:sldMkLst>
      </pc:sldChg>
      <pc:sldChg chg="del">
        <pc:chgData name="소 민환" userId="367441008b9a3a76" providerId="LiveId" clId="{648011A1-C917-459D-BE86-0EBE73518EF7}" dt="2020-11-06T15:32:18.261" v="94" actId="47"/>
        <pc:sldMkLst>
          <pc:docMk/>
          <pc:sldMk cId="2062252654" sldId="378"/>
        </pc:sldMkLst>
      </pc:sldChg>
      <pc:sldChg chg="del">
        <pc:chgData name="소 민환" userId="367441008b9a3a76" providerId="LiveId" clId="{648011A1-C917-459D-BE86-0EBE73518EF7}" dt="2020-11-06T15:32:18.296" v="95" actId="47"/>
        <pc:sldMkLst>
          <pc:docMk/>
          <pc:sldMk cId="4018385699" sldId="379"/>
        </pc:sldMkLst>
      </pc:sldChg>
      <pc:sldChg chg="del">
        <pc:chgData name="소 민환" userId="367441008b9a3a76" providerId="LiveId" clId="{648011A1-C917-459D-BE86-0EBE73518EF7}" dt="2020-11-06T15:32:18.522" v="96" actId="47"/>
        <pc:sldMkLst>
          <pc:docMk/>
          <pc:sldMk cId="3987021519" sldId="380"/>
        </pc:sldMkLst>
      </pc:sldChg>
      <pc:sldChg chg="del">
        <pc:chgData name="소 민환" userId="367441008b9a3a76" providerId="LiveId" clId="{648011A1-C917-459D-BE86-0EBE73518EF7}" dt="2020-11-06T15:32:18.957" v="110" actId="47"/>
        <pc:sldMkLst>
          <pc:docMk/>
          <pc:sldMk cId="2091345971" sldId="383"/>
        </pc:sldMkLst>
      </pc:sldChg>
      <pc:sldChg chg="del">
        <pc:chgData name="소 민환" userId="367441008b9a3a76" providerId="LiveId" clId="{648011A1-C917-459D-BE86-0EBE73518EF7}" dt="2020-11-06T15:32:18.593" v="99" actId="47"/>
        <pc:sldMkLst>
          <pc:docMk/>
          <pc:sldMk cId="2632263224" sldId="384"/>
        </pc:sldMkLst>
      </pc:sldChg>
      <pc:sldChg chg="del">
        <pc:chgData name="소 민환" userId="367441008b9a3a76" providerId="LiveId" clId="{648011A1-C917-459D-BE86-0EBE73518EF7}" dt="2020-11-06T15:32:18.906" v="108" actId="47"/>
        <pc:sldMkLst>
          <pc:docMk/>
          <pc:sldMk cId="3010628695" sldId="385"/>
        </pc:sldMkLst>
      </pc:sldChg>
      <pc:sldChg chg="del">
        <pc:chgData name="소 민환" userId="367441008b9a3a76" providerId="LiveId" clId="{648011A1-C917-459D-BE86-0EBE73518EF7}" dt="2020-11-06T15:32:19.027" v="112" actId="47"/>
        <pc:sldMkLst>
          <pc:docMk/>
          <pc:sldMk cId="678397083" sldId="386"/>
        </pc:sldMkLst>
      </pc:sldChg>
      <pc:sldChg chg="del">
        <pc:chgData name="소 민환" userId="367441008b9a3a76" providerId="LiveId" clId="{648011A1-C917-459D-BE86-0EBE73518EF7}" dt="2020-11-06T15:32:19.043" v="113" actId="47"/>
        <pc:sldMkLst>
          <pc:docMk/>
          <pc:sldMk cId="508201521" sldId="387"/>
        </pc:sldMkLst>
      </pc:sldChg>
      <pc:sldChg chg="del">
        <pc:chgData name="소 민환" userId="367441008b9a3a76" providerId="LiveId" clId="{648011A1-C917-459D-BE86-0EBE73518EF7}" dt="2020-11-06T15:32:19.772" v="114" actId="47"/>
        <pc:sldMkLst>
          <pc:docMk/>
          <pc:sldMk cId="765884958" sldId="388"/>
        </pc:sldMkLst>
      </pc:sldChg>
      <pc:sldChg chg="del">
        <pc:chgData name="소 민환" userId="367441008b9a3a76" providerId="LiveId" clId="{648011A1-C917-459D-BE86-0EBE73518EF7}" dt="2020-11-06T15:32:20.278" v="115" actId="47"/>
        <pc:sldMkLst>
          <pc:docMk/>
          <pc:sldMk cId="2627126604" sldId="389"/>
        </pc:sldMkLst>
      </pc:sldChg>
      <pc:sldChg chg="del">
        <pc:chgData name="소 민환" userId="367441008b9a3a76" providerId="LiveId" clId="{648011A1-C917-459D-BE86-0EBE73518EF7}" dt="2020-11-06T15:32:20.548" v="123" actId="47"/>
        <pc:sldMkLst>
          <pc:docMk/>
          <pc:sldMk cId="3722499092" sldId="390"/>
        </pc:sldMkLst>
      </pc:sldChg>
      <pc:sldChg chg="del">
        <pc:chgData name="소 민환" userId="367441008b9a3a76" providerId="LiveId" clId="{648011A1-C917-459D-BE86-0EBE73518EF7}" dt="2020-11-06T15:32:20.365" v="117" actId="47"/>
        <pc:sldMkLst>
          <pc:docMk/>
          <pc:sldMk cId="24316834" sldId="391"/>
        </pc:sldMkLst>
      </pc:sldChg>
      <pc:sldChg chg="del">
        <pc:chgData name="소 민환" userId="367441008b9a3a76" providerId="LiveId" clId="{648011A1-C917-459D-BE86-0EBE73518EF7}" dt="2020-11-06T15:32:20.388" v="118" actId="47"/>
        <pc:sldMkLst>
          <pc:docMk/>
          <pc:sldMk cId="1246839782" sldId="392"/>
        </pc:sldMkLst>
      </pc:sldChg>
      <pc:sldChg chg="del">
        <pc:chgData name="소 민환" userId="367441008b9a3a76" providerId="LiveId" clId="{648011A1-C917-459D-BE86-0EBE73518EF7}" dt="2020-11-06T15:32:20.444" v="120" actId="47"/>
        <pc:sldMkLst>
          <pc:docMk/>
          <pc:sldMk cId="1896161192" sldId="393"/>
        </pc:sldMkLst>
      </pc:sldChg>
      <pc:sldChg chg="del">
        <pc:chgData name="소 민환" userId="367441008b9a3a76" providerId="LiveId" clId="{648011A1-C917-459D-BE86-0EBE73518EF7}" dt="2020-11-06T15:32:20.469" v="121" actId="47"/>
        <pc:sldMkLst>
          <pc:docMk/>
          <pc:sldMk cId="390846984" sldId="394"/>
        </pc:sldMkLst>
      </pc:sldChg>
      <pc:sldChg chg="del">
        <pc:chgData name="소 민환" userId="367441008b9a3a76" providerId="LiveId" clId="{648011A1-C917-459D-BE86-0EBE73518EF7}" dt="2020-11-06T15:32:20.504" v="122" actId="47"/>
        <pc:sldMkLst>
          <pc:docMk/>
          <pc:sldMk cId="4166940690" sldId="395"/>
        </pc:sldMkLst>
      </pc:sldChg>
      <pc:sldChg chg="del">
        <pc:chgData name="소 민환" userId="367441008b9a3a76" providerId="LiveId" clId="{648011A1-C917-459D-BE86-0EBE73518EF7}" dt="2020-11-06T15:32:20.630" v="125" actId="47"/>
        <pc:sldMkLst>
          <pc:docMk/>
          <pc:sldMk cId="211881071" sldId="396"/>
        </pc:sldMkLst>
      </pc:sldChg>
      <pc:sldChg chg="del">
        <pc:chgData name="소 민환" userId="367441008b9a3a76" providerId="LiveId" clId="{648011A1-C917-459D-BE86-0EBE73518EF7}" dt="2020-11-06T15:32:20.801" v="131" actId="47"/>
        <pc:sldMkLst>
          <pc:docMk/>
          <pc:sldMk cId="664431558" sldId="397"/>
        </pc:sldMkLst>
      </pc:sldChg>
      <pc:sldChg chg="del">
        <pc:chgData name="소 민환" userId="367441008b9a3a76" providerId="LiveId" clId="{648011A1-C917-459D-BE86-0EBE73518EF7}" dt="2020-11-06T15:32:20.758" v="129" actId="47"/>
        <pc:sldMkLst>
          <pc:docMk/>
          <pc:sldMk cId="4280344075" sldId="398"/>
        </pc:sldMkLst>
      </pc:sldChg>
      <pc:sldChg chg="del">
        <pc:chgData name="소 민환" userId="367441008b9a3a76" providerId="LiveId" clId="{648011A1-C917-459D-BE86-0EBE73518EF7}" dt="2020-11-06T15:32:20.773" v="130" actId="47"/>
        <pc:sldMkLst>
          <pc:docMk/>
          <pc:sldMk cId="687793577" sldId="399"/>
        </pc:sldMkLst>
      </pc:sldChg>
      <pc:sldChg chg="del">
        <pc:chgData name="소 민환" userId="367441008b9a3a76" providerId="LiveId" clId="{648011A1-C917-459D-BE86-0EBE73518EF7}" dt="2020-11-06T15:32:20.684" v="127" actId="47"/>
        <pc:sldMkLst>
          <pc:docMk/>
          <pc:sldMk cId="3054722327" sldId="400"/>
        </pc:sldMkLst>
      </pc:sldChg>
      <pc:sldChg chg="del">
        <pc:chgData name="소 민환" userId="367441008b9a3a76" providerId="LiveId" clId="{648011A1-C917-459D-BE86-0EBE73518EF7}" dt="2020-11-06T15:32:20.836" v="132" actId="47"/>
        <pc:sldMkLst>
          <pc:docMk/>
          <pc:sldMk cId="1360903137" sldId="401"/>
        </pc:sldMkLst>
      </pc:sldChg>
      <pc:sldChg chg="del">
        <pc:chgData name="소 민환" userId="367441008b9a3a76" providerId="LiveId" clId="{648011A1-C917-459D-BE86-0EBE73518EF7}" dt="2020-11-06T15:32:20.953" v="134" actId="47"/>
        <pc:sldMkLst>
          <pc:docMk/>
          <pc:sldMk cId="1030111280" sldId="402"/>
        </pc:sldMkLst>
      </pc:sldChg>
      <pc:sldChg chg="del">
        <pc:chgData name="소 민환" userId="367441008b9a3a76" providerId="LiveId" clId="{648011A1-C917-459D-BE86-0EBE73518EF7}" dt="2020-11-06T15:32:22.012" v="136" actId="47"/>
        <pc:sldMkLst>
          <pc:docMk/>
          <pc:sldMk cId="4016445392" sldId="403"/>
        </pc:sldMkLst>
      </pc:sldChg>
      <pc:sldChg chg="del">
        <pc:chgData name="소 민환" userId="367441008b9a3a76" providerId="LiveId" clId="{648011A1-C917-459D-BE86-0EBE73518EF7}" dt="2020-11-06T15:32:22.051" v="137" actId="47"/>
        <pc:sldMkLst>
          <pc:docMk/>
          <pc:sldMk cId="642620913" sldId="404"/>
        </pc:sldMkLst>
      </pc:sldChg>
      <pc:sldChg chg="del">
        <pc:chgData name="소 민환" userId="367441008b9a3a76" providerId="LiveId" clId="{648011A1-C917-459D-BE86-0EBE73518EF7}" dt="2020-11-06T15:32:22.088" v="138" actId="47"/>
        <pc:sldMkLst>
          <pc:docMk/>
          <pc:sldMk cId="1851027191" sldId="405"/>
        </pc:sldMkLst>
      </pc:sldChg>
      <pc:sldChg chg="del">
        <pc:chgData name="소 민환" userId="367441008b9a3a76" providerId="LiveId" clId="{648011A1-C917-459D-BE86-0EBE73518EF7}" dt="2020-11-06T15:32:22.120" v="139" actId="47"/>
        <pc:sldMkLst>
          <pc:docMk/>
          <pc:sldMk cId="2728504497" sldId="406"/>
        </pc:sldMkLst>
      </pc:sldChg>
      <pc:sldChg chg="del">
        <pc:chgData name="소 민환" userId="367441008b9a3a76" providerId="LiveId" clId="{648011A1-C917-459D-BE86-0EBE73518EF7}" dt="2020-11-06T15:32:22.184" v="141" actId="47"/>
        <pc:sldMkLst>
          <pc:docMk/>
          <pc:sldMk cId="179517569" sldId="407"/>
        </pc:sldMkLst>
      </pc:sldChg>
      <pc:sldChg chg="del">
        <pc:chgData name="소 민환" userId="367441008b9a3a76" providerId="LiveId" clId="{648011A1-C917-459D-BE86-0EBE73518EF7}" dt="2020-11-06T15:32:22.284" v="143" actId="47"/>
        <pc:sldMkLst>
          <pc:docMk/>
          <pc:sldMk cId="2868813214" sldId="408"/>
        </pc:sldMkLst>
      </pc:sldChg>
      <pc:sldChg chg="del">
        <pc:chgData name="소 민환" userId="367441008b9a3a76" providerId="LiveId" clId="{648011A1-C917-459D-BE86-0EBE73518EF7}" dt="2020-11-06T15:32:22.343" v="145" actId="47"/>
        <pc:sldMkLst>
          <pc:docMk/>
          <pc:sldMk cId="2675119859" sldId="409"/>
        </pc:sldMkLst>
      </pc:sldChg>
      <pc:sldChg chg="del">
        <pc:chgData name="소 민환" userId="367441008b9a3a76" providerId="LiveId" clId="{648011A1-C917-459D-BE86-0EBE73518EF7}" dt="2020-11-06T15:32:22.393" v="147" actId="47"/>
        <pc:sldMkLst>
          <pc:docMk/>
          <pc:sldMk cId="490021168" sldId="410"/>
        </pc:sldMkLst>
      </pc:sldChg>
      <pc:sldChg chg="del">
        <pc:chgData name="소 민환" userId="367441008b9a3a76" providerId="LiveId" clId="{648011A1-C917-459D-BE86-0EBE73518EF7}" dt="2020-11-06T15:32:22.415" v="148" actId="47"/>
        <pc:sldMkLst>
          <pc:docMk/>
          <pc:sldMk cId="3749186242" sldId="411"/>
        </pc:sldMkLst>
      </pc:sldChg>
      <pc:sldChg chg="del">
        <pc:chgData name="소 민환" userId="367441008b9a3a76" providerId="LiveId" clId="{648011A1-C917-459D-BE86-0EBE73518EF7}" dt="2020-11-06T15:32:22.902" v="150" actId="47"/>
        <pc:sldMkLst>
          <pc:docMk/>
          <pc:sldMk cId="2159737116" sldId="412"/>
        </pc:sldMkLst>
      </pc:sldChg>
      <pc:sldChg chg="del">
        <pc:chgData name="소 민환" userId="367441008b9a3a76" providerId="LiveId" clId="{648011A1-C917-459D-BE86-0EBE73518EF7}" dt="2020-11-06T15:32:23.404" v="151" actId="47"/>
        <pc:sldMkLst>
          <pc:docMk/>
          <pc:sldMk cId="3277052924" sldId="413"/>
        </pc:sldMkLst>
      </pc:sldChg>
      <pc:sldChg chg="del">
        <pc:chgData name="소 민환" userId="367441008b9a3a76" providerId="LiveId" clId="{648011A1-C917-459D-BE86-0EBE73518EF7}" dt="2020-11-06T15:32:23.453" v="152" actId="47"/>
        <pc:sldMkLst>
          <pc:docMk/>
          <pc:sldMk cId="1551295862" sldId="414"/>
        </pc:sldMkLst>
      </pc:sldChg>
      <pc:sldChg chg="del">
        <pc:chgData name="소 민환" userId="367441008b9a3a76" providerId="LiveId" clId="{648011A1-C917-459D-BE86-0EBE73518EF7}" dt="2020-11-06T15:32:18.645" v="100" actId="47"/>
        <pc:sldMkLst>
          <pc:docMk/>
          <pc:sldMk cId="2555658698" sldId="415"/>
        </pc:sldMkLst>
      </pc:sldChg>
      <pc:sldChg chg="del">
        <pc:chgData name="소 민환" userId="367441008b9a3a76" providerId="LiveId" clId="{648011A1-C917-459D-BE86-0EBE73518EF7}" dt="2020-11-06T15:32:18.730" v="103" actId="47"/>
        <pc:sldMkLst>
          <pc:docMk/>
          <pc:sldMk cId="2837637884" sldId="416"/>
        </pc:sldMkLst>
      </pc:sldChg>
      <pc:sldChg chg="del">
        <pc:chgData name="소 민환" userId="367441008b9a3a76" providerId="LiveId" clId="{648011A1-C917-459D-BE86-0EBE73518EF7}" dt="2020-11-06T15:32:18.763" v="104" actId="47"/>
        <pc:sldMkLst>
          <pc:docMk/>
          <pc:sldMk cId="400971550" sldId="417"/>
        </pc:sldMkLst>
      </pc:sldChg>
      <pc:sldChg chg="del">
        <pc:chgData name="소 민환" userId="367441008b9a3a76" providerId="LiveId" clId="{648011A1-C917-459D-BE86-0EBE73518EF7}" dt="2020-11-06T15:32:18.821" v="106" actId="47"/>
        <pc:sldMkLst>
          <pc:docMk/>
          <pc:sldMk cId="1034146251" sldId="418"/>
        </pc:sldMkLst>
      </pc:sldChg>
      <pc:sldChg chg="del">
        <pc:chgData name="소 민환" userId="367441008b9a3a76" providerId="LiveId" clId="{648011A1-C917-459D-BE86-0EBE73518EF7}" dt="2020-11-06T15:32:17.895" v="86" actId="47"/>
        <pc:sldMkLst>
          <pc:docMk/>
          <pc:sldMk cId="3571479881" sldId="419"/>
        </pc:sldMkLst>
      </pc:sldChg>
      <pc:sldChg chg="del">
        <pc:chgData name="소 민환" userId="367441008b9a3a76" providerId="LiveId" clId="{648011A1-C917-459D-BE86-0EBE73518EF7}" dt="2020-11-06T15:32:17.968" v="88" actId="47"/>
        <pc:sldMkLst>
          <pc:docMk/>
          <pc:sldMk cId="2941259314" sldId="420"/>
        </pc:sldMkLst>
      </pc:sldChg>
      <pc:sldChg chg="del">
        <pc:chgData name="소 민환" userId="367441008b9a3a76" providerId="LiveId" clId="{648011A1-C917-459D-BE86-0EBE73518EF7}" dt="2020-11-06T15:32:18.541" v="97" actId="47"/>
        <pc:sldMkLst>
          <pc:docMk/>
          <pc:sldMk cId="4171781507" sldId="421"/>
        </pc:sldMkLst>
      </pc:sldChg>
      <pc:sldChg chg="del">
        <pc:chgData name="소 민환" userId="367441008b9a3a76" providerId="LiveId" clId="{648011A1-C917-459D-BE86-0EBE73518EF7}" dt="2020-11-06T15:32:18.567" v="98" actId="47"/>
        <pc:sldMkLst>
          <pc:docMk/>
          <pc:sldMk cId="2944153688" sldId="422"/>
        </pc:sldMkLst>
      </pc:sldChg>
      <pc:sldChg chg="del">
        <pc:chgData name="소 민환" userId="367441008b9a3a76" providerId="LiveId" clId="{648011A1-C917-459D-BE86-0EBE73518EF7}" dt="2020-11-06T15:32:18.664" v="101" actId="47"/>
        <pc:sldMkLst>
          <pc:docMk/>
          <pc:sldMk cId="658566761" sldId="423"/>
        </pc:sldMkLst>
      </pc:sldChg>
      <pc:sldChg chg="del">
        <pc:chgData name="소 민환" userId="367441008b9a3a76" providerId="LiveId" clId="{648011A1-C917-459D-BE86-0EBE73518EF7}" dt="2020-11-06T15:32:18.712" v="102" actId="47"/>
        <pc:sldMkLst>
          <pc:docMk/>
          <pc:sldMk cId="4001655706" sldId="424"/>
        </pc:sldMkLst>
      </pc:sldChg>
      <pc:sldChg chg="del">
        <pc:chgData name="소 민환" userId="367441008b9a3a76" providerId="LiveId" clId="{648011A1-C917-459D-BE86-0EBE73518EF7}" dt="2020-11-06T15:32:18.799" v="105" actId="47"/>
        <pc:sldMkLst>
          <pc:docMk/>
          <pc:sldMk cId="3026504093" sldId="425"/>
        </pc:sldMkLst>
      </pc:sldChg>
      <pc:sldChg chg="del">
        <pc:chgData name="소 민환" userId="367441008b9a3a76" providerId="LiveId" clId="{648011A1-C917-459D-BE86-0EBE73518EF7}" dt="2020-11-06T15:32:18.870" v="107" actId="47"/>
        <pc:sldMkLst>
          <pc:docMk/>
          <pc:sldMk cId="2719606188" sldId="426"/>
        </pc:sldMkLst>
      </pc:sldChg>
      <pc:sldChg chg="del">
        <pc:chgData name="소 민환" userId="367441008b9a3a76" providerId="LiveId" clId="{648011A1-C917-459D-BE86-0EBE73518EF7}" dt="2020-11-06T15:32:18.931" v="109" actId="47"/>
        <pc:sldMkLst>
          <pc:docMk/>
          <pc:sldMk cId="1006542005" sldId="427"/>
        </pc:sldMkLst>
      </pc:sldChg>
      <pc:sldChg chg="del">
        <pc:chgData name="소 민환" userId="367441008b9a3a76" providerId="LiveId" clId="{648011A1-C917-459D-BE86-0EBE73518EF7}" dt="2020-11-06T15:32:18.992" v="111" actId="47"/>
        <pc:sldMkLst>
          <pc:docMk/>
          <pc:sldMk cId="975823449" sldId="428"/>
        </pc:sldMkLst>
      </pc:sldChg>
      <pc:sldChg chg="del">
        <pc:chgData name="소 민환" userId="367441008b9a3a76" providerId="LiveId" clId="{648011A1-C917-459D-BE86-0EBE73518EF7}" dt="2020-11-06T15:32:20.316" v="116" actId="47"/>
        <pc:sldMkLst>
          <pc:docMk/>
          <pc:sldMk cId="2433881783" sldId="429"/>
        </pc:sldMkLst>
      </pc:sldChg>
      <pc:sldChg chg="del">
        <pc:chgData name="소 민환" userId="367441008b9a3a76" providerId="LiveId" clId="{648011A1-C917-459D-BE86-0EBE73518EF7}" dt="2020-11-06T15:32:20.412" v="119" actId="47"/>
        <pc:sldMkLst>
          <pc:docMk/>
          <pc:sldMk cId="2068651609" sldId="430"/>
        </pc:sldMkLst>
      </pc:sldChg>
      <pc:sldChg chg="del">
        <pc:chgData name="소 민환" userId="367441008b9a3a76" providerId="LiveId" clId="{648011A1-C917-459D-BE86-0EBE73518EF7}" dt="2020-11-06T15:32:20.596" v="124" actId="47"/>
        <pc:sldMkLst>
          <pc:docMk/>
          <pc:sldMk cId="1135362987" sldId="431"/>
        </pc:sldMkLst>
      </pc:sldChg>
      <pc:sldChg chg="del">
        <pc:chgData name="소 민환" userId="367441008b9a3a76" providerId="LiveId" clId="{648011A1-C917-459D-BE86-0EBE73518EF7}" dt="2020-11-06T15:32:20.648" v="126" actId="47"/>
        <pc:sldMkLst>
          <pc:docMk/>
          <pc:sldMk cId="1016232550" sldId="432"/>
        </pc:sldMkLst>
      </pc:sldChg>
      <pc:sldChg chg="del">
        <pc:chgData name="소 민환" userId="367441008b9a3a76" providerId="LiveId" clId="{648011A1-C917-459D-BE86-0EBE73518EF7}" dt="2020-11-06T15:32:20.709" v="128" actId="47"/>
        <pc:sldMkLst>
          <pc:docMk/>
          <pc:sldMk cId="3441476523" sldId="433"/>
        </pc:sldMkLst>
      </pc:sldChg>
      <pc:sldChg chg="del">
        <pc:chgData name="소 민환" userId="367441008b9a3a76" providerId="LiveId" clId="{648011A1-C917-459D-BE86-0EBE73518EF7}" dt="2020-11-06T15:32:20.934" v="133" actId="47"/>
        <pc:sldMkLst>
          <pc:docMk/>
          <pc:sldMk cId="2717797889" sldId="434"/>
        </pc:sldMkLst>
      </pc:sldChg>
      <pc:sldChg chg="del">
        <pc:chgData name="소 민환" userId="367441008b9a3a76" providerId="LiveId" clId="{648011A1-C917-459D-BE86-0EBE73518EF7}" dt="2020-11-06T15:32:21.513" v="135" actId="47"/>
        <pc:sldMkLst>
          <pc:docMk/>
          <pc:sldMk cId="101022367" sldId="435"/>
        </pc:sldMkLst>
      </pc:sldChg>
      <pc:sldChg chg="del">
        <pc:chgData name="소 민환" userId="367441008b9a3a76" providerId="LiveId" clId="{648011A1-C917-459D-BE86-0EBE73518EF7}" dt="2020-11-06T15:32:22.152" v="140" actId="47"/>
        <pc:sldMkLst>
          <pc:docMk/>
          <pc:sldMk cId="579712176" sldId="436"/>
        </pc:sldMkLst>
      </pc:sldChg>
      <pc:sldChg chg="del">
        <pc:chgData name="소 민환" userId="367441008b9a3a76" providerId="LiveId" clId="{648011A1-C917-459D-BE86-0EBE73518EF7}" dt="2020-11-06T15:32:22.218" v="142" actId="47"/>
        <pc:sldMkLst>
          <pc:docMk/>
          <pc:sldMk cId="632185151" sldId="437"/>
        </pc:sldMkLst>
      </pc:sldChg>
      <pc:sldChg chg="del">
        <pc:chgData name="소 민환" userId="367441008b9a3a76" providerId="LiveId" clId="{648011A1-C917-459D-BE86-0EBE73518EF7}" dt="2020-11-06T15:32:22.309" v="144" actId="47"/>
        <pc:sldMkLst>
          <pc:docMk/>
          <pc:sldMk cId="3324839323" sldId="438"/>
        </pc:sldMkLst>
      </pc:sldChg>
      <pc:sldChg chg="del">
        <pc:chgData name="소 민환" userId="367441008b9a3a76" providerId="LiveId" clId="{648011A1-C917-459D-BE86-0EBE73518EF7}" dt="2020-11-06T15:32:22.359" v="146" actId="47"/>
        <pc:sldMkLst>
          <pc:docMk/>
          <pc:sldMk cId="849877907" sldId="439"/>
        </pc:sldMkLst>
      </pc:sldChg>
      <pc:sldChg chg="del">
        <pc:chgData name="소 민환" userId="367441008b9a3a76" providerId="LiveId" clId="{648011A1-C917-459D-BE86-0EBE73518EF7}" dt="2020-11-06T15:32:22.451" v="149" actId="47"/>
        <pc:sldMkLst>
          <pc:docMk/>
          <pc:sldMk cId="2033964571" sldId="440"/>
        </pc:sldMkLst>
      </pc:sldChg>
      <pc:sldChg chg="del">
        <pc:chgData name="소 민환" userId="367441008b9a3a76" providerId="LiveId" clId="{648011A1-C917-459D-BE86-0EBE73518EF7}" dt="2020-11-06T15:32:23.469" v="153" actId="47"/>
        <pc:sldMkLst>
          <pc:docMk/>
          <pc:sldMk cId="3714554636" sldId="441"/>
        </pc:sldMkLst>
      </pc:sldChg>
      <pc:sldChg chg="delSp modSp add del mod">
        <pc:chgData name="소 민환" userId="367441008b9a3a76" providerId="LiveId" clId="{648011A1-C917-459D-BE86-0EBE73518EF7}" dt="2020-11-10T16:05:52.834" v="17613" actId="47"/>
        <pc:sldMkLst>
          <pc:docMk/>
          <pc:sldMk cId="4007597723" sldId="442"/>
        </pc:sldMkLst>
        <pc:spChg chg="del mod">
          <ac:chgData name="소 민환" userId="367441008b9a3a76" providerId="LiveId" clId="{648011A1-C917-459D-BE86-0EBE73518EF7}" dt="2020-11-10T16:05:51.718" v="17612" actId="478"/>
          <ac:spMkLst>
            <pc:docMk/>
            <pc:sldMk cId="4007597723" sldId="442"/>
            <ac:spMk id="3" creationId="{F42602DD-9215-49B8-B609-86D2D587B432}"/>
          </ac:spMkLst>
        </pc:spChg>
        <pc:spChg chg="del mod">
          <ac:chgData name="소 민환" userId="367441008b9a3a76" providerId="LiveId" clId="{648011A1-C917-459D-BE86-0EBE73518EF7}" dt="2020-11-10T16:05:46.148" v="17611" actId="478"/>
          <ac:spMkLst>
            <pc:docMk/>
            <pc:sldMk cId="4007597723" sldId="442"/>
            <ac:spMk id="7" creationId="{71DCC2BF-6D80-4844-BCC0-E0EB109C8887}"/>
          </ac:spMkLst>
        </pc:spChg>
      </pc:sldChg>
      <pc:sldChg chg="addSp modSp new mod">
        <pc:chgData name="소 민환" userId="367441008b9a3a76" providerId="LiveId" clId="{648011A1-C917-459D-BE86-0EBE73518EF7}" dt="2020-11-07T10:19:44.320" v="4972" actId="1076"/>
        <pc:sldMkLst>
          <pc:docMk/>
          <pc:sldMk cId="1183923127" sldId="443"/>
        </pc:sldMkLst>
        <pc:spChg chg="add mod">
          <ac:chgData name="소 민환" userId="367441008b9a3a76" providerId="LiveId" clId="{648011A1-C917-459D-BE86-0EBE73518EF7}" dt="2020-11-07T10:19:44.320" v="4972" actId="1076"/>
          <ac:spMkLst>
            <pc:docMk/>
            <pc:sldMk cId="1183923127" sldId="443"/>
            <ac:spMk id="2" creationId="{1BC546EC-C93D-4AEA-958C-8138D753F809}"/>
          </ac:spMkLst>
        </pc:spChg>
        <pc:spChg chg="add mod">
          <ac:chgData name="소 민환" userId="367441008b9a3a76" providerId="LiveId" clId="{648011A1-C917-459D-BE86-0EBE73518EF7}" dt="2020-11-06T15:32:47.738" v="202" actId="14100"/>
          <ac:spMkLst>
            <pc:docMk/>
            <pc:sldMk cId="1183923127" sldId="443"/>
            <ac:spMk id="3" creationId="{EB2FA611-B90E-4E1E-B7AB-38966CD26042}"/>
          </ac:spMkLst>
        </pc:spChg>
        <pc:picChg chg="add mod">
          <ac:chgData name="소 민환" userId="367441008b9a3a76" providerId="LiveId" clId="{648011A1-C917-459D-BE86-0EBE73518EF7}" dt="2020-11-06T15:33:16.419" v="208" actId="14100"/>
          <ac:picMkLst>
            <pc:docMk/>
            <pc:sldMk cId="1183923127" sldId="443"/>
            <ac:picMk id="5" creationId="{00A6CB72-5214-47C5-AA13-49374D1893E0}"/>
          </ac:picMkLst>
        </pc:picChg>
      </pc:sldChg>
      <pc:sldChg chg="addSp delSp modSp new mod">
        <pc:chgData name="소 민환" userId="367441008b9a3a76" providerId="LiveId" clId="{648011A1-C917-459D-BE86-0EBE73518EF7}" dt="2020-11-07T10:19:49.414" v="4974" actId="1076"/>
        <pc:sldMkLst>
          <pc:docMk/>
          <pc:sldMk cId="3686891512" sldId="444"/>
        </pc:sldMkLst>
        <pc:spChg chg="add mod">
          <ac:chgData name="소 민환" userId="367441008b9a3a76" providerId="LiveId" clId="{648011A1-C917-459D-BE86-0EBE73518EF7}" dt="2020-11-07T10:19:49.414" v="4974" actId="1076"/>
          <ac:spMkLst>
            <pc:docMk/>
            <pc:sldMk cId="3686891512" sldId="444"/>
            <ac:spMk id="2" creationId="{E24B0FFF-835B-45A2-A291-0E919295AB47}"/>
          </ac:spMkLst>
        </pc:spChg>
        <pc:spChg chg="add">
          <ac:chgData name="소 민환" userId="367441008b9a3a76" providerId="LiveId" clId="{648011A1-C917-459D-BE86-0EBE73518EF7}" dt="2020-11-06T15:33:42.030" v="218" actId="22"/>
          <ac:spMkLst>
            <pc:docMk/>
            <pc:sldMk cId="3686891512" sldId="444"/>
            <ac:spMk id="5" creationId="{A88648F2-831B-440A-A11B-758558140AAE}"/>
          </ac:spMkLst>
        </pc:spChg>
        <pc:picChg chg="add del mod">
          <ac:chgData name="소 민환" userId="367441008b9a3a76" providerId="LiveId" clId="{648011A1-C917-459D-BE86-0EBE73518EF7}" dt="2020-11-06T15:34:53.409" v="264" actId="478"/>
          <ac:picMkLst>
            <pc:docMk/>
            <pc:sldMk cId="3686891512" sldId="444"/>
            <ac:picMk id="3" creationId="{9E21CA09-0397-4604-B05F-081B178C2EF8}"/>
          </ac:picMkLst>
        </pc:picChg>
        <pc:picChg chg="add mod">
          <ac:chgData name="소 민환" userId="367441008b9a3a76" providerId="LiveId" clId="{648011A1-C917-459D-BE86-0EBE73518EF7}" dt="2020-11-06T15:35:08.688" v="271" actId="1076"/>
          <ac:picMkLst>
            <pc:docMk/>
            <pc:sldMk cId="3686891512" sldId="444"/>
            <ac:picMk id="7" creationId="{13B0D365-AB1A-496A-B92E-44BFB222FD33}"/>
          </ac:picMkLst>
        </pc:picChg>
      </pc:sldChg>
      <pc:sldChg chg="addSp modSp add mod">
        <pc:chgData name="소 민환" userId="367441008b9a3a76" providerId="LiveId" clId="{648011A1-C917-459D-BE86-0EBE73518EF7}" dt="2020-11-08T14:34:38.255" v="10694" actId="164"/>
        <pc:sldMkLst>
          <pc:docMk/>
          <pc:sldMk cId="1532665936" sldId="445"/>
        </pc:sldMkLst>
        <pc:spChg chg="add mod">
          <ac:chgData name="소 민환" userId="367441008b9a3a76" providerId="LiveId" clId="{648011A1-C917-459D-BE86-0EBE73518EF7}" dt="2020-11-06T15:34:13.109" v="223" actId="14100"/>
          <ac:spMkLst>
            <pc:docMk/>
            <pc:sldMk cId="1532665936" sldId="445"/>
            <ac:spMk id="2" creationId="{6AB48216-0770-4422-862D-C6DD2FB56596}"/>
          </ac:spMkLst>
        </pc:spChg>
        <pc:spChg chg="add">
          <ac:chgData name="소 민환" userId="367441008b9a3a76" providerId="LiveId" clId="{648011A1-C917-459D-BE86-0EBE73518EF7}" dt="2020-11-08T14:33:24.701" v="10658" actId="22"/>
          <ac:spMkLst>
            <pc:docMk/>
            <pc:sldMk cId="1532665936" sldId="445"/>
            <ac:spMk id="4" creationId="{EB457571-92D8-4907-8747-1BD0A18D1213}"/>
          </ac:spMkLst>
        </pc:spChg>
        <pc:spChg chg="add mod">
          <ac:chgData name="소 민환" userId="367441008b9a3a76" providerId="LiveId" clId="{648011A1-C917-459D-BE86-0EBE73518EF7}" dt="2020-11-06T15:34:37.817" v="263" actId="1076"/>
          <ac:spMkLst>
            <pc:docMk/>
            <pc:sldMk cId="1532665936" sldId="445"/>
            <ac:spMk id="7" creationId="{2980FC50-8E92-4C49-AB90-68DEC6AC7C60}"/>
          </ac:spMkLst>
        </pc:spChg>
        <pc:spChg chg="add mod">
          <ac:chgData name="소 민환" userId="367441008b9a3a76" providerId="LiveId" clId="{648011A1-C917-459D-BE86-0EBE73518EF7}" dt="2020-11-08T14:34:38.255" v="10694" actId="164"/>
          <ac:spMkLst>
            <pc:docMk/>
            <pc:sldMk cId="1532665936" sldId="445"/>
            <ac:spMk id="9" creationId="{02388B89-8262-4A40-9DC3-22E333CCB3EE}"/>
          </ac:spMkLst>
        </pc:spChg>
        <pc:spChg chg="add mod">
          <ac:chgData name="소 민환" userId="367441008b9a3a76" providerId="LiveId" clId="{648011A1-C917-459D-BE86-0EBE73518EF7}" dt="2020-11-08T14:34:38.255" v="10694" actId="164"/>
          <ac:spMkLst>
            <pc:docMk/>
            <pc:sldMk cId="1532665936" sldId="445"/>
            <ac:spMk id="12" creationId="{3CBD34B7-2609-4330-A334-5BB9B66C6423}"/>
          </ac:spMkLst>
        </pc:spChg>
        <pc:grpChg chg="add mod">
          <ac:chgData name="소 민환" userId="367441008b9a3a76" providerId="LiveId" clId="{648011A1-C917-459D-BE86-0EBE73518EF7}" dt="2020-11-08T14:34:38.255" v="10694" actId="164"/>
          <ac:grpSpMkLst>
            <pc:docMk/>
            <pc:sldMk cId="1532665936" sldId="445"/>
            <ac:grpSpMk id="13" creationId="{3C2E3F9D-A1DA-42D9-A020-8B3D3DF67FD5}"/>
          </ac:grpSpMkLst>
        </pc:grpChg>
        <pc:cxnChg chg="add mod">
          <ac:chgData name="소 민환" userId="367441008b9a3a76" providerId="LiveId" clId="{648011A1-C917-459D-BE86-0EBE73518EF7}" dt="2020-11-06T15:34:20.629" v="225" actId="208"/>
          <ac:cxnSpMkLst>
            <pc:docMk/>
            <pc:sldMk cId="1532665936" sldId="445"/>
            <ac:cxnSpMk id="6" creationId="{0E97F7A4-4C39-458F-8EFE-07B451A9FB0E}"/>
          </ac:cxnSpMkLst>
        </pc:cxnChg>
        <pc:cxnChg chg="add mod">
          <ac:chgData name="소 민환" userId="367441008b9a3a76" providerId="LiveId" clId="{648011A1-C917-459D-BE86-0EBE73518EF7}" dt="2020-11-08T14:34:38.255" v="10694" actId="164"/>
          <ac:cxnSpMkLst>
            <pc:docMk/>
            <pc:sldMk cId="1532665936" sldId="445"/>
            <ac:cxnSpMk id="11" creationId="{4A346340-3361-4323-A0B4-E031EBB268C3}"/>
          </ac:cxnSpMkLst>
        </pc:cxnChg>
      </pc:sldChg>
      <pc:sldChg chg="addSp delSp modSp add mod">
        <pc:chgData name="소 민환" userId="367441008b9a3a76" providerId="LiveId" clId="{648011A1-C917-459D-BE86-0EBE73518EF7}" dt="2020-11-08T14:35:04.143" v="10698" actId="165"/>
        <pc:sldMkLst>
          <pc:docMk/>
          <pc:sldMk cId="1346278402" sldId="446"/>
        </pc:sldMkLst>
        <pc:spChg chg="add mod">
          <ac:chgData name="소 민환" userId="367441008b9a3a76" providerId="LiveId" clId="{648011A1-C917-459D-BE86-0EBE73518EF7}" dt="2020-11-06T15:35:25.667" v="274" actId="208"/>
          <ac:spMkLst>
            <pc:docMk/>
            <pc:sldMk cId="1346278402" sldId="446"/>
            <ac:spMk id="2" creationId="{E51FFB28-5204-473F-8091-2DBEE0CD0B8A}"/>
          </ac:spMkLst>
        </pc:spChg>
        <pc:spChg chg="add mod">
          <ac:chgData name="소 민환" userId="367441008b9a3a76" providerId="LiveId" clId="{648011A1-C917-459D-BE86-0EBE73518EF7}" dt="2020-11-07T10:19:53.029" v="4976" actId="1076"/>
          <ac:spMkLst>
            <pc:docMk/>
            <pc:sldMk cId="1346278402" sldId="446"/>
            <ac:spMk id="3" creationId="{422FFF44-25C0-4842-BEF5-5DBF82AA9EB0}"/>
          </ac:spMkLst>
        </pc:spChg>
        <pc:spChg chg="add mod">
          <ac:chgData name="소 민환" userId="367441008b9a3a76" providerId="LiveId" clId="{648011A1-C917-459D-BE86-0EBE73518EF7}" dt="2020-11-06T15:35:42.895" v="320" actId="1076"/>
          <ac:spMkLst>
            <pc:docMk/>
            <pc:sldMk cId="1346278402" sldId="446"/>
            <ac:spMk id="6" creationId="{D7507F7F-2235-4F45-94F8-47AB1221B844}"/>
          </ac:spMkLst>
        </pc:spChg>
        <pc:spChg chg="add del">
          <ac:chgData name="소 민환" userId="367441008b9a3a76" providerId="LiveId" clId="{648011A1-C917-459D-BE86-0EBE73518EF7}" dt="2020-11-08T14:34:41.359" v="10696" actId="22"/>
          <ac:spMkLst>
            <pc:docMk/>
            <pc:sldMk cId="1346278402" sldId="446"/>
            <ac:spMk id="9" creationId="{76B42701-AC38-4B7B-A1B7-299221AB2E37}"/>
          </ac:spMkLst>
        </pc:spChg>
        <pc:spChg chg="mod topLvl">
          <ac:chgData name="소 민환" userId="367441008b9a3a76" providerId="LiveId" clId="{648011A1-C917-459D-BE86-0EBE73518EF7}" dt="2020-11-08T14:35:04.143" v="10698" actId="165"/>
          <ac:spMkLst>
            <pc:docMk/>
            <pc:sldMk cId="1346278402" sldId="446"/>
            <ac:spMk id="11" creationId="{1582E53E-3434-4273-9296-C4D2AF8C14EF}"/>
          </ac:spMkLst>
        </pc:spChg>
        <pc:spChg chg="mod topLvl">
          <ac:chgData name="소 민환" userId="367441008b9a3a76" providerId="LiveId" clId="{648011A1-C917-459D-BE86-0EBE73518EF7}" dt="2020-11-08T14:35:04.143" v="10698" actId="165"/>
          <ac:spMkLst>
            <pc:docMk/>
            <pc:sldMk cId="1346278402" sldId="446"/>
            <ac:spMk id="13" creationId="{182B8F33-CCA3-4527-8ACF-1C84C1332FA6}"/>
          </ac:spMkLst>
        </pc:spChg>
        <pc:grpChg chg="add del mod">
          <ac:chgData name="소 민환" userId="367441008b9a3a76" providerId="LiveId" clId="{648011A1-C917-459D-BE86-0EBE73518EF7}" dt="2020-11-08T14:35:04.143" v="10698" actId="165"/>
          <ac:grpSpMkLst>
            <pc:docMk/>
            <pc:sldMk cId="1346278402" sldId="446"/>
            <ac:grpSpMk id="10" creationId="{D17A07D4-3476-4C08-A31F-6C2B7878D608}"/>
          </ac:grpSpMkLst>
        </pc:grpChg>
        <pc:cxnChg chg="add mod">
          <ac:chgData name="소 민환" userId="367441008b9a3a76" providerId="LiveId" clId="{648011A1-C917-459D-BE86-0EBE73518EF7}" dt="2020-11-06T15:35:31.140" v="276" actId="208"/>
          <ac:cxnSpMkLst>
            <pc:docMk/>
            <pc:sldMk cId="1346278402" sldId="446"/>
            <ac:cxnSpMk id="4" creationId="{1FC5BB9C-A568-49D3-AA35-B02F93D37901}"/>
          </ac:cxnSpMkLst>
        </pc:cxnChg>
        <pc:cxnChg chg="mod topLvl">
          <ac:chgData name="소 민환" userId="367441008b9a3a76" providerId="LiveId" clId="{648011A1-C917-459D-BE86-0EBE73518EF7}" dt="2020-11-08T14:35:04.143" v="10698" actId="165"/>
          <ac:cxnSpMkLst>
            <pc:docMk/>
            <pc:sldMk cId="1346278402" sldId="446"/>
            <ac:cxnSpMk id="12" creationId="{CC8DDA44-D392-4A75-91C8-A7B15E09F898}"/>
          </ac:cxnSpMkLst>
        </pc:cxnChg>
      </pc:sldChg>
      <pc:sldChg chg="addSp delSp modSp new mod">
        <pc:chgData name="소 민환" userId="367441008b9a3a76" providerId="LiveId" clId="{648011A1-C917-459D-BE86-0EBE73518EF7}" dt="2020-11-07T10:18:56.757" v="4965" actId="1076"/>
        <pc:sldMkLst>
          <pc:docMk/>
          <pc:sldMk cId="3879180594" sldId="447"/>
        </pc:sldMkLst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2" creationId="{BB849225-C286-4ECA-AC1E-8F0DD8FCCCD8}"/>
          </ac:spMkLst>
        </pc:spChg>
        <pc:spChg chg="add mod">
          <ac:chgData name="소 민환" userId="367441008b9a3a76" providerId="LiveId" clId="{648011A1-C917-459D-BE86-0EBE73518EF7}" dt="2020-11-06T15:35:57.940" v="337"/>
          <ac:spMkLst>
            <pc:docMk/>
            <pc:sldMk cId="3879180594" sldId="447"/>
            <ac:spMk id="3" creationId="{37DB07C3-B274-49BF-A592-E7F7BB49B1C0}"/>
          </ac:spMkLst>
        </pc:spChg>
        <pc:spChg chg="add mod">
          <ac:chgData name="소 민환" userId="367441008b9a3a76" providerId="LiveId" clId="{648011A1-C917-459D-BE86-0EBE73518EF7}" dt="2020-11-07T01:46:00.249" v="3342" actId="2085"/>
          <ac:spMkLst>
            <pc:docMk/>
            <pc:sldMk cId="3879180594" sldId="447"/>
            <ac:spMk id="4" creationId="{74DA6652-A1B5-4EF5-8A3D-3A69C9186256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5" creationId="{E6BF2B9A-CCFE-43C5-9678-8D03AF7D92C0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6" creationId="{8986CBF8-C570-4B24-8354-E06B478C5C61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7" creationId="{779E994A-5E4C-45D6-83EE-547F7410AEBC}"/>
          </ac:spMkLst>
        </pc:spChg>
        <pc:spChg chg="add del mod">
          <ac:chgData name="소 민환" userId="367441008b9a3a76" providerId="LiveId" clId="{648011A1-C917-459D-BE86-0EBE73518EF7}" dt="2020-11-06T15:47:37" v="1910" actId="478"/>
          <ac:spMkLst>
            <pc:docMk/>
            <pc:sldMk cId="3879180594" sldId="447"/>
            <ac:spMk id="8" creationId="{A91D84D9-57FC-479D-9BD2-384989642E8F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8" creationId="{E4B4F464-6DD7-4BC5-A550-A3A956CC3EE8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9" creationId="{146381D6-6E88-4F46-AC4B-329F97CB67FE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10" creationId="{C15E294A-DE9C-4060-A97F-C3D9C1851925}"/>
          </ac:spMkLst>
        </pc:spChg>
        <pc:spChg chg="add mod topLvl">
          <ac:chgData name="소 민환" userId="367441008b9a3a76" providerId="LiveId" clId="{648011A1-C917-459D-BE86-0EBE73518EF7}" dt="2020-11-07T01:40:18.699" v="3239" actId="164"/>
          <ac:spMkLst>
            <pc:docMk/>
            <pc:sldMk cId="3879180594" sldId="447"/>
            <ac:spMk id="11" creationId="{A411FC72-63E0-418C-8476-E4E780270AA3}"/>
          </ac:spMkLst>
        </pc:spChg>
        <pc:spChg chg="add mod topLvl">
          <ac:chgData name="소 민환" userId="367441008b9a3a76" providerId="LiveId" clId="{648011A1-C917-459D-BE86-0EBE73518EF7}" dt="2020-11-07T01:40:18.699" v="3239" actId="164"/>
          <ac:spMkLst>
            <pc:docMk/>
            <pc:sldMk cId="3879180594" sldId="447"/>
            <ac:spMk id="12" creationId="{91421F6E-97BE-4FC4-AA6B-33211C75517B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13" creationId="{60CD3917-7435-429B-9C2B-F4A5A73BA72C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15" creationId="{37BD9724-64F4-4E4B-8217-B525D9FAB107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16" creationId="{963DDDE1-2ACD-4A20-BE1D-1B58171C03DC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17" creationId="{93AE51DA-1101-498E-A21C-2428E4DC7A14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18" creationId="{C99E7CF0-D27F-4FBE-989E-2A8766F454F9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19" creationId="{E2EFEBDB-2A4D-4920-8BB6-C8B8422B2289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20" creationId="{3E91FF68-0470-46F1-834E-A3B5EBA80848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22" creationId="{FE591FE9-B2DE-4934-ABB5-A38BB0895789}"/>
          </ac:spMkLst>
        </pc:spChg>
        <pc:spChg chg="add del mod">
          <ac:chgData name="소 민환" userId="367441008b9a3a76" providerId="LiveId" clId="{648011A1-C917-459D-BE86-0EBE73518EF7}" dt="2020-11-07T01:24:29.531" v="3060" actId="22"/>
          <ac:spMkLst>
            <pc:docMk/>
            <pc:sldMk cId="3879180594" sldId="447"/>
            <ac:spMk id="23" creationId="{16951C20-28E9-4420-9716-D74D5D7D0D82}"/>
          </ac:spMkLst>
        </pc:spChg>
        <pc:spChg chg="add mod">
          <ac:chgData name="소 민환" userId="367441008b9a3a76" providerId="LiveId" clId="{648011A1-C917-459D-BE86-0EBE73518EF7}" dt="2020-11-07T10:18:56.757" v="4965" actId="1076"/>
          <ac:spMkLst>
            <pc:docMk/>
            <pc:sldMk cId="3879180594" sldId="447"/>
            <ac:spMk id="23" creationId="{E4647733-0FF0-4D48-9CA1-A8ABBD1C7A2D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24" creationId="{56E91673-AD06-456C-A1B9-1C93EC07FB1B}"/>
          </ac:spMkLst>
        </pc:spChg>
        <pc:spChg chg="add del mod">
          <ac:chgData name="소 민환" userId="367441008b9a3a76" providerId="LiveId" clId="{648011A1-C917-459D-BE86-0EBE73518EF7}" dt="2020-11-06T16:10:22.683" v="2196" actId="478"/>
          <ac:spMkLst>
            <pc:docMk/>
            <pc:sldMk cId="3879180594" sldId="447"/>
            <ac:spMk id="25" creationId="{06E4D6B8-E6CC-4E91-B0E5-924FCC7A89DD}"/>
          </ac:spMkLst>
        </pc:spChg>
        <pc:spChg chg="add del">
          <ac:chgData name="소 민환" userId="367441008b9a3a76" providerId="LiveId" clId="{648011A1-C917-459D-BE86-0EBE73518EF7}" dt="2020-11-07T01:24:37.109" v="3064" actId="22"/>
          <ac:spMkLst>
            <pc:docMk/>
            <pc:sldMk cId="3879180594" sldId="447"/>
            <ac:spMk id="27" creationId="{852C2418-792D-487B-8E37-884E37283196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29" creationId="{DE211351-BB72-4D90-B4FC-99DA1BC21A95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31" creationId="{6A893E14-A281-4901-AB2E-6241F7D32524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33" creationId="{06BE7669-3FA1-4514-B3BC-B337F8CA2299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35" creationId="{B71DB6FD-1C2E-409C-B524-0BAB3BA9AAF8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37" creationId="{694BE04A-2534-433F-9105-0D6C78447A52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39" creationId="{BFEBB4FF-2161-4E1A-9DFD-6D4F3F1BC336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41" creationId="{034CAF31-1F1A-4DC4-A410-AD2F60FC833C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43" creationId="{B4CAFD84-DB15-4772-AB6A-36BD6ED78E0F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45" creationId="{832D7A34-2A99-47F0-A50D-C2C59BE56EDC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47" creationId="{BE2867CC-5C77-444E-A38E-571848AEA342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49" creationId="{B4972520-80F2-462D-8888-475F0F567A97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51" creationId="{63CA61BD-61E4-4F5D-96BB-5B713D6A4B0C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53" creationId="{F65A1A3D-9012-462B-914B-6CEB2555F083}"/>
          </ac:spMkLst>
        </pc:spChg>
        <pc:spChg chg="add del mod">
          <ac:chgData name="소 민환" userId="367441008b9a3a76" providerId="LiveId" clId="{648011A1-C917-459D-BE86-0EBE73518EF7}" dt="2020-11-07T01:26:19.679" v="3096" actId="478"/>
          <ac:spMkLst>
            <pc:docMk/>
            <pc:sldMk cId="3879180594" sldId="447"/>
            <ac:spMk id="55" creationId="{A3D070B1-86C5-4AF8-836C-2FE1711F772E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57" creationId="{BBDFC9A3-8299-4436-A089-DDB015AA65A8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59" creationId="{3650B1A9-E243-42ED-A06D-05BF05D217BA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61" creationId="{BDBF3F19-EB78-47B2-A271-46E8F5DB1BA4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63" creationId="{C1617021-3235-49ED-80E7-F80B2653B6A9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65" creationId="{D9BEFF17-0631-45DB-B7C2-F8237C22387B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67" creationId="{D85C117B-5954-4D97-B863-1AED4B1DBD51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69" creationId="{D842FE14-4FDB-4831-8FD8-ED9547B47B8A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71" creationId="{0709D52B-28B9-490C-A442-6FFF0AE84D2E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73" creationId="{967B0C98-54F6-4F79-A4CF-8FD1E9A502F1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75" creationId="{BC0981D5-00F6-4680-819E-3320CE893AC2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76" creationId="{5DE483F9-2C4D-4F4A-8203-2BB4B14FD719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78" creationId="{170BFC3F-4FDA-479C-842C-EAF67B9C445D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80" creationId="{D5001A8A-E2E7-482F-9DE9-39E923828E57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82" creationId="{0C508A36-18D5-4DC0-A82F-C7D1C8527102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84" creationId="{725445DC-6819-41A2-8E57-02DFC4F8539E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86" creationId="{E20D77AC-7AEA-4103-BB7D-6B5C7B46F79F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88" creationId="{57D220E8-7080-46FB-BC1C-B4E1C09D82C6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90" creationId="{D90B7899-3318-4847-9BBF-B638C96CC182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92" creationId="{268E188A-6CDB-471D-80B9-4FC02CCE2BC7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94" creationId="{379AAA3C-0112-456D-A063-7F4EBCF2F12A}"/>
          </ac:spMkLst>
        </pc:spChg>
        <pc:spChg chg="add del">
          <ac:chgData name="소 민환" userId="367441008b9a3a76" providerId="LiveId" clId="{648011A1-C917-459D-BE86-0EBE73518EF7}" dt="2020-11-07T01:29:59.900" v="3146" actId="478"/>
          <ac:spMkLst>
            <pc:docMk/>
            <pc:sldMk cId="3879180594" sldId="447"/>
            <ac:spMk id="96" creationId="{F605C3FF-AC27-4184-8572-56F7B336AEDE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97" creationId="{3334E4EB-CFAC-4D23-90FE-ABF3D1FAD21A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99" creationId="{7BB68CCB-7F31-4626-9098-5504CCD9FCE9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101" creationId="{393D439D-82EE-48E3-8DFC-98FE541BD38B}"/>
          </ac:spMkLst>
        </pc:spChg>
        <pc:spChg chg="add del mod">
          <ac:chgData name="소 민환" userId="367441008b9a3a76" providerId="LiveId" clId="{648011A1-C917-459D-BE86-0EBE73518EF7}" dt="2020-11-07T01:33:00.737" v="3180" actId="478"/>
          <ac:spMkLst>
            <pc:docMk/>
            <pc:sldMk cId="3879180594" sldId="447"/>
            <ac:spMk id="102" creationId="{3E97E8CD-FBF1-4BF1-9EBA-54E9144372A3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103" creationId="{02290E9A-854E-4254-B67D-5FF66609A6EA}"/>
          </ac:spMkLst>
        </pc:spChg>
        <pc:spChg chg="add del">
          <ac:chgData name="소 민환" userId="367441008b9a3a76" providerId="LiveId" clId="{648011A1-C917-459D-BE86-0EBE73518EF7}" dt="2020-11-07T01:35:28.378" v="3197" actId="22"/>
          <ac:spMkLst>
            <pc:docMk/>
            <pc:sldMk cId="3879180594" sldId="447"/>
            <ac:spMk id="105" creationId="{0B2B51FB-2E83-4CDF-B966-8CF4210108EE}"/>
          </ac:spMkLst>
        </pc:spChg>
        <pc:spChg chg="mod">
          <ac:chgData name="소 민환" userId="367441008b9a3a76" providerId="LiveId" clId="{648011A1-C917-459D-BE86-0EBE73518EF7}" dt="2020-11-07T01:40:18.699" v="3239" actId="164"/>
          <ac:spMkLst>
            <pc:docMk/>
            <pc:sldMk cId="3879180594" sldId="447"/>
            <ac:spMk id="107" creationId="{2C828612-2F08-4636-AD09-A17989404A0B}"/>
          </ac:spMkLst>
        </pc:spChg>
        <pc:spChg chg="mod">
          <ac:chgData name="소 민환" userId="367441008b9a3a76" providerId="LiveId" clId="{648011A1-C917-459D-BE86-0EBE73518EF7}" dt="2020-11-07T01:40:18.699" v="3239" actId="164"/>
          <ac:spMkLst>
            <pc:docMk/>
            <pc:sldMk cId="3879180594" sldId="447"/>
            <ac:spMk id="108" creationId="{E537A538-C1B1-45D7-BE7E-33EBED6E75AE}"/>
          </ac:spMkLst>
        </pc:spChg>
        <pc:grpChg chg="add del mod">
          <ac:chgData name="소 민환" userId="367441008b9a3a76" providerId="LiveId" clId="{648011A1-C917-459D-BE86-0EBE73518EF7}" dt="2020-11-06T15:52:07.400" v="1936" actId="165"/>
          <ac:grpSpMkLst>
            <pc:docMk/>
            <pc:sldMk cId="3879180594" sldId="447"/>
            <ac:grpSpMk id="13" creationId="{C9126CCB-BCB4-495F-8D25-C88479D926C8}"/>
          </ac:grpSpMkLst>
        </pc:grpChg>
        <pc:grpChg chg="add mod">
          <ac:chgData name="소 민환" userId="367441008b9a3a76" providerId="LiveId" clId="{648011A1-C917-459D-BE86-0EBE73518EF7}" dt="2020-11-07T08:57:51.626" v="4051" actId="164"/>
          <ac:grpSpMkLst>
            <pc:docMk/>
            <pc:sldMk cId="3879180594" sldId="447"/>
            <ac:grpSpMk id="14" creationId="{77C9C87E-6E28-4D22-B992-3A3A8E63F2A9}"/>
          </ac:grpSpMkLst>
        </pc:grpChg>
        <pc:grpChg chg="add mod">
          <ac:chgData name="소 민환" userId="367441008b9a3a76" providerId="LiveId" clId="{648011A1-C917-459D-BE86-0EBE73518EF7}" dt="2020-11-07T08:57:51.626" v="4051" actId="164"/>
          <ac:grpSpMkLst>
            <pc:docMk/>
            <pc:sldMk cId="3879180594" sldId="447"/>
            <ac:grpSpMk id="21" creationId="{3A5C985B-666A-484F-8029-29F769AD01DD}"/>
          </ac:grpSpMkLst>
        </pc:grpChg>
        <pc:grpChg chg="add mod">
          <ac:chgData name="소 민환" userId="367441008b9a3a76" providerId="LiveId" clId="{648011A1-C917-459D-BE86-0EBE73518EF7}" dt="2020-11-06T16:01:14.743" v="2040" actId="164"/>
          <ac:grpSpMkLst>
            <pc:docMk/>
            <pc:sldMk cId="3879180594" sldId="447"/>
            <ac:grpSpMk id="21" creationId="{F07C4D20-B5E0-429D-B004-EBD11AE48D99}"/>
          </ac:grpSpMkLst>
        </pc:grpChg>
        <pc:grpChg chg="add mod">
          <ac:chgData name="소 민환" userId="367441008b9a3a76" providerId="LiveId" clId="{648011A1-C917-459D-BE86-0EBE73518EF7}" dt="2020-11-07T08:57:51.626" v="4051" actId="164"/>
          <ac:grpSpMkLst>
            <pc:docMk/>
            <pc:sldMk cId="3879180594" sldId="447"/>
            <ac:grpSpMk id="106" creationId="{5331DDFB-2060-4B56-A465-21F3B7C94391}"/>
          </ac:grpSpMkLst>
        </pc:grpChg>
        <pc:grpChg chg="add mod">
          <ac:chgData name="소 민환" userId="367441008b9a3a76" providerId="LiveId" clId="{648011A1-C917-459D-BE86-0EBE73518EF7}" dt="2020-11-07T01:40:18.699" v="3239" actId="164"/>
          <ac:grpSpMkLst>
            <pc:docMk/>
            <pc:sldMk cId="3879180594" sldId="447"/>
            <ac:grpSpMk id="109" creationId="{DAC6E598-847D-4CEF-A40C-465E92AF6321}"/>
          </ac:grpSpMkLst>
        </pc:grpChg>
        <pc:picChg chg="add mod">
          <ac:chgData name="소 민환" userId="367441008b9a3a76" providerId="LiveId" clId="{648011A1-C917-459D-BE86-0EBE73518EF7}" dt="2020-11-07T08:57:51.626" v="4051" actId="164"/>
          <ac:picMkLst>
            <pc:docMk/>
            <pc:sldMk cId="3879180594" sldId="447"/>
            <ac:picMk id="1026" creationId="{267C0C4A-CB43-4A24-81C4-005248D272A1}"/>
          </ac:picMkLst>
        </pc:picChg>
      </pc:sldChg>
      <pc:sldChg chg="addSp delSp modSp add mod">
        <pc:chgData name="소 민환" userId="367441008b9a3a76" providerId="LiveId" clId="{648011A1-C917-459D-BE86-0EBE73518EF7}" dt="2020-11-08T14:35:49.835" v="10705" actId="165"/>
        <pc:sldMkLst>
          <pc:docMk/>
          <pc:sldMk cId="1374610927" sldId="448"/>
        </pc:sldMkLst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2" creationId="{BB849225-C286-4ECA-AC1E-8F0DD8FCCCD8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4" creationId="{74DA6652-A1B5-4EF5-8A3D-3A69C9186256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5" creationId="{E6BF2B9A-CCFE-43C5-9678-8D03AF7D92C0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6" creationId="{8986CBF8-C570-4B24-8354-E06B478C5C61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7" creationId="{779E994A-5E4C-45D6-83EE-547F7410AEBC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8" creationId="{E4B4F464-6DD7-4BC5-A550-A3A956CC3EE8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9" creationId="{146381D6-6E88-4F46-AC4B-329F97CB67FE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10" creationId="{C15E294A-DE9C-4060-A97F-C3D9C1851925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11" creationId="{A411FC72-63E0-418C-8476-E4E780270AA3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12" creationId="{91421F6E-97BE-4FC4-AA6B-33211C75517B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13" creationId="{60CD3917-7435-429B-9C2B-F4A5A73BA72C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15" creationId="{37BD9724-64F4-4E4B-8217-B525D9FAB107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16" creationId="{963DDDE1-2ACD-4A20-BE1D-1B58171C03DC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17" creationId="{93AE51DA-1101-498E-A21C-2428E4DC7A14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18" creationId="{C99E7CF0-D27F-4FBE-989E-2A8766F454F9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19" creationId="{E2EFEBDB-2A4D-4920-8BB6-C8B8422B2289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20" creationId="{3E91FF68-0470-46F1-834E-A3B5EBA80848}"/>
          </ac:spMkLst>
        </pc:spChg>
        <pc:spChg chg="add 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21" creationId="{1DD8F393-8535-4266-A552-BB835D2F7EA1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22" creationId="{FE591FE9-B2DE-4934-ABB5-A38BB0895789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24" creationId="{56E91673-AD06-456C-A1B9-1C93EC07FB1B}"/>
          </ac:spMkLst>
        </pc:spChg>
        <pc:spChg chg="add 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26" creationId="{5AC9326C-AC91-49FC-ADDE-5BC9AE596F81}"/>
          </ac:spMkLst>
        </pc:spChg>
        <pc:spChg chg="add">
          <ac:chgData name="소 민환" userId="367441008b9a3a76" providerId="LiveId" clId="{648011A1-C917-459D-BE86-0EBE73518EF7}" dt="2020-11-07T10:18:59.813" v="4966" actId="22"/>
          <ac:spMkLst>
            <pc:docMk/>
            <pc:sldMk cId="1374610927" sldId="448"/>
            <ac:spMk id="27" creationId="{5C74B3EC-037F-4659-BAA5-628DF7E6694F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29" creationId="{DE211351-BB72-4D90-B4FC-99DA1BC21A95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31" creationId="{6A893E14-A281-4901-AB2E-6241F7D32524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33" creationId="{06BE7669-3FA1-4514-B3BC-B337F8CA2299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35" creationId="{B71DB6FD-1C2E-409C-B524-0BAB3BA9AAF8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37" creationId="{694BE04A-2534-433F-9105-0D6C78447A52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39" creationId="{BFEBB4FF-2161-4E1A-9DFD-6D4F3F1BC336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41" creationId="{034CAF31-1F1A-4DC4-A410-AD2F60FC833C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43" creationId="{B4CAFD84-DB15-4772-AB6A-36BD6ED78E0F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45" creationId="{832D7A34-2A99-47F0-A50D-C2C59BE56EDC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47" creationId="{BE2867CC-5C77-444E-A38E-571848AEA342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49" creationId="{B4972520-80F2-462D-8888-475F0F567A97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51" creationId="{63CA61BD-61E4-4F5D-96BB-5B713D6A4B0C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53" creationId="{F65A1A3D-9012-462B-914B-6CEB2555F083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57" creationId="{BBDFC9A3-8299-4436-A089-DDB015AA65A8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59" creationId="{3650B1A9-E243-42ED-A06D-05BF05D217BA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61" creationId="{BDBF3F19-EB78-47B2-A271-46E8F5DB1BA4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63" creationId="{C1617021-3235-49ED-80E7-F80B2653B6A9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65" creationId="{D9BEFF17-0631-45DB-B7C2-F8237C22387B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67" creationId="{D85C117B-5954-4D97-B863-1AED4B1DBD51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69" creationId="{D842FE14-4FDB-4831-8FD8-ED9547B47B8A}"/>
          </ac:spMkLst>
        </pc:spChg>
        <pc:spChg chg="mod topLvl">
          <ac:chgData name="소 민환" userId="367441008b9a3a76" providerId="LiveId" clId="{648011A1-C917-459D-BE86-0EBE73518EF7}" dt="2020-11-08T14:35:49.835" v="10705" actId="165"/>
          <ac:spMkLst>
            <pc:docMk/>
            <pc:sldMk cId="1374610927" sldId="448"/>
            <ac:spMk id="70" creationId="{0F0DE38A-136A-4DCA-9CBE-1CE6D8995FDC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71" creationId="{0709D52B-28B9-490C-A442-6FFF0AE84D2E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73" creationId="{967B0C98-54F6-4F79-A4CF-8FD1E9A502F1}"/>
          </ac:spMkLst>
        </pc:spChg>
        <pc:spChg chg="mod topLvl">
          <ac:chgData name="소 민환" userId="367441008b9a3a76" providerId="LiveId" clId="{648011A1-C917-459D-BE86-0EBE73518EF7}" dt="2020-11-08T14:35:49.835" v="10705" actId="165"/>
          <ac:spMkLst>
            <pc:docMk/>
            <pc:sldMk cId="1374610927" sldId="448"/>
            <ac:spMk id="74" creationId="{C696C604-3E94-4076-BEC9-3D2E7577B133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75" creationId="{BC0981D5-00F6-4680-819E-3320CE893AC2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76" creationId="{5DE483F9-2C4D-4F4A-8203-2BB4B14FD719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78" creationId="{170BFC3F-4FDA-479C-842C-EAF67B9C445D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80" creationId="{D5001A8A-E2E7-482F-9DE9-39E923828E57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82" creationId="{0C508A36-18D5-4DC0-A82F-C7D1C8527102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84" creationId="{725445DC-6819-41A2-8E57-02DFC4F8539E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86" creationId="{E20D77AC-7AEA-4103-BB7D-6B5C7B46F79F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88" creationId="{57D220E8-7080-46FB-BC1C-B4E1C09D82C6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90" creationId="{D90B7899-3318-4847-9BBF-B638C96CC182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92" creationId="{268E188A-6CDB-471D-80B9-4FC02CCE2BC7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94" creationId="{379AAA3C-0112-456D-A063-7F4EBCF2F12A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97" creationId="{3334E4EB-CFAC-4D23-90FE-ABF3D1FAD21A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99" creationId="{7BB68CCB-7F31-4626-9098-5504CCD9FCE9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101" creationId="{393D439D-82EE-48E3-8DFC-98FE541BD38B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103" creationId="{02290E9A-854E-4254-B67D-5FF66609A6EA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107" creationId="{2C828612-2F08-4636-AD09-A17989404A0B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108" creationId="{E537A538-C1B1-45D7-BE7E-33EBED6E75AE}"/>
          </ac:spMkLst>
        </pc:spChg>
        <pc:grpChg chg="mod">
          <ac:chgData name="소 민환" userId="367441008b9a3a76" providerId="LiveId" clId="{648011A1-C917-459D-BE86-0EBE73518EF7}" dt="2020-11-07T08:38:11.515" v="3895" actId="14100"/>
          <ac:grpSpMkLst>
            <pc:docMk/>
            <pc:sldMk cId="1374610927" sldId="448"/>
            <ac:grpSpMk id="14" creationId="{77C9C87E-6E28-4D22-B992-3A3A8E63F2A9}"/>
          </ac:grpSpMkLst>
        </pc:grpChg>
        <pc:grpChg chg="add del mod">
          <ac:chgData name="소 민환" userId="367441008b9a3a76" providerId="LiveId" clId="{648011A1-C917-459D-BE86-0EBE73518EF7}" dt="2020-11-08T14:35:49.835" v="10705" actId="165"/>
          <ac:grpSpMkLst>
            <pc:docMk/>
            <pc:sldMk cId="1374610927" sldId="448"/>
            <ac:grpSpMk id="68" creationId="{EDF5DAD8-ED47-4CBA-A4BB-1ED25B27F0FF}"/>
          </ac:grpSpMkLst>
        </pc:grpChg>
        <pc:grpChg chg="mod">
          <ac:chgData name="소 민환" userId="367441008b9a3a76" providerId="LiveId" clId="{648011A1-C917-459D-BE86-0EBE73518EF7}" dt="2020-11-07T08:38:11.515" v="3895" actId="14100"/>
          <ac:grpSpMkLst>
            <pc:docMk/>
            <pc:sldMk cId="1374610927" sldId="448"/>
            <ac:grpSpMk id="106" creationId="{5331DDFB-2060-4B56-A465-21F3B7C94391}"/>
          </ac:grpSpMkLst>
        </pc:grpChg>
        <pc:picChg chg="mod">
          <ac:chgData name="소 민환" userId="367441008b9a3a76" providerId="LiveId" clId="{648011A1-C917-459D-BE86-0EBE73518EF7}" dt="2020-11-07T08:38:11.515" v="3895" actId="14100"/>
          <ac:picMkLst>
            <pc:docMk/>
            <pc:sldMk cId="1374610927" sldId="448"/>
            <ac:picMk id="1026" creationId="{267C0C4A-CB43-4A24-81C4-005248D272A1}"/>
          </ac:picMkLst>
        </pc:picChg>
        <pc:cxnChg chg="add mod">
          <ac:chgData name="소 민환" userId="367441008b9a3a76" providerId="LiveId" clId="{648011A1-C917-459D-BE86-0EBE73518EF7}" dt="2020-11-07T08:38:11.515" v="3895" actId="14100"/>
          <ac:cxnSpMkLst>
            <pc:docMk/>
            <pc:sldMk cId="1374610927" sldId="448"/>
            <ac:cxnSpMk id="25" creationId="{129B54DD-4502-413A-BDB0-2F461CE7A78A}"/>
          </ac:cxnSpMkLst>
        </pc:cxnChg>
        <pc:cxnChg chg="mod topLvl">
          <ac:chgData name="소 민환" userId="367441008b9a3a76" providerId="LiveId" clId="{648011A1-C917-459D-BE86-0EBE73518EF7}" dt="2020-11-08T14:35:49.835" v="10705" actId="165"/>
          <ac:cxnSpMkLst>
            <pc:docMk/>
            <pc:sldMk cId="1374610927" sldId="448"/>
            <ac:cxnSpMk id="72" creationId="{84AECCF5-B1D2-4FBE-944F-D6519741D437}"/>
          </ac:cxnSpMkLst>
        </pc:cxnChg>
      </pc:sldChg>
      <pc:sldChg chg="addSp delSp modSp add mod">
        <pc:chgData name="소 민환" userId="367441008b9a3a76" providerId="LiveId" clId="{648011A1-C917-459D-BE86-0EBE73518EF7}" dt="2020-11-07T10:19:01.587" v="4967" actId="22"/>
        <pc:sldMkLst>
          <pc:docMk/>
          <pc:sldMk cId="2531629430" sldId="449"/>
        </pc:sldMkLst>
        <pc:spChg chg="del">
          <ac:chgData name="소 민환" userId="367441008b9a3a76" providerId="LiveId" clId="{648011A1-C917-459D-BE86-0EBE73518EF7}" dt="2020-11-07T01:44:51.912" v="3328" actId="478"/>
          <ac:spMkLst>
            <pc:docMk/>
            <pc:sldMk cId="2531629430" sldId="449"/>
            <ac:spMk id="2" creationId="{BB849225-C286-4ECA-AC1E-8F0DD8FCCCD8}"/>
          </ac:spMkLst>
        </pc:spChg>
        <pc:spChg chg="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3" creationId="{37DB07C3-B274-49BF-A592-E7F7BB49B1C0}"/>
          </ac:spMkLst>
        </pc:spChg>
        <pc:spChg chg="del mod topLvl">
          <ac:chgData name="소 민환" userId="367441008b9a3a76" providerId="LiveId" clId="{648011A1-C917-459D-BE86-0EBE73518EF7}" dt="2020-11-07T08:43:14.447" v="3947" actId="478"/>
          <ac:spMkLst>
            <pc:docMk/>
            <pc:sldMk cId="2531629430" sldId="449"/>
            <ac:spMk id="4" creationId="{74DA6652-A1B5-4EF5-8A3D-3A69C9186256}"/>
          </ac:spMkLst>
        </pc:spChg>
        <pc:spChg chg="del mod topLvl">
          <ac:chgData name="소 민환" userId="367441008b9a3a76" providerId="LiveId" clId="{648011A1-C917-459D-BE86-0EBE73518EF7}" dt="2020-11-07T08:43:13.429" v="3946" actId="478"/>
          <ac:spMkLst>
            <pc:docMk/>
            <pc:sldMk cId="2531629430" sldId="449"/>
            <ac:spMk id="5" creationId="{E6BF2B9A-CCFE-43C5-9678-8D03AF7D92C0}"/>
          </ac:spMkLst>
        </pc:spChg>
        <pc:spChg chg="del mod">
          <ac:chgData name="소 민환" userId="367441008b9a3a76" providerId="LiveId" clId="{648011A1-C917-459D-BE86-0EBE73518EF7}" dt="2020-11-07T01:56:06.597" v="3662" actId="478"/>
          <ac:spMkLst>
            <pc:docMk/>
            <pc:sldMk cId="2531629430" sldId="449"/>
            <ac:spMk id="6" creationId="{8986CBF8-C570-4B24-8354-E06B478C5C61}"/>
          </ac:spMkLst>
        </pc:spChg>
        <pc:spChg chg="del">
          <ac:chgData name="소 민환" userId="367441008b9a3a76" providerId="LiveId" clId="{648011A1-C917-459D-BE86-0EBE73518EF7}" dt="2020-11-07T01:44:50.777" v="3327" actId="478"/>
          <ac:spMkLst>
            <pc:docMk/>
            <pc:sldMk cId="2531629430" sldId="449"/>
            <ac:spMk id="7" creationId="{779E994A-5E4C-45D6-83EE-547F7410AEBC}"/>
          </ac:spMkLst>
        </pc:spChg>
        <pc:spChg chg="add del mod">
          <ac:chgData name="소 민환" userId="367441008b9a3a76" providerId="LiveId" clId="{648011A1-C917-459D-BE86-0EBE73518EF7}" dt="2020-11-07T08:40:01.021" v="3915" actId="478"/>
          <ac:spMkLst>
            <pc:docMk/>
            <pc:sldMk cId="2531629430" sldId="449"/>
            <ac:spMk id="7" creationId="{E8E9EED7-20D2-4F69-B4C2-8233B312EE53}"/>
          </ac:spMkLst>
        </pc:spChg>
        <pc:spChg chg="add del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8" creationId="{9896020A-92AD-42CC-800A-BD9FDF501B60}"/>
          </ac:spMkLst>
        </pc:spChg>
        <pc:spChg chg="del">
          <ac:chgData name="소 민환" userId="367441008b9a3a76" providerId="LiveId" clId="{648011A1-C917-459D-BE86-0EBE73518EF7}" dt="2020-11-07T01:45:01.064" v="3333" actId="478"/>
          <ac:spMkLst>
            <pc:docMk/>
            <pc:sldMk cId="2531629430" sldId="449"/>
            <ac:spMk id="8" creationId="{E4B4F464-6DD7-4BC5-A550-A3A956CC3EE8}"/>
          </ac:spMkLst>
        </pc:spChg>
        <pc:spChg chg="del">
          <ac:chgData name="소 민환" userId="367441008b9a3a76" providerId="LiveId" clId="{648011A1-C917-459D-BE86-0EBE73518EF7}" dt="2020-11-07T01:44:59.513" v="3332" actId="478"/>
          <ac:spMkLst>
            <pc:docMk/>
            <pc:sldMk cId="2531629430" sldId="449"/>
            <ac:spMk id="9" creationId="{146381D6-6E88-4F46-AC4B-329F97CB67FE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9" creationId="{7A998362-F53D-4B1A-89E7-F486724C8394}"/>
          </ac:spMkLst>
        </pc:spChg>
        <pc:spChg chg="del mod">
          <ac:chgData name="소 민환" userId="367441008b9a3a76" providerId="LiveId" clId="{648011A1-C917-459D-BE86-0EBE73518EF7}" dt="2020-11-07T01:47:07.450" v="3359"/>
          <ac:spMkLst>
            <pc:docMk/>
            <pc:sldMk cId="2531629430" sldId="449"/>
            <ac:spMk id="10" creationId="{C15E294A-DE9C-4060-A97F-C3D9C1851925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13" creationId="{60CD3917-7435-429B-9C2B-F4A5A73BA72C}"/>
          </ac:spMkLst>
        </pc:spChg>
        <pc:spChg chg="add mod ord">
          <ac:chgData name="소 민환" userId="367441008b9a3a76" providerId="LiveId" clId="{648011A1-C917-459D-BE86-0EBE73518EF7}" dt="2020-11-07T08:43:40.560" v="3952" actId="167"/>
          <ac:spMkLst>
            <pc:docMk/>
            <pc:sldMk cId="2531629430" sldId="449"/>
            <ac:spMk id="14" creationId="{60B36D6D-9AFD-4A9B-A0CC-2A2200CF92E9}"/>
          </ac:spMkLst>
        </pc:spChg>
        <pc:spChg chg="del">
          <ac:chgData name="소 민환" userId="367441008b9a3a76" providerId="LiveId" clId="{648011A1-C917-459D-BE86-0EBE73518EF7}" dt="2020-11-07T01:44:39.382" v="3320" actId="478"/>
          <ac:spMkLst>
            <pc:docMk/>
            <pc:sldMk cId="2531629430" sldId="449"/>
            <ac:spMk id="15" creationId="{37BD9724-64F4-4E4B-8217-B525D9FAB107}"/>
          </ac:spMkLst>
        </pc:spChg>
        <pc:spChg chg="add mod">
          <ac:chgData name="소 민환" userId="367441008b9a3a76" providerId="LiveId" clId="{648011A1-C917-459D-BE86-0EBE73518EF7}" dt="2020-11-07T08:44:47.122" v="3970" actId="1076"/>
          <ac:spMkLst>
            <pc:docMk/>
            <pc:sldMk cId="2531629430" sldId="449"/>
            <ac:spMk id="15" creationId="{D24C4F2C-444C-474A-8E12-988B712BF9BC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16" creationId="{540002C1-16E3-46E4-975B-5D45E4A4998F}"/>
          </ac:spMkLst>
        </pc:spChg>
        <pc:spChg chg="del">
          <ac:chgData name="소 민환" userId="367441008b9a3a76" providerId="LiveId" clId="{648011A1-C917-459D-BE86-0EBE73518EF7}" dt="2020-11-07T01:44:46.544" v="3324" actId="478"/>
          <ac:spMkLst>
            <pc:docMk/>
            <pc:sldMk cId="2531629430" sldId="449"/>
            <ac:spMk id="16" creationId="{963DDDE1-2ACD-4A20-BE1D-1B58171C03DC}"/>
          </ac:spMkLst>
        </pc:spChg>
        <pc:spChg chg="add del mod">
          <ac:chgData name="소 민환" userId="367441008b9a3a76" providerId="LiveId" clId="{648011A1-C917-459D-BE86-0EBE73518EF7}" dt="2020-11-07T08:39:39.914" v="3910" actId="478"/>
          <ac:spMkLst>
            <pc:docMk/>
            <pc:sldMk cId="2531629430" sldId="449"/>
            <ac:spMk id="17" creationId="{4EE296AC-8991-4F2F-9AB5-5CF63194D890}"/>
          </ac:spMkLst>
        </pc:spChg>
        <pc:spChg chg="del">
          <ac:chgData name="소 민환" userId="367441008b9a3a76" providerId="LiveId" clId="{648011A1-C917-459D-BE86-0EBE73518EF7}" dt="2020-11-07T01:44:44.371" v="3322" actId="478"/>
          <ac:spMkLst>
            <pc:docMk/>
            <pc:sldMk cId="2531629430" sldId="449"/>
            <ac:spMk id="17" creationId="{93AE51DA-1101-498E-A21C-2428E4DC7A14}"/>
          </ac:spMkLst>
        </pc:spChg>
        <pc:spChg chg="del">
          <ac:chgData name="소 민환" userId="367441008b9a3a76" providerId="LiveId" clId="{648011A1-C917-459D-BE86-0EBE73518EF7}" dt="2020-11-07T01:44:41.074" v="3321" actId="478"/>
          <ac:spMkLst>
            <pc:docMk/>
            <pc:sldMk cId="2531629430" sldId="449"/>
            <ac:spMk id="18" creationId="{C99E7CF0-D27F-4FBE-989E-2A8766F454F9}"/>
          </ac:spMkLst>
        </pc:spChg>
        <pc:spChg chg="mod">
          <ac:chgData name="소 민환" userId="367441008b9a3a76" providerId="LiveId" clId="{648011A1-C917-459D-BE86-0EBE73518EF7}" dt="2020-11-07T08:38:50.922" v="3898"/>
          <ac:spMkLst>
            <pc:docMk/>
            <pc:sldMk cId="2531629430" sldId="449"/>
            <ac:spMk id="19" creationId="{6DF8C17A-B649-4377-A990-52FE5CEA3700}"/>
          </ac:spMkLst>
        </pc:spChg>
        <pc:spChg chg="del">
          <ac:chgData name="소 민환" userId="367441008b9a3a76" providerId="LiveId" clId="{648011A1-C917-459D-BE86-0EBE73518EF7}" dt="2020-11-07T01:44:37.868" v="3319" actId="478"/>
          <ac:spMkLst>
            <pc:docMk/>
            <pc:sldMk cId="2531629430" sldId="449"/>
            <ac:spMk id="19" creationId="{E2EFEBDB-2A4D-4920-8BB6-C8B8422B2289}"/>
          </ac:spMkLst>
        </pc:spChg>
        <pc:spChg chg="del">
          <ac:chgData name="소 민환" userId="367441008b9a3a76" providerId="LiveId" clId="{648011A1-C917-459D-BE86-0EBE73518EF7}" dt="2020-11-07T01:44:45.985" v="3323" actId="478"/>
          <ac:spMkLst>
            <pc:docMk/>
            <pc:sldMk cId="2531629430" sldId="449"/>
            <ac:spMk id="20" creationId="{3E91FF68-0470-46F1-834E-A3B5EBA80848}"/>
          </ac:spMkLst>
        </pc:spChg>
        <pc:spChg chg="mod">
          <ac:chgData name="소 민환" userId="367441008b9a3a76" providerId="LiveId" clId="{648011A1-C917-459D-BE86-0EBE73518EF7}" dt="2020-11-07T08:38:50.922" v="3898"/>
          <ac:spMkLst>
            <pc:docMk/>
            <pc:sldMk cId="2531629430" sldId="449"/>
            <ac:spMk id="20" creationId="{544C7AB0-E67F-4DF5-93B6-2A7EE83458C2}"/>
          </ac:spMkLst>
        </pc:spChg>
        <pc:spChg chg="add del mod">
          <ac:chgData name="소 민환" userId="367441008b9a3a76" providerId="LiveId" clId="{648011A1-C917-459D-BE86-0EBE73518EF7}" dt="2020-11-07T01:45:40.281" v="3339" actId="478"/>
          <ac:spMkLst>
            <pc:docMk/>
            <pc:sldMk cId="2531629430" sldId="449"/>
            <ac:spMk id="21" creationId="{446FBAEF-B0F9-4162-855F-6D16108BE529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21" creationId="{90686472-035F-44EE-8ED3-67DF37247BDC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22" creationId="{47A13337-ADC4-4BDD-BCC8-C40527B00222}"/>
          </ac:spMkLst>
        </pc:spChg>
        <pc:spChg chg="del">
          <ac:chgData name="소 민환" userId="367441008b9a3a76" providerId="LiveId" clId="{648011A1-C917-459D-BE86-0EBE73518EF7}" dt="2020-11-07T01:44:48.098" v="3325" actId="478"/>
          <ac:spMkLst>
            <pc:docMk/>
            <pc:sldMk cId="2531629430" sldId="449"/>
            <ac:spMk id="22" creationId="{FE591FE9-B2DE-4934-ABB5-A38BB0895789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23" creationId="{10E1B2A6-EEBA-41AD-89D7-78313D5E3871}"/>
          </ac:spMkLst>
        </pc:spChg>
        <pc:spChg chg="add del mod">
          <ac:chgData name="소 민환" userId="367441008b9a3a76" providerId="LiveId" clId="{648011A1-C917-459D-BE86-0EBE73518EF7}" dt="2020-11-07T01:47:07.450" v="3359"/>
          <ac:spMkLst>
            <pc:docMk/>
            <pc:sldMk cId="2531629430" sldId="449"/>
            <ac:spMk id="23" creationId="{941A31F4-5A69-4650-81ED-D5AC728CEF8A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24" creationId="{375B405E-0331-4A9F-ABB2-FC227A25B7D3}"/>
          </ac:spMkLst>
        </pc:spChg>
        <pc:spChg chg="del">
          <ac:chgData name="소 민환" userId="367441008b9a3a76" providerId="LiveId" clId="{648011A1-C917-459D-BE86-0EBE73518EF7}" dt="2020-11-07T01:44:49.786" v="3326" actId="478"/>
          <ac:spMkLst>
            <pc:docMk/>
            <pc:sldMk cId="2531629430" sldId="449"/>
            <ac:spMk id="24" creationId="{56E91673-AD06-456C-A1B9-1C93EC07FB1B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25" creationId="{63B6A1F6-AC0B-44A4-BEA9-9235E9698A28}"/>
          </ac:spMkLst>
        </pc:spChg>
        <pc:spChg chg="add del mod">
          <ac:chgData name="소 민환" userId="367441008b9a3a76" providerId="LiveId" clId="{648011A1-C917-459D-BE86-0EBE73518EF7}" dt="2020-11-07T01:50:40.544" v="3634"/>
          <ac:spMkLst>
            <pc:docMk/>
            <pc:sldMk cId="2531629430" sldId="449"/>
            <ac:spMk id="25" creationId="{FFE2E9E7-A3FA-43FA-AC75-16BA9382963C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26" creationId="{6E37B0CF-0DDC-470F-9687-6A79137F3177}"/>
          </ac:spMkLst>
        </pc:spChg>
        <pc:spChg chg="add del mod">
          <ac:chgData name="소 민환" userId="367441008b9a3a76" providerId="LiveId" clId="{648011A1-C917-459D-BE86-0EBE73518EF7}" dt="2020-11-07T02:03:29.850" v="3875" actId="478"/>
          <ac:spMkLst>
            <pc:docMk/>
            <pc:sldMk cId="2531629430" sldId="449"/>
            <ac:spMk id="26" creationId="{E7E4BEFA-B0D2-4790-85E2-1707F52FEEAC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27" creationId="{6D93CF8F-3319-4E13-9563-60483808A452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28" creationId="{DB9CB1E1-B1A9-4A0A-8948-A97539116F31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29" creationId="{DE211351-BB72-4D90-B4FC-99DA1BC21A95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29" creationId="{F3EF5DC1-A0DE-43F3-8F5D-A15CCFC11D60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30" creationId="{681A864E-7393-453A-BDA7-27CEF693D53C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31" creationId="{5FB75A8C-46F6-4137-8B4E-27199BAE7290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31" creationId="{6A893E14-A281-4901-AB2E-6241F7D32524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32" creationId="{A6831413-3522-4DE0-959C-84B68298191E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33" creationId="{06BE7669-3FA1-4514-B3BC-B337F8CA2299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33" creationId="{A2B3A151-F8BE-4A20-9348-48B7154ADE39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34" creationId="{39A356D2-B5A0-45A4-BB14-64EB6A46DACE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35" creationId="{5D68BFAD-96C3-4AAD-B3DE-256196858745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35" creationId="{B71DB6FD-1C2E-409C-B524-0BAB3BA9AAF8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36" creationId="{46A4DABE-A277-4266-A2AF-DFB166E9B2E0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37" creationId="{694BE04A-2534-433F-9105-0D6C78447A52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37" creationId="{ED588E1F-0A5B-4753-9B46-1FEC4DD3F6D8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39" creationId="{21775A75-284E-4AEB-A8CE-B112A511383D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39" creationId="{BFEBB4FF-2161-4E1A-9DFD-6D4F3F1BC336}"/>
          </ac:spMkLst>
        </pc:spChg>
        <pc:spChg chg="add del mod topLvl">
          <ac:chgData name="소 민환" userId="367441008b9a3a76" providerId="LiveId" clId="{648011A1-C917-459D-BE86-0EBE73518EF7}" dt="2020-11-07T08:43:12.652" v="3945" actId="478"/>
          <ac:spMkLst>
            <pc:docMk/>
            <pc:sldMk cId="2531629430" sldId="449"/>
            <ac:spMk id="40" creationId="{068902A2-828C-4B2E-AE67-1BDEDE476052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41" creationId="{034CAF31-1F1A-4DC4-A410-AD2F60FC833C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41" creationId="{C4CFEBEE-5462-4E8F-91F6-08B05D2E60DB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42" creationId="{58D90A18-5882-4172-8210-70E98B144538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43" creationId="{B4CAFD84-DB15-4772-AB6A-36BD6ED78E0F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43" creationId="{F5D4F7FF-0B2D-4939-B6FF-F2C769C36B5C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45" creationId="{832D7A34-2A99-47F0-A50D-C2C59BE56EDC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45" creationId="{E25EF487-22A0-49D9-8DAF-56DFB1B89500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46" creationId="{B635C06D-1151-4C71-98A7-13F630513994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47" creationId="{338F2BEA-0039-45D4-B228-F7C86914478B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47" creationId="{BE2867CC-5C77-444E-A38E-571848AEA342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48" creationId="{AFF345F8-F253-4B83-AE76-7702E6BCB39C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49" creationId="{01D2ED57-9AA4-4763-BF5A-916678027A96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49" creationId="{B4972520-80F2-462D-8888-475F0F567A97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50" creationId="{9B4CC9BB-6DB4-41CD-A3E1-38C344ED9BDF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51" creationId="{63CA61BD-61E4-4F5D-96BB-5B713D6A4B0C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51" creationId="{DC3C0D60-D17A-4835-B525-ED4B4DB3D32B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52" creationId="{755D1757-C1F5-4E42-8E02-0F52CECEDF34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53" creationId="{21E9B59D-28CE-457C-94D9-2A4EA19DDA13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53" creationId="{F65A1A3D-9012-462B-914B-6CEB2555F083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54" creationId="{4916D56C-9029-4D01-B4FB-1CB47C3C24A6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56" creationId="{52F49E2C-3765-4568-A3A9-561134286B0A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57" creationId="{94A5C9F0-13B9-4BD9-92A5-B6DD24FB15F5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57" creationId="{BBDFC9A3-8299-4436-A089-DDB015AA65A8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59" creationId="{3650B1A9-E243-42ED-A06D-05BF05D217BA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59" creationId="{4B940288-5382-4DA7-B745-4274D0793416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60" creationId="{6DDAB8F0-16F2-4480-8B04-3BAFF997DC37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61" creationId="{B791C8EC-3FBF-4499-A2FA-AAF896459A3E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61" creationId="{BDBF3F19-EB78-47B2-A271-46E8F5DB1BA4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62" creationId="{1E545129-1138-413F-9482-6792959F4E7A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63" creationId="{1F54456E-5415-4825-9E8A-56C46C568404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63" creationId="{C1617021-3235-49ED-80E7-F80B2653B6A9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64" creationId="{4B1A5A3B-D8B2-4446-AE50-364BC440203E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65" creationId="{9FAC51BA-030F-46EF-9788-6E223B644859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65" creationId="{D9BEFF17-0631-45DB-B7C2-F8237C22387B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66" creationId="{228593AA-4AE9-4BCF-B74F-8DC44066E9DC}"/>
          </ac:spMkLst>
        </pc:spChg>
        <pc:spChg chg="add del mod">
          <ac:chgData name="소 민환" userId="367441008b9a3a76" providerId="LiveId" clId="{648011A1-C917-459D-BE86-0EBE73518EF7}" dt="2020-11-07T01:50:40.544" v="3634"/>
          <ac:spMkLst>
            <pc:docMk/>
            <pc:sldMk cId="2531629430" sldId="449"/>
            <ac:spMk id="66" creationId="{C5DA651F-6B2A-4864-8E3A-E6D81C0D33E6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67" creationId="{5E70F77D-A4C9-4B3F-8E26-45A2A9156BE7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67" creationId="{D85C117B-5954-4D97-B863-1AED4B1DBD51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68" creationId="{27B981DD-AFB1-4648-9308-9CEDB2A46B3E}"/>
          </ac:spMkLst>
        </pc:spChg>
        <pc:spChg chg="mod">
          <ac:chgData name="소 민환" userId="367441008b9a3a76" providerId="LiveId" clId="{648011A1-C917-459D-BE86-0EBE73518EF7}" dt="2020-11-07T01:49:19.672" v="3547"/>
          <ac:spMkLst>
            <pc:docMk/>
            <pc:sldMk cId="2531629430" sldId="449"/>
            <ac:spMk id="68" creationId="{BAE9218F-C264-4DDF-A6EE-7E2244B1DDC6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69" creationId="{D842FE14-4FDB-4831-8FD8-ED9547B47B8A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69" creationId="{FAD9D02D-3E80-431C-985F-15AD75722700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70" creationId="{780ECDCD-0B96-47E9-9984-D4F88285D657}"/>
          </ac:spMkLst>
        </pc:spChg>
        <pc:spChg chg="add del mod">
          <ac:chgData name="소 민환" userId="367441008b9a3a76" providerId="LiveId" clId="{648011A1-C917-459D-BE86-0EBE73518EF7}" dt="2020-11-07T01:54:14.763" v="3648" actId="164"/>
          <ac:spMkLst>
            <pc:docMk/>
            <pc:sldMk cId="2531629430" sldId="449"/>
            <ac:spMk id="70" creationId="{D2C450C9-4D57-4768-A0AA-17BCC7704C1F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71" creationId="{0709D52B-28B9-490C-A442-6FFF0AE84D2E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71" creationId="{2AB5BA6B-7FCB-4F8D-851A-7CD3B8364D15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73" creationId="{5EBAEE12-7724-4745-8FE6-F6404C8A8BA4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73" creationId="{967B0C98-54F6-4F79-A4CF-8FD1E9A502F1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74" creationId="{E8EE940C-41D5-4598-9252-AFFCB208D60B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75" creationId="{A4B9D419-1AAE-4A2F-9E9F-E004A4E7A8E2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75" creationId="{BC0981D5-00F6-4680-819E-3320CE893AC2}"/>
          </ac:spMkLst>
        </pc:spChg>
        <pc:spChg chg="add del mod">
          <ac:chgData name="소 민환" userId="367441008b9a3a76" providerId="LiveId" clId="{648011A1-C917-459D-BE86-0EBE73518EF7}" dt="2020-11-07T08:38:58.643" v="3903" actId="478"/>
          <ac:spMkLst>
            <pc:docMk/>
            <pc:sldMk cId="2531629430" sldId="449"/>
            <ac:spMk id="76" creationId="{4793648C-DB59-4DB1-84B1-C7D7DD2353B8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76" creationId="{5DE483F9-2C4D-4F4A-8203-2BB4B14FD719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78" creationId="{170BFC3F-4FDA-479C-842C-EAF67B9C445D}"/>
          </ac:spMkLst>
        </pc:spChg>
        <pc:spChg chg="mod">
          <ac:chgData name="소 민환" userId="367441008b9a3a76" providerId="LiveId" clId="{648011A1-C917-459D-BE86-0EBE73518EF7}" dt="2020-11-07T08:38:50.922" v="3898"/>
          <ac:spMkLst>
            <pc:docMk/>
            <pc:sldMk cId="2531629430" sldId="449"/>
            <ac:spMk id="78" creationId="{E32E2234-0A0F-40C2-9291-C707FA2F5383}"/>
          </ac:spMkLst>
        </pc:spChg>
        <pc:spChg chg="mod">
          <ac:chgData name="소 민환" userId="367441008b9a3a76" providerId="LiveId" clId="{648011A1-C917-459D-BE86-0EBE73518EF7}" dt="2020-11-07T08:38:50.922" v="3898"/>
          <ac:spMkLst>
            <pc:docMk/>
            <pc:sldMk cId="2531629430" sldId="449"/>
            <ac:spMk id="79" creationId="{236A9A95-0138-42EA-BE58-42C355BAAE37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80" creationId="{D5001A8A-E2E7-482F-9DE9-39E923828E57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82" creationId="{0C508A36-18D5-4DC0-A82F-C7D1C8527102}"/>
          </ac:spMkLst>
        </pc:spChg>
        <pc:spChg chg="add del mod">
          <ac:chgData name="소 민환" userId="367441008b9a3a76" providerId="LiveId" clId="{648011A1-C917-459D-BE86-0EBE73518EF7}" dt="2020-11-07T08:38:53.638" v="3899" actId="478"/>
          <ac:spMkLst>
            <pc:docMk/>
            <pc:sldMk cId="2531629430" sldId="449"/>
            <ac:spMk id="82" creationId="{FD9FDFAA-4E81-4E70-98C6-B9C4D7789B02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84" creationId="{725445DC-6819-41A2-8E57-02DFC4F8539E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86" creationId="{E20D77AC-7AEA-4103-BB7D-6B5C7B46F79F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88" creationId="{57D220E8-7080-46FB-BC1C-B4E1C09D82C6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90" creationId="{D90B7899-3318-4847-9BBF-B638C96CC182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92" creationId="{268E188A-6CDB-471D-80B9-4FC02CCE2BC7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94" creationId="{379AAA3C-0112-456D-A063-7F4EBCF2F12A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97" creationId="{3334E4EB-CFAC-4D23-90FE-ABF3D1FAD21A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99" creationId="{7BB68CCB-7F31-4626-9098-5504CCD9FCE9}"/>
          </ac:spMkLst>
        </pc:spChg>
        <pc:spChg chg="add del mod">
          <ac:chgData name="소 민환" userId="367441008b9a3a76" providerId="LiveId" clId="{648011A1-C917-459D-BE86-0EBE73518EF7}" dt="2020-11-07T08:46:35.396" v="3993"/>
          <ac:spMkLst>
            <pc:docMk/>
            <pc:sldMk cId="2531629430" sldId="449"/>
            <ac:spMk id="100" creationId="{A211F8B7-CE1F-4625-8BBC-6111B9CAEA65}"/>
          </ac:spMkLst>
        </pc:spChg>
        <pc:spChg chg="add del mod">
          <ac:chgData name="소 민환" userId="367441008b9a3a76" providerId="LiveId" clId="{648011A1-C917-459D-BE86-0EBE73518EF7}" dt="2020-11-07T08:46:35.396" v="3993"/>
          <ac:spMkLst>
            <pc:docMk/>
            <pc:sldMk cId="2531629430" sldId="449"/>
            <ac:spMk id="101" creationId="{0247BE30-4312-4394-BD64-35DBEE97A132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101" creationId="{393D439D-82EE-48E3-8DFC-98FE541BD38B}"/>
          </ac:spMkLst>
        </pc:spChg>
        <pc:spChg chg="mod">
          <ac:chgData name="소 민환" userId="367441008b9a3a76" providerId="LiveId" clId="{648011A1-C917-459D-BE86-0EBE73518EF7}" dt="2020-11-07T08:46:30.727" v="3992"/>
          <ac:spMkLst>
            <pc:docMk/>
            <pc:sldMk cId="2531629430" sldId="449"/>
            <ac:spMk id="102" creationId="{6AD42909-5E1C-4463-BF88-2FDD4AFBC33F}"/>
          </ac:spMkLst>
        </pc:spChg>
        <pc:spChg chg="del">
          <ac:chgData name="소 민환" userId="367441008b9a3a76" providerId="LiveId" clId="{648011A1-C917-459D-BE86-0EBE73518EF7}" dt="2020-11-07T01:44:58.032" v="3331" actId="478"/>
          <ac:spMkLst>
            <pc:docMk/>
            <pc:sldMk cId="2531629430" sldId="449"/>
            <ac:spMk id="103" creationId="{02290E9A-854E-4254-B67D-5FF66609A6EA}"/>
          </ac:spMkLst>
        </pc:spChg>
        <pc:spChg chg="del mod">
          <ac:chgData name="소 민환" userId="367441008b9a3a76" providerId="LiveId" clId="{648011A1-C917-459D-BE86-0EBE73518EF7}" dt="2020-11-07T08:47:35.730" v="4003"/>
          <ac:spMkLst>
            <pc:docMk/>
            <pc:sldMk cId="2531629430" sldId="449"/>
            <ac:spMk id="103" creationId="{713D05AD-6AD3-403D-A1A2-409C07A1D98C}"/>
          </ac:spMkLst>
        </pc:spChg>
        <pc:spChg chg="add del mod">
          <ac:chgData name="소 민환" userId="367441008b9a3a76" providerId="LiveId" clId="{648011A1-C917-459D-BE86-0EBE73518EF7}" dt="2020-11-07T08:47:35.730" v="4003"/>
          <ac:spMkLst>
            <pc:docMk/>
            <pc:sldMk cId="2531629430" sldId="449"/>
            <ac:spMk id="104" creationId="{A1C0D0A2-148E-4760-BFA6-E38F87DBF11C}"/>
          </ac:spMkLst>
        </pc:spChg>
        <pc:spChg chg="del mod topLvl">
          <ac:chgData name="소 민환" userId="367441008b9a3a76" providerId="LiveId" clId="{648011A1-C917-459D-BE86-0EBE73518EF7}" dt="2020-11-07T08:50:32.671" v="4028" actId="478"/>
          <ac:spMkLst>
            <pc:docMk/>
            <pc:sldMk cId="2531629430" sldId="449"/>
            <ac:spMk id="105" creationId="{259304D8-6079-47D2-AE8D-28B480FAB747}"/>
          </ac:spMkLst>
        </pc:spChg>
        <pc:spChg chg="add mod">
          <ac:chgData name="소 민환" userId="367441008b9a3a76" providerId="LiveId" clId="{648011A1-C917-459D-BE86-0EBE73518EF7}" dt="2020-11-07T09:42:23.574" v="4088" actId="14100"/>
          <ac:spMkLst>
            <pc:docMk/>
            <pc:sldMk cId="2531629430" sldId="449"/>
            <ac:spMk id="111" creationId="{02453CEA-F4F0-48A9-9E41-DAB00C79F9F3}"/>
          </ac:spMkLst>
        </pc:spChg>
        <pc:spChg chg="add del mod">
          <ac:chgData name="소 민환" userId="367441008b9a3a76" providerId="LiveId" clId="{648011A1-C917-459D-BE86-0EBE73518EF7}" dt="2020-11-07T09:46:01.072" v="4119" actId="478"/>
          <ac:spMkLst>
            <pc:docMk/>
            <pc:sldMk cId="2531629430" sldId="449"/>
            <ac:spMk id="114" creationId="{7F0D42C5-B71D-40A4-982F-44B11E4091E5}"/>
          </ac:spMkLst>
        </pc:spChg>
        <pc:spChg chg="add del mod">
          <ac:chgData name="소 민환" userId="367441008b9a3a76" providerId="LiveId" clId="{648011A1-C917-459D-BE86-0EBE73518EF7}" dt="2020-11-07T09:42:48.461" v="4093" actId="478"/>
          <ac:spMkLst>
            <pc:docMk/>
            <pc:sldMk cId="2531629430" sldId="449"/>
            <ac:spMk id="115" creationId="{FC847309-5974-4475-87C0-C933A68D53F8}"/>
          </ac:spMkLst>
        </pc:spChg>
        <pc:spChg chg="add mod topLvl">
          <ac:chgData name="소 민환" userId="367441008b9a3a76" providerId="LiveId" clId="{648011A1-C917-459D-BE86-0EBE73518EF7}" dt="2020-11-07T10:01:08.280" v="4320" actId="164"/>
          <ac:spMkLst>
            <pc:docMk/>
            <pc:sldMk cId="2531629430" sldId="449"/>
            <ac:spMk id="120" creationId="{A5F26530-993B-4039-8C63-8B806ABC5F03}"/>
          </ac:spMkLst>
        </pc:spChg>
        <pc:spChg chg="add mod ord topLvl">
          <ac:chgData name="소 민환" userId="367441008b9a3a76" providerId="LiveId" clId="{648011A1-C917-459D-BE86-0EBE73518EF7}" dt="2020-11-07T10:01:08.280" v="4320" actId="164"/>
          <ac:spMkLst>
            <pc:docMk/>
            <pc:sldMk cId="2531629430" sldId="449"/>
            <ac:spMk id="121" creationId="{1E8458DB-7604-41FC-AEF3-958C3448DA97}"/>
          </ac:spMkLst>
        </pc:spChg>
        <pc:spChg chg="add mod topLvl">
          <ac:chgData name="소 민환" userId="367441008b9a3a76" providerId="LiveId" clId="{648011A1-C917-459D-BE86-0EBE73518EF7}" dt="2020-11-07T10:01:08.280" v="4320" actId="164"/>
          <ac:spMkLst>
            <pc:docMk/>
            <pc:sldMk cId="2531629430" sldId="449"/>
            <ac:spMk id="122" creationId="{C1F3376E-21E3-4C48-8CD5-C3DE5CAC7F2B}"/>
          </ac:spMkLst>
        </pc:spChg>
        <pc:spChg chg="add mod">
          <ac:chgData name="소 민환" userId="367441008b9a3a76" providerId="LiveId" clId="{648011A1-C917-459D-BE86-0EBE73518EF7}" dt="2020-11-07T10:01:08.280" v="4320" actId="164"/>
          <ac:spMkLst>
            <pc:docMk/>
            <pc:sldMk cId="2531629430" sldId="449"/>
            <ac:spMk id="143" creationId="{E7F89605-E61E-497B-8D98-8ED3D6760991}"/>
          </ac:spMkLst>
        </pc:spChg>
        <pc:spChg chg="add del mod">
          <ac:chgData name="소 민환" userId="367441008b9a3a76" providerId="LiveId" clId="{648011A1-C917-459D-BE86-0EBE73518EF7}" dt="2020-11-07T10:04:20.187" v="4476" actId="478"/>
          <ac:spMkLst>
            <pc:docMk/>
            <pc:sldMk cId="2531629430" sldId="449"/>
            <ac:spMk id="147" creationId="{CB8F7F55-15DE-4136-B439-437E35D58B71}"/>
          </ac:spMkLst>
        </pc:spChg>
        <pc:spChg chg="add mod">
          <ac:chgData name="소 민환" userId="367441008b9a3a76" providerId="LiveId" clId="{648011A1-C917-459D-BE86-0EBE73518EF7}" dt="2020-11-07T10:04:18.455" v="4475" actId="1076"/>
          <ac:spMkLst>
            <pc:docMk/>
            <pc:sldMk cId="2531629430" sldId="449"/>
            <ac:spMk id="149" creationId="{11DBD504-C910-44AB-99DF-7ECD59060468}"/>
          </ac:spMkLst>
        </pc:spChg>
        <pc:spChg chg="add">
          <ac:chgData name="소 민환" userId="367441008b9a3a76" providerId="LiveId" clId="{648011A1-C917-459D-BE86-0EBE73518EF7}" dt="2020-11-07T10:19:01.587" v="4967" actId="22"/>
          <ac:spMkLst>
            <pc:docMk/>
            <pc:sldMk cId="2531629430" sldId="449"/>
            <ac:spMk id="151" creationId="{F4D6658A-15DE-4535-8C5A-997FE149C5EC}"/>
          </ac:spMkLst>
        </pc:spChg>
        <pc:grpChg chg="add del mod">
          <ac:chgData name="소 민환" userId="367441008b9a3a76" providerId="LiveId" clId="{648011A1-C917-459D-BE86-0EBE73518EF7}" dt="2020-11-07T08:39:08.652" v="3905" actId="165"/>
          <ac:grpSpMkLst>
            <pc:docMk/>
            <pc:sldMk cId="2531629430" sldId="449"/>
            <ac:grpSpMk id="2" creationId="{48F9C6DE-5A00-4BE2-8294-50CFC7E6A5EF}"/>
          </ac:grpSpMkLst>
        </pc:grpChg>
        <pc:grpChg chg="del">
          <ac:chgData name="소 민환" userId="367441008b9a3a76" providerId="LiveId" clId="{648011A1-C917-459D-BE86-0EBE73518EF7}" dt="2020-11-07T01:44:36.568" v="3318" actId="478"/>
          <ac:grpSpMkLst>
            <pc:docMk/>
            <pc:sldMk cId="2531629430" sldId="449"/>
            <ac:grpSpMk id="14" creationId="{77C9C87E-6E28-4D22-B992-3A3A8E63F2A9}"/>
          </ac:grpSpMkLst>
        </pc:grpChg>
        <pc:grpChg chg="add mod">
          <ac:chgData name="소 민환" userId="367441008b9a3a76" providerId="LiveId" clId="{648011A1-C917-459D-BE86-0EBE73518EF7}" dt="2020-11-07T08:43:27.501" v="3951" actId="14100"/>
          <ac:grpSpMkLst>
            <pc:docMk/>
            <pc:sldMk cId="2531629430" sldId="449"/>
            <ac:grpSpMk id="18" creationId="{1A42D046-8625-4794-BCAC-481BAA34FA27}"/>
          </ac:grpSpMkLst>
        </pc:grpChg>
        <pc:grpChg chg="add del mod">
          <ac:chgData name="소 민환" userId="367441008b9a3a76" providerId="LiveId" clId="{648011A1-C917-459D-BE86-0EBE73518EF7}" dt="2020-11-07T01:55:21.269" v="3653" actId="478"/>
          <ac:grpSpMkLst>
            <pc:docMk/>
            <pc:sldMk cId="2531629430" sldId="449"/>
            <ac:grpSpMk id="34" creationId="{597D6C2C-E806-4665-BBC4-2074294BF0E0}"/>
          </ac:grpSpMkLst>
        </pc:grpChg>
        <pc:grpChg chg="add del mod">
          <ac:chgData name="소 민환" userId="367441008b9a3a76" providerId="LiveId" clId="{648011A1-C917-459D-BE86-0EBE73518EF7}" dt="2020-11-07T08:38:55.279" v="3901" actId="478"/>
          <ac:grpSpMkLst>
            <pc:docMk/>
            <pc:sldMk cId="2531629430" sldId="449"/>
            <ac:grpSpMk id="77" creationId="{DC6B9F83-5873-4CB4-936D-EAE3D647D615}"/>
          </ac:grpSpMkLst>
        </pc:grpChg>
        <pc:grpChg chg="del">
          <ac:chgData name="소 민환" userId="367441008b9a3a76" providerId="LiveId" clId="{648011A1-C917-459D-BE86-0EBE73518EF7}" dt="2020-11-07T01:44:55.922" v="3330" actId="478"/>
          <ac:grpSpMkLst>
            <pc:docMk/>
            <pc:sldMk cId="2531629430" sldId="449"/>
            <ac:grpSpMk id="106" creationId="{5331DDFB-2060-4B56-A465-21F3B7C94391}"/>
          </ac:grpSpMkLst>
        </pc:grpChg>
        <pc:grpChg chg="add del mod">
          <ac:chgData name="소 민환" userId="367441008b9a3a76" providerId="LiveId" clId="{648011A1-C917-459D-BE86-0EBE73518EF7}" dt="2020-11-07T08:50:32.671" v="4028" actId="478"/>
          <ac:grpSpMkLst>
            <pc:docMk/>
            <pc:sldMk cId="2531629430" sldId="449"/>
            <ac:grpSpMk id="108" creationId="{9300EE7D-A147-4A39-BC06-EAE7DE4AE93D}"/>
          </ac:grpSpMkLst>
        </pc:grpChg>
        <pc:grpChg chg="add del mod topLvl">
          <ac:chgData name="소 민환" userId="367441008b9a3a76" providerId="LiveId" clId="{648011A1-C917-459D-BE86-0EBE73518EF7}" dt="2020-11-07T10:00:56.213" v="4318" actId="165"/>
          <ac:grpSpMkLst>
            <pc:docMk/>
            <pc:sldMk cId="2531629430" sldId="449"/>
            <ac:grpSpMk id="141" creationId="{A4AAAB71-2F19-4948-83DD-6E906418C0A4}"/>
          </ac:grpSpMkLst>
        </pc:grpChg>
        <pc:grpChg chg="add del mod">
          <ac:chgData name="소 민환" userId="367441008b9a3a76" providerId="LiveId" clId="{648011A1-C917-459D-BE86-0EBE73518EF7}" dt="2020-11-07T10:00:49.435" v="4317" actId="165"/>
          <ac:grpSpMkLst>
            <pc:docMk/>
            <pc:sldMk cId="2531629430" sldId="449"/>
            <ac:grpSpMk id="142" creationId="{BB36CCA1-1678-438D-A99D-38BC8148CF4F}"/>
          </ac:grpSpMkLst>
        </pc:grpChg>
        <pc:grpChg chg="add mod">
          <ac:chgData name="소 민환" userId="367441008b9a3a76" providerId="LiveId" clId="{648011A1-C917-459D-BE86-0EBE73518EF7}" dt="2020-11-07T10:01:08.280" v="4320" actId="164"/>
          <ac:grpSpMkLst>
            <pc:docMk/>
            <pc:sldMk cId="2531629430" sldId="449"/>
            <ac:grpSpMk id="144" creationId="{7EBDF760-EFC9-4597-8677-CBCEB446E68E}"/>
          </ac:grpSpMkLst>
        </pc:grpChg>
        <pc:picChg chg="add del mod">
          <ac:chgData name="소 민환" userId="367441008b9a3a76" providerId="LiveId" clId="{648011A1-C917-459D-BE86-0EBE73518EF7}" dt="2020-11-07T08:39:32.090" v="3909" actId="478"/>
          <ac:picMkLst>
            <pc:docMk/>
            <pc:sldMk cId="2531629430" sldId="449"/>
            <ac:picMk id="6" creationId="{BFE99E2C-8B89-4ABC-8D44-05FD3BD95121}"/>
          </ac:picMkLst>
        </pc:picChg>
        <pc:picChg chg="add del mod">
          <ac:chgData name="소 민환" userId="367441008b9a3a76" providerId="LiveId" clId="{648011A1-C917-459D-BE86-0EBE73518EF7}" dt="2020-11-07T01:53:35.960" v="3644" actId="478"/>
          <ac:picMkLst>
            <pc:docMk/>
            <pc:sldMk cId="2531629430" sldId="449"/>
            <ac:picMk id="28" creationId="{E5CF4F52-68F0-400E-BD9B-717A163FE97D}"/>
          </ac:picMkLst>
        </pc:picChg>
        <pc:picChg chg="add del mod topLvl">
          <ac:chgData name="소 민환" userId="367441008b9a3a76" providerId="LiveId" clId="{648011A1-C917-459D-BE86-0EBE73518EF7}" dt="2020-11-07T08:43:11.300" v="3944" actId="478"/>
          <ac:picMkLst>
            <pc:docMk/>
            <pc:sldMk cId="2531629430" sldId="449"/>
            <ac:picMk id="38" creationId="{8115B9EA-3849-407D-8C3E-070BB84344E8}"/>
          </ac:picMkLst>
        </pc:picChg>
        <pc:picChg chg="add del mod ord topLvl">
          <ac:chgData name="소 민환" userId="367441008b9a3a76" providerId="LiveId" clId="{648011A1-C917-459D-BE86-0EBE73518EF7}" dt="2020-11-07T09:46:19.573" v="4124" actId="478"/>
          <ac:picMkLst>
            <pc:docMk/>
            <pc:sldMk cId="2531629430" sldId="449"/>
            <ac:picMk id="72" creationId="{15EB7885-4B02-4DB1-A4E0-7C9255AD5B74}"/>
          </ac:picMkLst>
        </pc:picChg>
        <pc:picChg chg="add del mod">
          <ac:chgData name="소 민환" userId="367441008b9a3a76" providerId="LiveId" clId="{648011A1-C917-459D-BE86-0EBE73518EF7}" dt="2020-11-07T08:38:54.473" v="3900" actId="478"/>
          <ac:picMkLst>
            <pc:docMk/>
            <pc:sldMk cId="2531629430" sldId="449"/>
            <ac:picMk id="80" creationId="{CEDC7862-81B4-450C-A2C7-C85A47B79F2F}"/>
          </ac:picMkLst>
        </pc:picChg>
        <pc:picChg chg="add mod">
          <ac:chgData name="소 민환" userId="367441008b9a3a76" providerId="LiveId" clId="{648011A1-C917-459D-BE86-0EBE73518EF7}" dt="2020-11-07T10:03:52.558" v="4435" actId="1076"/>
          <ac:picMkLst>
            <pc:docMk/>
            <pc:sldMk cId="2531629430" sldId="449"/>
            <ac:picMk id="110" creationId="{9D616888-10DF-4C18-9BF9-18298978FD26}"/>
          </ac:picMkLst>
        </pc:picChg>
        <pc:picChg chg="add del mod ord">
          <ac:chgData name="소 민환" userId="367441008b9a3a76" providerId="LiveId" clId="{648011A1-C917-459D-BE86-0EBE73518EF7}" dt="2020-11-07T09:45:55.963" v="4116" actId="478"/>
          <ac:picMkLst>
            <pc:docMk/>
            <pc:sldMk cId="2531629430" sldId="449"/>
            <ac:picMk id="113" creationId="{BA260780-4AD9-4B0F-8372-7D527911325A}"/>
          </ac:picMkLst>
        </pc:picChg>
        <pc:picChg chg="add mod ord">
          <ac:chgData name="소 민환" userId="367441008b9a3a76" providerId="LiveId" clId="{648011A1-C917-459D-BE86-0EBE73518EF7}" dt="2020-11-07T10:04:53.774" v="4483" actId="1076"/>
          <ac:picMkLst>
            <pc:docMk/>
            <pc:sldMk cId="2531629430" sldId="449"/>
            <ac:picMk id="117" creationId="{DC99FA2B-004D-43F0-B306-77484F73291E}"/>
          </ac:picMkLst>
        </pc:picChg>
        <pc:picChg chg="add mod ord">
          <ac:chgData name="소 민환" userId="367441008b9a3a76" providerId="LiveId" clId="{648011A1-C917-459D-BE86-0EBE73518EF7}" dt="2020-11-07T10:04:44.035" v="4482" actId="166"/>
          <ac:picMkLst>
            <pc:docMk/>
            <pc:sldMk cId="2531629430" sldId="449"/>
            <ac:picMk id="119" creationId="{7E1F1DC8-F6B2-485E-9AAB-4C7B8176740B}"/>
          </ac:picMkLst>
        </pc:picChg>
        <pc:picChg chg="add mod">
          <ac:chgData name="소 민환" userId="367441008b9a3a76" providerId="LiveId" clId="{648011A1-C917-459D-BE86-0EBE73518EF7}" dt="2020-11-07T10:02:46.660" v="4332" actId="1076"/>
          <ac:picMkLst>
            <pc:docMk/>
            <pc:sldMk cId="2531629430" sldId="449"/>
            <ac:picMk id="146" creationId="{F6729B76-186D-47A5-B0A4-1558C7C10548}"/>
          </ac:picMkLst>
        </pc:picChg>
        <pc:picChg chg="del">
          <ac:chgData name="소 민환" userId="367441008b9a3a76" providerId="LiveId" clId="{648011A1-C917-459D-BE86-0EBE73518EF7}" dt="2020-11-07T01:44:54.424" v="3329" actId="478"/>
          <ac:picMkLst>
            <pc:docMk/>
            <pc:sldMk cId="2531629430" sldId="449"/>
            <ac:picMk id="1026" creationId="{267C0C4A-CB43-4A24-81C4-005248D272A1}"/>
          </ac:picMkLst>
        </pc:picChg>
        <pc:cxnChg chg="add mod">
          <ac:chgData name="소 민환" userId="367441008b9a3a76" providerId="LiveId" clId="{648011A1-C917-459D-BE86-0EBE73518EF7}" dt="2020-11-07T01:54:14.763" v="3648" actId="164"/>
          <ac:cxnSpMkLst>
            <pc:docMk/>
            <pc:sldMk cId="2531629430" sldId="449"/>
            <ac:cxnSpMk id="32" creationId="{E3FF7AEE-3188-4797-806D-6907FF23237E}"/>
          </ac:cxnSpMkLst>
        </pc:cxnChg>
        <pc:cxnChg chg="add del mod topLvl">
          <ac:chgData name="소 민환" userId="367441008b9a3a76" providerId="LiveId" clId="{648011A1-C917-459D-BE86-0EBE73518EF7}" dt="2020-11-07T08:43:20.239" v="3950" actId="478"/>
          <ac:cxnSpMkLst>
            <pc:docMk/>
            <pc:sldMk cId="2531629430" sldId="449"/>
            <ac:cxnSpMk id="44" creationId="{FFBE51DE-C575-4007-96FC-E400B4EC763C}"/>
          </ac:cxnSpMkLst>
        </pc:cxnChg>
        <pc:cxnChg chg="add del mod topLvl">
          <ac:chgData name="소 민환" userId="367441008b9a3a76" providerId="LiveId" clId="{648011A1-C917-459D-BE86-0EBE73518EF7}" dt="2020-11-07T08:43:48.585" v="3954" actId="478"/>
          <ac:cxnSpMkLst>
            <pc:docMk/>
            <pc:sldMk cId="2531629430" sldId="449"/>
            <ac:cxnSpMk id="55" creationId="{4C3842AA-2312-4748-9674-47C14104E738}"/>
          </ac:cxnSpMkLst>
        </pc:cxnChg>
        <pc:cxnChg chg="add del mod topLvl">
          <ac:chgData name="소 민환" userId="367441008b9a3a76" providerId="LiveId" clId="{648011A1-C917-459D-BE86-0EBE73518EF7}" dt="2020-11-07T08:43:49.883" v="3955" actId="478"/>
          <ac:cxnSpMkLst>
            <pc:docMk/>
            <pc:sldMk cId="2531629430" sldId="449"/>
            <ac:cxnSpMk id="58" creationId="{C59B8667-439C-4622-BC12-53F5E5EA7F02}"/>
          </ac:cxnSpMkLst>
        </pc:cxnChg>
        <pc:cxnChg chg="add del mod topLvl">
          <ac:chgData name="소 민환" userId="367441008b9a3a76" providerId="LiveId" clId="{648011A1-C917-459D-BE86-0EBE73518EF7}" dt="2020-11-07T08:43:15.982" v="3948" actId="478"/>
          <ac:cxnSpMkLst>
            <pc:docMk/>
            <pc:sldMk cId="2531629430" sldId="449"/>
            <ac:cxnSpMk id="81" creationId="{6E1517D8-2745-41E9-B722-6DB842F86141}"/>
          </ac:cxnSpMkLst>
        </pc:cxnChg>
        <pc:cxnChg chg="add del mod topLvl">
          <ac:chgData name="소 민환" userId="367441008b9a3a76" providerId="LiveId" clId="{648011A1-C917-459D-BE86-0EBE73518EF7}" dt="2020-11-07T08:43:17.510" v="3949" actId="478"/>
          <ac:cxnSpMkLst>
            <pc:docMk/>
            <pc:sldMk cId="2531629430" sldId="449"/>
            <ac:cxnSpMk id="85" creationId="{830A6103-DFA4-4C38-861C-1BB0F01992AA}"/>
          </ac:cxnSpMkLst>
        </pc:cxnChg>
        <pc:cxnChg chg="add mod">
          <ac:chgData name="소 민환" userId="367441008b9a3a76" providerId="LiveId" clId="{648011A1-C917-459D-BE86-0EBE73518EF7}" dt="2020-11-07T08:43:27.501" v="3951" actId="14100"/>
          <ac:cxnSpMkLst>
            <pc:docMk/>
            <pc:sldMk cId="2531629430" sldId="449"/>
            <ac:cxnSpMk id="88" creationId="{A46C09B7-09C4-4DC6-818A-2DD458E035A0}"/>
          </ac:cxnSpMkLst>
        </pc:cxnChg>
        <pc:cxnChg chg="add mod">
          <ac:chgData name="소 민환" userId="367441008b9a3a76" providerId="LiveId" clId="{648011A1-C917-459D-BE86-0EBE73518EF7}" dt="2020-11-07T08:43:27.501" v="3951" actId="14100"/>
          <ac:cxnSpMkLst>
            <pc:docMk/>
            <pc:sldMk cId="2531629430" sldId="449"/>
            <ac:cxnSpMk id="89" creationId="{EEACAC93-8A08-4150-AFE9-A0A1575C8271}"/>
          </ac:cxnSpMkLst>
        </pc:cxnChg>
        <pc:cxnChg chg="add mod">
          <ac:chgData name="소 민환" userId="367441008b9a3a76" providerId="LiveId" clId="{648011A1-C917-459D-BE86-0EBE73518EF7}" dt="2020-11-07T08:43:55.343" v="3956" actId="14100"/>
          <ac:cxnSpMkLst>
            <pc:docMk/>
            <pc:sldMk cId="2531629430" sldId="449"/>
            <ac:cxnSpMk id="90" creationId="{40A6B063-4A87-429F-99F8-13206F3C0D69}"/>
          </ac:cxnSpMkLst>
        </pc:cxnChg>
        <pc:cxnChg chg="add mod">
          <ac:chgData name="소 민환" userId="367441008b9a3a76" providerId="LiveId" clId="{648011A1-C917-459D-BE86-0EBE73518EF7}" dt="2020-11-07T08:44:03.292" v="3960" actId="14100"/>
          <ac:cxnSpMkLst>
            <pc:docMk/>
            <pc:sldMk cId="2531629430" sldId="449"/>
            <ac:cxnSpMk id="96" creationId="{BB77AEB8-08A0-431D-925F-E74EC2249BEB}"/>
          </ac:cxnSpMkLst>
        </pc:cxnChg>
        <pc:cxnChg chg="add mod">
          <ac:chgData name="소 민환" userId="367441008b9a3a76" providerId="LiveId" clId="{648011A1-C917-459D-BE86-0EBE73518EF7}" dt="2020-11-07T08:44:17.222" v="3963" actId="1076"/>
          <ac:cxnSpMkLst>
            <pc:docMk/>
            <pc:sldMk cId="2531629430" sldId="449"/>
            <ac:cxnSpMk id="99" creationId="{847AC6D8-63B1-4147-ADD9-B6B13073EE69}"/>
          </ac:cxnSpMkLst>
        </pc:cxnChg>
        <pc:cxnChg chg="add del mod topLvl">
          <ac:chgData name="소 민환" userId="367441008b9a3a76" providerId="LiveId" clId="{648011A1-C917-459D-BE86-0EBE73518EF7}" dt="2020-11-07T08:50:35.154" v="4029" actId="478"/>
          <ac:cxnSpMkLst>
            <pc:docMk/>
            <pc:sldMk cId="2531629430" sldId="449"/>
            <ac:cxnSpMk id="107" creationId="{CA6AD12D-9D4E-4ED0-BD3B-702A12C66914}"/>
          </ac:cxnSpMkLst>
        </pc:cxnChg>
        <pc:cxnChg chg="add mod topLvl">
          <ac:chgData name="소 민환" userId="367441008b9a3a76" providerId="LiveId" clId="{648011A1-C917-459D-BE86-0EBE73518EF7}" dt="2020-11-07T10:01:08.280" v="4320" actId="164"/>
          <ac:cxnSpMkLst>
            <pc:docMk/>
            <pc:sldMk cId="2531629430" sldId="449"/>
            <ac:cxnSpMk id="124" creationId="{D6105994-42BB-40E0-BF00-701B6580A57F}"/>
          </ac:cxnSpMkLst>
        </pc:cxnChg>
        <pc:cxnChg chg="add del mod">
          <ac:chgData name="소 민환" userId="367441008b9a3a76" providerId="LiveId" clId="{648011A1-C917-459D-BE86-0EBE73518EF7}" dt="2020-11-07T09:54:54.526" v="4217" actId="478"/>
          <ac:cxnSpMkLst>
            <pc:docMk/>
            <pc:sldMk cId="2531629430" sldId="449"/>
            <ac:cxnSpMk id="130" creationId="{35DAA388-D63B-4F80-ABC3-1909FB3EF293}"/>
          </ac:cxnSpMkLst>
        </pc:cxnChg>
        <pc:cxnChg chg="add mod topLvl">
          <ac:chgData name="소 민환" userId="367441008b9a3a76" providerId="LiveId" clId="{648011A1-C917-459D-BE86-0EBE73518EF7}" dt="2020-11-07T10:01:08.280" v="4320" actId="164"/>
          <ac:cxnSpMkLst>
            <pc:docMk/>
            <pc:sldMk cId="2531629430" sldId="449"/>
            <ac:cxnSpMk id="132" creationId="{421B966A-D329-47F1-B665-5A480631BF0A}"/>
          </ac:cxnSpMkLst>
        </pc:cxnChg>
        <pc:cxnChg chg="add del mod">
          <ac:chgData name="소 민환" userId="367441008b9a3a76" providerId="LiveId" clId="{648011A1-C917-459D-BE86-0EBE73518EF7}" dt="2020-11-07T09:56:18.151" v="4242" actId="11529"/>
          <ac:cxnSpMkLst>
            <pc:docMk/>
            <pc:sldMk cId="2531629430" sldId="449"/>
            <ac:cxnSpMk id="135" creationId="{1C16E778-3086-4FA9-9345-A3995E4884F4}"/>
          </ac:cxnSpMkLst>
        </pc:cxnChg>
        <pc:cxnChg chg="add mod topLvl">
          <ac:chgData name="소 민환" userId="367441008b9a3a76" providerId="LiveId" clId="{648011A1-C917-459D-BE86-0EBE73518EF7}" dt="2020-11-07T10:01:08.280" v="4320" actId="164"/>
          <ac:cxnSpMkLst>
            <pc:docMk/>
            <pc:sldMk cId="2531629430" sldId="449"/>
            <ac:cxnSpMk id="137" creationId="{73F42C48-8CBD-499A-9BD3-69728D663BCD}"/>
          </ac:cxnSpMkLst>
        </pc:cxnChg>
      </pc:sldChg>
      <pc:sldChg chg="addSp delSp modSp add mod">
        <pc:chgData name="소 민환" userId="367441008b9a3a76" providerId="LiveId" clId="{648011A1-C917-459D-BE86-0EBE73518EF7}" dt="2020-11-07T10:19:06.226" v="4969" actId="22"/>
        <pc:sldMkLst>
          <pc:docMk/>
          <pc:sldMk cId="2520156661" sldId="450"/>
        </pc:sldMkLst>
        <pc:spChg chg="add del">
          <ac:chgData name="소 민환" userId="367441008b9a3a76" providerId="LiveId" clId="{648011A1-C917-459D-BE86-0EBE73518EF7}" dt="2020-11-07T10:09:22.965" v="4510" actId="478"/>
          <ac:spMkLst>
            <pc:docMk/>
            <pc:sldMk cId="2520156661" sldId="450"/>
            <ac:spMk id="2" creationId="{0F02ECC0-8BFC-4091-ACB3-46C2EBB6DB14}"/>
          </ac:spMkLst>
        </pc:spChg>
        <pc:spChg chg="add del">
          <ac:chgData name="소 민환" userId="367441008b9a3a76" providerId="LiveId" clId="{648011A1-C917-459D-BE86-0EBE73518EF7}" dt="2020-11-07T10:07:04.754" v="4490" actId="478"/>
          <ac:spMkLst>
            <pc:docMk/>
            <pc:sldMk cId="2520156661" sldId="450"/>
            <ac:spMk id="6" creationId="{74E4254B-5A0F-413E-8F7E-B8558F68DDB7}"/>
          </ac:spMkLst>
        </pc:spChg>
        <pc:spChg chg="add del mod">
          <ac:chgData name="소 민환" userId="367441008b9a3a76" providerId="LiveId" clId="{648011A1-C917-459D-BE86-0EBE73518EF7}" dt="2020-11-07T10:08:25.703" v="4499" actId="11529"/>
          <ac:spMkLst>
            <pc:docMk/>
            <pc:sldMk cId="2520156661" sldId="450"/>
            <ac:spMk id="7" creationId="{4816A601-F2EB-416C-BE95-E56F930BB9C9}"/>
          </ac:spMkLst>
        </pc:spChg>
        <pc:spChg chg="add del mod">
          <ac:chgData name="소 민환" userId="367441008b9a3a76" providerId="LiveId" clId="{648011A1-C917-459D-BE86-0EBE73518EF7}" dt="2020-11-07T10:08:39.024" v="4502" actId="478"/>
          <ac:spMkLst>
            <pc:docMk/>
            <pc:sldMk cId="2520156661" sldId="450"/>
            <ac:spMk id="10" creationId="{289357AE-4D2B-4549-B2F9-371130F9A529}"/>
          </ac:spMkLst>
        </pc:spChg>
        <pc:spChg chg="add del mod">
          <ac:chgData name="소 민환" userId="367441008b9a3a76" providerId="LiveId" clId="{648011A1-C917-459D-BE86-0EBE73518EF7}" dt="2020-11-07T10:09:16.940" v="4508"/>
          <ac:spMkLst>
            <pc:docMk/>
            <pc:sldMk cId="2520156661" sldId="450"/>
            <ac:spMk id="11" creationId="{A44A9994-100E-430E-9797-C2FFDA532CA2}"/>
          </ac:spMkLst>
        </pc:spChg>
        <pc:spChg chg="add mod">
          <ac:chgData name="소 민환" userId="367441008b9a3a76" providerId="LiveId" clId="{648011A1-C917-459D-BE86-0EBE73518EF7}" dt="2020-11-07T10:10:44.928" v="4556" actId="14100"/>
          <ac:spMkLst>
            <pc:docMk/>
            <pc:sldMk cId="2520156661" sldId="450"/>
            <ac:spMk id="17" creationId="{30CA5A18-7B6B-4E99-9C6E-1C5378B464AB}"/>
          </ac:spMkLst>
        </pc:spChg>
        <pc:spChg chg="add mod">
          <ac:chgData name="소 민환" userId="367441008b9a3a76" providerId="LiveId" clId="{648011A1-C917-459D-BE86-0EBE73518EF7}" dt="2020-11-07T10:10:51.687" v="4562" actId="1076"/>
          <ac:spMkLst>
            <pc:docMk/>
            <pc:sldMk cId="2520156661" sldId="450"/>
            <ac:spMk id="38" creationId="{5E785D49-7EB7-44ED-859C-57C257A31CA4}"/>
          </ac:spMkLst>
        </pc:spChg>
        <pc:spChg chg="add mod">
          <ac:chgData name="소 민환" userId="367441008b9a3a76" providerId="LiveId" clId="{648011A1-C917-459D-BE86-0EBE73518EF7}" dt="2020-11-07T10:10:54.032" v="4564" actId="1076"/>
          <ac:spMkLst>
            <pc:docMk/>
            <pc:sldMk cId="2520156661" sldId="450"/>
            <ac:spMk id="40" creationId="{463C756B-5B26-491C-9808-50A6BF06BFC6}"/>
          </ac:spMkLst>
        </pc:spChg>
        <pc:spChg chg="add mod">
          <ac:chgData name="소 민환" userId="367441008b9a3a76" providerId="LiveId" clId="{648011A1-C917-459D-BE86-0EBE73518EF7}" dt="2020-11-07T10:11:04.149" v="4575" actId="14100"/>
          <ac:spMkLst>
            <pc:docMk/>
            <pc:sldMk cId="2520156661" sldId="450"/>
            <ac:spMk id="44" creationId="{1C8657C7-13DB-4A41-A193-2A098D261C89}"/>
          </ac:spMkLst>
        </pc:spChg>
        <pc:spChg chg="add mod">
          <ac:chgData name="소 민환" userId="367441008b9a3a76" providerId="LiveId" clId="{648011A1-C917-459D-BE86-0EBE73518EF7}" dt="2020-11-07T10:11:11.810" v="4578" actId="14100"/>
          <ac:spMkLst>
            <pc:docMk/>
            <pc:sldMk cId="2520156661" sldId="450"/>
            <ac:spMk id="55" creationId="{CFCA6146-E7AD-4752-885A-5AD5A009C249}"/>
          </ac:spMkLst>
        </pc:spChg>
        <pc:spChg chg="add mod">
          <ac:chgData name="소 민환" userId="367441008b9a3a76" providerId="LiveId" clId="{648011A1-C917-459D-BE86-0EBE73518EF7}" dt="2020-11-07T10:11:26.468" v="4587" actId="1076"/>
          <ac:spMkLst>
            <pc:docMk/>
            <pc:sldMk cId="2520156661" sldId="450"/>
            <ac:spMk id="58" creationId="{DD08A299-BB4E-4C12-B39F-663D0E8E5AF7}"/>
          </ac:spMkLst>
        </pc:spChg>
        <pc:spChg chg="add mod">
          <ac:chgData name="소 민환" userId="367441008b9a3a76" providerId="LiveId" clId="{648011A1-C917-459D-BE86-0EBE73518EF7}" dt="2020-11-07T10:12:03.037" v="4591" actId="14100"/>
          <ac:spMkLst>
            <pc:docMk/>
            <pc:sldMk cId="2520156661" sldId="450"/>
            <ac:spMk id="72" creationId="{6A9F91F4-1E75-4DB8-AAB9-B5714F42C7DE}"/>
          </ac:spMkLst>
        </pc:spChg>
        <pc:spChg chg="add">
          <ac:chgData name="소 민환" userId="367441008b9a3a76" providerId="LiveId" clId="{648011A1-C917-459D-BE86-0EBE73518EF7}" dt="2020-11-07T10:19:06.226" v="4969" actId="22"/>
          <ac:spMkLst>
            <pc:docMk/>
            <pc:sldMk cId="2520156661" sldId="450"/>
            <ac:spMk id="76" creationId="{106D06DF-9860-4BED-900E-B0F119D5FF4F}"/>
          </ac:spMkLst>
        </pc:spChg>
        <pc:spChg chg="mod">
          <ac:chgData name="소 민환" userId="367441008b9a3a76" providerId="LiveId" clId="{648011A1-C917-459D-BE86-0EBE73518EF7}" dt="2020-11-07T10:09:48.238" v="4516" actId="164"/>
          <ac:spMkLst>
            <pc:docMk/>
            <pc:sldMk cId="2520156661" sldId="450"/>
            <ac:spMk id="87" creationId="{4C202C9F-DDE8-4F1C-9650-F3A32CFDC7C0}"/>
          </ac:spMkLst>
        </pc:spChg>
        <pc:spChg chg="mod">
          <ac:chgData name="소 민환" userId="367441008b9a3a76" providerId="LiveId" clId="{648011A1-C917-459D-BE86-0EBE73518EF7}" dt="2020-11-07T10:09:46.188" v="4515" actId="164"/>
          <ac:spMkLst>
            <pc:docMk/>
            <pc:sldMk cId="2520156661" sldId="450"/>
            <ac:spMk id="120" creationId="{A5F26530-993B-4039-8C63-8B806ABC5F03}"/>
          </ac:spMkLst>
        </pc:spChg>
        <pc:spChg chg="mod">
          <ac:chgData name="소 민환" userId="367441008b9a3a76" providerId="LiveId" clId="{648011A1-C917-459D-BE86-0EBE73518EF7}" dt="2020-11-07T10:09:46.188" v="4515" actId="164"/>
          <ac:spMkLst>
            <pc:docMk/>
            <pc:sldMk cId="2520156661" sldId="450"/>
            <ac:spMk id="121" creationId="{1E8458DB-7604-41FC-AEF3-958C3448DA97}"/>
          </ac:spMkLst>
        </pc:spChg>
        <pc:spChg chg="mod">
          <ac:chgData name="소 민환" userId="367441008b9a3a76" providerId="LiveId" clId="{648011A1-C917-459D-BE86-0EBE73518EF7}" dt="2020-11-07T10:09:46.188" v="4515" actId="164"/>
          <ac:spMkLst>
            <pc:docMk/>
            <pc:sldMk cId="2520156661" sldId="450"/>
            <ac:spMk id="122" creationId="{C1F3376E-21E3-4C48-8CD5-C3DE5CAC7F2B}"/>
          </ac:spMkLst>
        </pc:spChg>
        <pc:spChg chg="mod">
          <ac:chgData name="소 민환" userId="367441008b9a3a76" providerId="LiveId" clId="{648011A1-C917-459D-BE86-0EBE73518EF7}" dt="2020-11-07T10:09:46.188" v="4515" actId="164"/>
          <ac:spMkLst>
            <pc:docMk/>
            <pc:sldMk cId="2520156661" sldId="450"/>
            <ac:spMk id="143" creationId="{E7F89605-E61E-497B-8D98-8ED3D6760991}"/>
          </ac:spMkLst>
        </pc:spChg>
        <pc:spChg chg="del mod">
          <ac:chgData name="소 민환" userId="367441008b9a3a76" providerId="LiveId" clId="{648011A1-C917-459D-BE86-0EBE73518EF7}" dt="2020-11-07T10:09:16.940" v="4508"/>
          <ac:spMkLst>
            <pc:docMk/>
            <pc:sldMk cId="2520156661" sldId="450"/>
            <ac:spMk id="149" creationId="{11DBD504-C910-44AB-99DF-7ECD59060468}"/>
          </ac:spMkLst>
        </pc:spChg>
        <pc:grpChg chg="add mod">
          <ac:chgData name="소 민환" userId="367441008b9a3a76" providerId="LiveId" clId="{648011A1-C917-459D-BE86-0EBE73518EF7}" dt="2020-11-07T10:09:46.188" v="4515" actId="164"/>
          <ac:grpSpMkLst>
            <pc:docMk/>
            <pc:sldMk cId="2520156661" sldId="450"/>
            <ac:grpSpMk id="12" creationId="{CD34524C-F58A-45AD-868F-D785B1562592}"/>
          </ac:grpSpMkLst>
        </pc:grpChg>
        <pc:grpChg chg="add mod">
          <ac:chgData name="소 민환" userId="367441008b9a3a76" providerId="LiveId" clId="{648011A1-C917-459D-BE86-0EBE73518EF7}" dt="2020-11-07T10:09:48.238" v="4516" actId="164"/>
          <ac:grpSpMkLst>
            <pc:docMk/>
            <pc:sldMk cId="2520156661" sldId="450"/>
            <ac:grpSpMk id="13" creationId="{F3ACEAC4-4341-4443-B180-E6E32C22CB90}"/>
          </ac:grpSpMkLst>
        </pc:grpChg>
        <pc:grpChg chg="mod">
          <ac:chgData name="소 민환" userId="367441008b9a3a76" providerId="LiveId" clId="{648011A1-C917-459D-BE86-0EBE73518EF7}" dt="2020-11-07T10:09:48.238" v="4516" actId="164"/>
          <ac:grpSpMkLst>
            <pc:docMk/>
            <pc:sldMk cId="2520156661" sldId="450"/>
            <ac:grpSpMk id="144" creationId="{7EBDF760-EFC9-4597-8677-CBCEB446E68E}"/>
          </ac:grpSpMkLst>
        </pc:grpChg>
        <pc:picChg chg="mod">
          <ac:chgData name="소 민환" userId="367441008b9a3a76" providerId="LiveId" clId="{648011A1-C917-459D-BE86-0EBE73518EF7}" dt="2020-11-07T10:09:48.238" v="4516" actId="164"/>
          <ac:picMkLst>
            <pc:docMk/>
            <pc:sldMk cId="2520156661" sldId="450"/>
            <ac:picMk id="146" creationId="{F6729B76-186D-47A5-B0A4-1558C7C10548}"/>
          </ac:picMkLst>
        </pc:picChg>
        <pc:cxnChg chg="add del">
          <ac:chgData name="소 민환" userId="367441008b9a3a76" providerId="LiveId" clId="{648011A1-C917-459D-BE86-0EBE73518EF7}" dt="2020-11-07T10:06:44.595" v="4488" actId="11529"/>
          <ac:cxnSpMkLst>
            <pc:docMk/>
            <pc:sldMk cId="2520156661" sldId="450"/>
            <ac:cxnSpMk id="5" creationId="{5BFEF93F-2EA3-4416-85DB-C04BFDD97A95}"/>
          </ac:cxnSpMkLst>
        </pc:cxnChg>
        <pc:cxnChg chg="mod">
          <ac:chgData name="소 민환" userId="367441008b9a3a76" providerId="LiveId" clId="{648011A1-C917-459D-BE86-0EBE73518EF7}" dt="2020-11-07T10:09:46.188" v="4515" actId="164"/>
          <ac:cxnSpMkLst>
            <pc:docMk/>
            <pc:sldMk cId="2520156661" sldId="450"/>
            <ac:cxnSpMk id="124" creationId="{D6105994-42BB-40E0-BF00-701B6580A57F}"/>
          </ac:cxnSpMkLst>
        </pc:cxnChg>
        <pc:cxnChg chg="mod">
          <ac:chgData name="소 민환" userId="367441008b9a3a76" providerId="LiveId" clId="{648011A1-C917-459D-BE86-0EBE73518EF7}" dt="2020-11-07T10:09:46.188" v="4515" actId="164"/>
          <ac:cxnSpMkLst>
            <pc:docMk/>
            <pc:sldMk cId="2520156661" sldId="450"/>
            <ac:cxnSpMk id="132" creationId="{421B966A-D329-47F1-B665-5A480631BF0A}"/>
          </ac:cxnSpMkLst>
        </pc:cxnChg>
        <pc:cxnChg chg="mod">
          <ac:chgData name="소 민환" userId="367441008b9a3a76" providerId="LiveId" clId="{648011A1-C917-459D-BE86-0EBE73518EF7}" dt="2020-11-07T10:09:46.188" v="4515" actId="164"/>
          <ac:cxnSpMkLst>
            <pc:docMk/>
            <pc:sldMk cId="2520156661" sldId="450"/>
            <ac:cxnSpMk id="137" creationId="{73F42C48-8CBD-499A-9BD3-69728D663BCD}"/>
          </ac:cxnSpMkLst>
        </pc:cxnChg>
      </pc:sldChg>
      <pc:sldChg chg="addSp delSp modSp add mod">
        <pc:chgData name="소 민환" userId="367441008b9a3a76" providerId="LiveId" clId="{648011A1-C917-459D-BE86-0EBE73518EF7}" dt="2020-11-08T14:36:33.513" v="10710" actId="165"/>
        <pc:sldMkLst>
          <pc:docMk/>
          <pc:sldMk cId="1291739226" sldId="451"/>
        </pc:sldMkLst>
        <pc:spChg chg="add mod">
          <ac:chgData name="소 민환" userId="367441008b9a3a76" providerId="LiveId" clId="{648011A1-C917-459D-BE86-0EBE73518EF7}" dt="2020-11-07T10:12:31.226" v="4594" actId="208"/>
          <ac:spMkLst>
            <pc:docMk/>
            <pc:sldMk cId="1291739226" sldId="451"/>
            <ac:spMk id="2" creationId="{CC3D2F3E-6AA0-4DC6-8341-41211AA490AE}"/>
          </ac:spMkLst>
        </pc:spChg>
        <pc:spChg chg="add mod">
          <ac:chgData name="소 민환" userId="367441008b9a3a76" providerId="LiveId" clId="{648011A1-C917-459D-BE86-0EBE73518EF7}" dt="2020-11-07T10:13:41.431" v="4794" actId="20577"/>
          <ac:spMkLst>
            <pc:docMk/>
            <pc:sldMk cId="1291739226" sldId="451"/>
            <ac:spMk id="6" creationId="{77E7D0B3-89C5-45C5-86BB-66AA80C7B7C2}"/>
          </ac:spMkLst>
        </pc:spChg>
        <pc:spChg chg="add">
          <ac:chgData name="소 민환" userId="367441008b9a3a76" providerId="LiveId" clId="{648011A1-C917-459D-BE86-0EBE73518EF7}" dt="2020-11-07T10:19:03.806" v="4968" actId="22"/>
          <ac:spMkLst>
            <pc:docMk/>
            <pc:sldMk cId="1291739226" sldId="451"/>
            <ac:spMk id="7" creationId="{34CB2675-A496-4E44-A14B-226BA91DF0A9}"/>
          </ac:spMkLst>
        </pc:spChg>
        <pc:spChg chg="mod topLvl">
          <ac:chgData name="소 민환" userId="367441008b9a3a76" providerId="LiveId" clId="{648011A1-C917-459D-BE86-0EBE73518EF7}" dt="2020-11-08T14:36:33.513" v="10710" actId="165"/>
          <ac:spMkLst>
            <pc:docMk/>
            <pc:sldMk cId="1291739226" sldId="451"/>
            <ac:spMk id="84" creationId="{236E57A5-0EDE-41B9-896C-7311211962B9}"/>
          </ac:spMkLst>
        </pc:spChg>
        <pc:spChg chg="mod topLvl">
          <ac:chgData name="소 민환" userId="367441008b9a3a76" providerId="LiveId" clId="{648011A1-C917-459D-BE86-0EBE73518EF7}" dt="2020-11-08T14:36:33.513" v="10710" actId="165"/>
          <ac:spMkLst>
            <pc:docMk/>
            <pc:sldMk cId="1291739226" sldId="451"/>
            <ac:spMk id="86" creationId="{0D736809-1688-47CE-9BFC-B44783FE9D4E}"/>
          </ac:spMkLst>
        </pc:spChg>
        <pc:grpChg chg="add del mod">
          <ac:chgData name="소 민환" userId="367441008b9a3a76" providerId="LiveId" clId="{648011A1-C917-459D-BE86-0EBE73518EF7}" dt="2020-11-08T14:36:33.513" v="10710" actId="165"/>
          <ac:grpSpMkLst>
            <pc:docMk/>
            <pc:sldMk cId="1291739226" sldId="451"/>
            <ac:grpSpMk id="83" creationId="{052961C9-2BA4-4F53-A5BE-DB4A123A5B18}"/>
          </ac:grpSpMkLst>
        </pc:grpChg>
        <pc:cxnChg chg="add mod">
          <ac:chgData name="소 민환" userId="367441008b9a3a76" providerId="LiveId" clId="{648011A1-C917-459D-BE86-0EBE73518EF7}" dt="2020-11-07T10:12:41.650" v="4597" actId="1076"/>
          <ac:cxnSpMkLst>
            <pc:docMk/>
            <pc:sldMk cId="1291739226" sldId="451"/>
            <ac:cxnSpMk id="5" creationId="{F44909B6-22EF-4494-A2D3-FD23D69A81EB}"/>
          </ac:cxnSpMkLst>
        </pc:cxnChg>
        <pc:cxnChg chg="mod topLvl">
          <ac:chgData name="소 민환" userId="367441008b9a3a76" providerId="LiveId" clId="{648011A1-C917-459D-BE86-0EBE73518EF7}" dt="2020-11-08T14:36:33.513" v="10710" actId="165"/>
          <ac:cxnSpMkLst>
            <pc:docMk/>
            <pc:sldMk cId="1291739226" sldId="451"/>
            <ac:cxnSpMk id="85" creationId="{B556026E-DF24-4711-9170-56BBBF670903}"/>
          </ac:cxnSpMkLst>
        </pc:cxnChg>
      </pc:sldChg>
      <pc:sldChg chg="addSp delSp modSp add mod">
        <pc:chgData name="소 민환" userId="367441008b9a3a76" providerId="LiveId" clId="{648011A1-C917-459D-BE86-0EBE73518EF7}" dt="2020-11-08T14:37:33.270" v="10721" actId="165"/>
        <pc:sldMkLst>
          <pc:docMk/>
          <pc:sldMk cId="95273730" sldId="452"/>
        </pc:sldMkLst>
        <pc:spChg chg="add">
          <ac:chgData name="소 민환" userId="367441008b9a3a76" providerId="LiveId" clId="{648011A1-C917-459D-BE86-0EBE73518EF7}" dt="2020-11-07T10:19:08.280" v="4970" actId="22"/>
          <ac:spMkLst>
            <pc:docMk/>
            <pc:sldMk cId="95273730" sldId="452"/>
            <ac:spMk id="2" creationId="{615D1CAC-655A-4950-AD69-43A65EC43619}"/>
          </ac:spMkLst>
        </pc:spChg>
        <pc:spChg chg="mod">
          <ac:chgData name="소 민환" userId="367441008b9a3a76" providerId="LiveId" clId="{648011A1-C917-459D-BE86-0EBE73518EF7}" dt="2020-11-08T14:37:23.239" v="10718" actId="1076"/>
          <ac:spMkLst>
            <pc:docMk/>
            <pc:sldMk cId="95273730" sldId="452"/>
            <ac:spMk id="14" creationId="{60B36D6D-9AFD-4A9B-A0CC-2A2200CF92E9}"/>
          </ac:spMkLst>
        </pc:spChg>
        <pc:spChg chg="add mod">
          <ac:chgData name="소 민환" userId="367441008b9a3a76" providerId="LiveId" clId="{648011A1-C917-459D-BE86-0EBE73518EF7}" dt="2020-11-07T10:13:57.687" v="4796"/>
          <ac:spMkLst>
            <pc:docMk/>
            <pc:sldMk cId="95273730" sldId="452"/>
            <ac:spMk id="91" creationId="{DBFCC8D5-BBF5-4AE9-B77E-27438290F104}"/>
          </ac:spMkLst>
        </pc:spChg>
        <pc:spChg chg="add mod">
          <ac:chgData name="소 민환" userId="367441008b9a3a76" providerId="LiveId" clId="{648011A1-C917-459D-BE86-0EBE73518EF7}" dt="2020-11-07T10:14:18.618" v="4925"/>
          <ac:spMkLst>
            <pc:docMk/>
            <pc:sldMk cId="95273730" sldId="452"/>
            <ac:spMk id="93" creationId="{4914E1E7-BEE2-4B53-BE0B-CE462618594F}"/>
          </ac:spMkLst>
        </pc:spChg>
        <pc:spChg chg="mod topLvl">
          <ac:chgData name="소 민환" userId="367441008b9a3a76" providerId="LiveId" clId="{648011A1-C917-459D-BE86-0EBE73518EF7}" dt="2020-11-08T14:37:33.270" v="10721" actId="165"/>
          <ac:spMkLst>
            <pc:docMk/>
            <pc:sldMk cId="95273730" sldId="452"/>
            <ac:spMk id="95" creationId="{3493A5A6-2F9F-41F2-950C-32BE4779D2AE}"/>
          </ac:spMkLst>
        </pc:spChg>
        <pc:spChg chg="mod topLvl">
          <ac:chgData name="소 민환" userId="367441008b9a3a76" providerId="LiveId" clId="{648011A1-C917-459D-BE86-0EBE73518EF7}" dt="2020-11-08T14:37:33.270" v="10721" actId="165"/>
          <ac:spMkLst>
            <pc:docMk/>
            <pc:sldMk cId="95273730" sldId="452"/>
            <ac:spMk id="98" creationId="{83ECA19D-2F95-489F-B582-41F2FD5B9990}"/>
          </ac:spMkLst>
        </pc:spChg>
        <pc:grpChg chg="add del mod">
          <ac:chgData name="소 민환" userId="367441008b9a3a76" providerId="LiveId" clId="{648011A1-C917-459D-BE86-0EBE73518EF7}" dt="2020-11-08T14:37:33.270" v="10721" actId="165"/>
          <ac:grpSpMkLst>
            <pc:docMk/>
            <pc:sldMk cId="95273730" sldId="452"/>
            <ac:grpSpMk id="94" creationId="{B5A810A9-451A-48FC-BE69-915AE7491740}"/>
          </ac:grpSpMkLst>
        </pc:grpChg>
        <pc:picChg chg="mod">
          <ac:chgData name="소 민환" userId="367441008b9a3a76" providerId="LiveId" clId="{648011A1-C917-459D-BE86-0EBE73518EF7}" dt="2020-11-08T14:37:18.362" v="10714" actId="1076"/>
          <ac:picMkLst>
            <pc:docMk/>
            <pc:sldMk cId="95273730" sldId="452"/>
            <ac:picMk id="117" creationId="{DC99FA2B-004D-43F0-B306-77484F73291E}"/>
          </ac:picMkLst>
        </pc:picChg>
        <pc:cxnChg chg="add mod">
          <ac:chgData name="소 민환" userId="367441008b9a3a76" providerId="LiveId" clId="{648011A1-C917-459D-BE86-0EBE73518EF7}" dt="2020-11-07T10:13:57.687" v="4796"/>
          <ac:cxnSpMkLst>
            <pc:docMk/>
            <pc:sldMk cId="95273730" sldId="452"/>
            <ac:cxnSpMk id="92" creationId="{20E65193-1B61-4198-B894-FC8EB3E370ED}"/>
          </ac:cxnSpMkLst>
        </pc:cxnChg>
        <pc:cxnChg chg="mod topLvl">
          <ac:chgData name="소 민환" userId="367441008b9a3a76" providerId="LiveId" clId="{648011A1-C917-459D-BE86-0EBE73518EF7}" dt="2020-11-08T14:37:33.270" v="10721" actId="165"/>
          <ac:cxnSpMkLst>
            <pc:docMk/>
            <pc:sldMk cId="95273730" sldId="452"/>
            <ac:cxnSpMk id="97" creationId="{0FBA35B3-C9C6-4444-BC7E-0C07A8385335}"/>
          </ac:cxnSpMkLst>
        </pc:cxnChg>
      </pc:sldChg>
      <pc:sldChg chg="addSp delSp modSp new mod ord">
        <pc:chgData name="소 민환" userId="367441008b9a3a76" providerId="LiveId" clId="{648011A1-C917-459D-BE86-0EBE73518EF7}" dt="2020-11-10T16:08:44.511" v="17641"/>
        <pc:sldMkLst>
          <pc:docMk/>
          <pc:sldMk cId="1310563305" sldId="453"/>
        </pc:sldMkLst>
        <pc:spChg chg="add del">
          <ac:chgData name="소 민환" userId="367441008b9a3a76" providerId="LiveId" clId="{648011A1-C917-459D-BE86-0EBE73518EF7}" dt="2020-11-10T16:06:24.704" v="17616" actId="478"/>
          <ac:spMkLst>
            <pc:docMk/>
            <pc:sldMk cId="1310563305" sldId="453"/>
            <ac:spMk id="2" creationId="{69CC5CDC-21ED-49CD-B753-BEAFEB40F55C}"/>
          </ac:spMkLst>
        </pc:spChg>
        <pc:spChg chg="add mod">
          <ac:chgData name="소 민환" userId="367441008b9a3a76" providerId="LiveId" clId="{648011A1-C917-459D-BE86-0EBE73518EF7}" dt="2020-11-07T10:19:59.135" v="4978" actId="1076"/>
          <ac:spMkLst>
            <pc:docMk/>
            <pc:sldMk cId="1310563305" sldId="453"/>
            <ac:spMk id="5" creationId="{4FCBD255-BFE6-4BBE-A6DD-42856AA8A0E6}"/>
          </ac:spMkLst>
        </pc:spChg>
        <pc:spChg chg="add mod">
          <ac:chgData name="소 민환" userId="367441008b9a3a76" providerId="LiveId" clId="{648011A1-C917-459D-BE86-0EBE73518EF7}" dt="2020-11-10T16:08:44.511" v="17641"/>
          <ac:spMkLst>
            <pc:docMk/>
            <pc:sldMk cId="1310563305" sldId="453"/>
            <ac:spMk id="7" creationId="{926F5FFB-F0E3-4219-91D8-1B26F4110244}"/>
          </ac:spMkLst>
        </pc:spChg>
        <pc:picChg chg="add mod">
          <ac:chgData name="소 민환" userId="367441008b9a3a76" providerId="LiveId" clId="{648011A1-C917-459D-BE86-0EBE73518EF7}" dt="2020-11-07T10:17:23.672" v="4954" actId="14100"/>
          <ac:picMkLst>
            <pc:docMk/>
            <pc:sldMk cId="1310563305" sldId="453"/>
            <ac:picMk id="3" creationId="{0E48A165-B60A-4380-A765-F215D51CB977}"/>
          </ac:picMkLst>
        </pc:picChg>
      </pc:sldChg>
      <pc:sldChg chg="addSp delSp modSp new mod">
        <pc:chgData name="소 민환" userId="367441008b9a3a76" providerId="LiveId" clId="{648011A1-C917-459D-BE86-0EBE73518EF7}" dt="2020-11-10T16:08:54.750" v="17673" actId="22"/>
        <pc:sldMkLst>
          <pc:docMk/>
          <pc:sldMk cId="4008670283" sldId="454"/>
        </pc:sldMkLst>
        <pc:spChg chg="add">
          <ac:chgData name="소 민환" userId="367441008b9a3a76" providerId="LiveId" clId="{648011A1-C917-459D-BE86-0EBE73518EF7}" dt="2020-11-10T16:08:54.750" v="17673" actId="22"/>
          <ac:spMkLst>
            <pc:docMk/>
            <pc:sldMk cId="4008670283" sldId="454"/>
            <ac:spMk id="2" creationId="{D9C7AB4B-8229-4BC3-A1EB-4CFC4544C7BE}"/>
          </ac:spMkLst>
        </pc:spChg>
        <pc:spChg chg="add mod">
          <ac:chgData name="소 민환" userId="367441008b9a3a76" providerId="LiveId" clId="{648011A1-C917-459D-BE86-0EBE73518EF7}" dt="2020-11-07T10:20:02.915" v="4980" actId="1076"/>
          <ac:spMkLst>
            <pc:docMk/>
            <pc:sldMk cId="4008670283" sldId="454"/>
            <ac:spMk id="5" creationId="{CF2E15D1-66E2-46FE-B3B5-356F645ADC92}"/>
          </ac:spMkLst>
        </pc:spChg>
        <pc:spChg chg="mod">
          <ac:chgData name="소 민환" userId="367441008b9a3a76" providerId="LiveId" clId="{648011A1-C917-459D-BE86-0EBE73518EF7}" dt="2020-11-08T14:38:19.082" v="10722"/>
          <ac:spMkLst>
            <pc:docMk/>
            <pc:sldMk cId="4008670283" sldId="454"/>
            <ac:spMk id="6" creationId="{FE1C0490-372D-4D13-B3B0-557B9B458F17}"/>
          </ac:spMkLst>
        </pc:spChg>
        <pc:spChg chg="mod">
          <ac:chgData name="소 민환" userId="367441008b9a3a76" providerId="LiveId" clId="{648011A1-C917-459D-BE86-0EBE73518EF7}" dt="2020-11-08T14:38:19.082" v="10722"/>
          <ac:spMkLst>
            <pc:docMk/>
            <pc:sldMk cId="4008670283" sldId="454"/>
            <ac:spMk id="8" creationId="{A73AA319-9352-4243-89F0-B7769132F095}"/>
          </ac:spMkLst>
        </pc:spChg>
        <pc:grpChg chg="add del mod">
          <ac:chgData name="소 민환" userId="367441008b9a3a76" providerId="LiveId" clId="{648011A1-C917-459D-BE86-0EBE73518EF7}" dt="2020-11-08T14:40:03.472" v="10761" actId="478"/>
          <ac:grpSpMkLst>
            <pc:docMk/>
            <pc:sldMk cId="4008670283" sldId="454"/>
            <ac:grpSpMk id="4" creationId="{ED9F800C-B4F8-4927-8EBF-948864E11D5E}"/>
          </ac:grpSpMkLst>
        </pc:grpChg>
        <pc:picChg chg="add mod">
          <ac:chgData name="소 민환" userId="367441008b9a3a76" providerId="LiveId" clId="{648011A1-C917-459D-BE86-0EBE73518EF7}" dt="2020-11-07T10:17:58.593" v="4959" actId="1076"/>
          <ac:picMkLst>
            <pc:docMk/>
            <pc:sldMk cId="4008670283" sldId="454"/>
            <ac:picMk id="3" creationId="{B2FB8D12-DA20-4B6C-A5E1-026DB0097B2D}"/>
          </ac:picMkLst>
        </pc:picChg>
        <pc:cxnChg chg="mod">
          <ac:chgData name="소 민환" userId="367441008b9a3a76" providerId="LiveId" clId="{648011A1-C917-459D-BE86-0EBE73518EF7}" dt="2020-11-08T14:38:19.082" v="10722"/>
          <ac:cxnSpMkLst>
            <pc:docMk/>
            <pc:sldMk cId="4008670283" sldId="454"/>
            <ac:cxnSpMk id="7" creationId="{FCD57A39-33B0-4F48-ADBC-CC3051F9BB09}"/>
          </ac:cxnSpMkLst>
        </pc:cxnChg>
      </pc:sldChg>
      <pc:sldChg chg="addSp modSp new mod">
        <pc:chgData name="소 민환" userId="367441008b9a3a76" providerId="LiveId" clId="{648011A1-C917-459D-BE86-0EBE73518EF7}" dt="2020-11-10T16:09:01.046" v="17675" actId="22"/>
        <pc:sldMkLst>
          <pc:docMk/>
          <pc:sldMk cId="1702227516" sldId="455"/>
        </pc:sldMkLst>
        <pc:spChg chg="add">
          <ac:chgData name="소 민환" userId="367441008b9a3a76" providerId="LiveId" clId="{648011A1-C917-459D-BE86-0EBE73518EF7}" dt="2020-11-10T16:09:01.046" v="17675" actId="22"/>
          <ac:spMkLst>
            <pc:docMk/>
            <pc:sldMk cId="1702227516" sldId="455"/>
            <ac:spMk id="2" creationId="{33254D51-7D7F-4A15-91EA-A7D9E08EF04D}"/>
          </ac:spMkLst>
        </pc:spChg>
        <pc:spChg chg="add mod">
          <ac:chgData name="소 민환" userId="367441008b9a3a76" providerId="LiveId" clId="{648011A1-C917-459D-BE86-0EBE73518EF7}" dt="2020-11-07T10:20:06.053" v="4982" actId="1076"/>
          <ac:spMkLst>
            <pc:docMk/>
            <pc:sldMk cId="1702227516" sldId="455"/>
            <ac:spMk id="5" creationId="{2BD3F1FE-13DE-4246-8E98-7672C33F59EC}"/>
          </ac:spMkLst>
        </pc:spChg>
        <pc:picChg chg="add mod">
          <ac:chgData name="소 민환" userId="367441008b9a3a76" providerId="LiveId" clId="{648011A1-C917-459D-BE86-0EBE73518EF7}" dt="2020-11-07T10:18:03.840" v="4962" actId="1076"/>
          <ac:picMkLst>
            <pc:docMk/>
            <pc:sldMk cId="1702227516" sldId="455"/>
            <ac:picMk id="3" creationId="{C5CA6C64-B346-40AB-AB21-225C3372C67E}"/>
          </ac:picMkLst>
        </pc:picChg>
      </pc:sldChg>
      <pc:sldChg chg="addSp delSp modSp new mod">
        <pc:chgData name="소 민환" userId="367441008b9a3a76" providerId="LiveId" clId="{648011A1-C917-459D-BE86-0EBE73518EF7}" dt="2020-11-10T16:09:18.191" v="17709" actId="14100"/>
        <pc:sldMkLst>
          <pc:docMk/>
          <pc:sldMk cId="1672884074" sldId="456"/>
        </pc:sldMkLst>
        <pc:spChg chg="add mod">
          <ac:chgData name="소 민환" userId="367441008b9a3a76" providerId="LiveId" clId="{648011A1-C917-459D-BE86-0EBE73518EF7}" dt="2020-11-10T16:09:18.191" v="17709" actId="14100"/>
          <ac:spMkLst>
            <pc:docMk/>
            <pc:sldMk cId="1672884074" sldId="456"/>
            <ac:spMk id="2" creationId="{8AA803AB-4919-4ED9-B1B9-959B9DBC3D2A}"/>
          </ac:spMkLst>
        </pc:spChg>
        <pc:spChg chg="add mod">
          <ac:chgData name="소 민환" userId="367441008b9a3a76" providerId="LiveId" clId="{648011A1-C917-459D-BE86-0EBE73518EF7}" dt="2020-11-07T14:29:50.099" v="5005" actId="1076"/>
          <ac:spMkLst>
            <pc:docMk/>
            <pc:sldMk cId="1672884074" sldId="456"/>
            <ac:spMk id="5" creationId="{642BA6E7-B176-4EDA-9DF3-F287435ACC69}"/>
          </ac:spMkLst>
        </pc:spChg>
        <pc:spChg chg="mod">
          <ac:chgData name="소 민환" userId="367441008b9a3a76" providerId="LiveId" clId="{648011A1-C917-459D-BE86-0EBE73518EF7}" dt="2020-11-08T14:43:21.973" v="10872"/>
          <ac:spMkLst>
            <pc:docMk/>
            <pc:sldMk cId="1672884074" sldId="456"/>
            <ac:spMk id="6" creationId="{5F3AD78F-DE95-4558-9746-F875F45CBF79}"/>
          </ac:spMkLst>
        </pc:spChg>
        <pc:spChg chg="mod">
          <ac:chgData name="소 민환" userId="367441008b9a3a76" providerId="LiveId" clId="{648011A1-C917-459D-BE86-0EBE73518EF7}" dt="2020-11-08T14:43:21.973" v="10872"/>
          <ac:spMkLst>
            <pc:docMk/>
            <pc:sldMk cId="1672884074" sldId="456"/>
            <ac:spMk id="8" creationId="{DBDC9D08-C859-4634-8277-E401D03A2840}"/>
          </ac:spMkLst>
        </pc:spChg>
        <pc:grpChg chg="add del mod">
          <ac:chgData name="소 민환" userId="367441008b9a3a76" providerId="LiveId" clId="{648011A1-C917-459D-BE86-0EBE73518EF7}" dt="2020-11-08T14:43:24.887" v="10874" actId="478"/>
          <ac:grpSpMkLst>
            <pc:docMk/>
            <pc:sldMk cId="1672884074" sldId="456"/>
            <ac:grpSpMk id="4" creationId="{8884992B-D5E4-4976-AE8C-181440D2D441}"/>
          </ac:grpSpMkLst>
        </pc:grpChg>
        <pc:picChg chg="add mod">
          <ac:chgData name="소 민환" userId="367441008b9a3a76" providerId="LiveId" clId="{648011A1-C917-459D-BE86-0EBE73518EF7}" dt="2020-11-07T14:28:31.688" v="4996" actId="1076"/>
          <ac:picMkLst>
            <pc:docMk/>
            <pc:sldMk cId="1672884074" sldId="456"/>
            <ac:picMk id="3" creationId="{EFDCDC80-7667-4420-89F2-3EF7F7C23E01}"/>
          </ac:picMkLst>
        </pc:picChg>
        <pc:cxnChg chg="mod">
          <ac:chgData name="소 민환" userId="367441008b9a3a76" providerId="LiveId" clId="{648011A1-C917-459D-BE86-0EBE73518EF7}" dt="2020-11-08T14:43:21.973" v="10872"/>
          <ac:cxnSpMkLst>
            <pc:docMk/>
            <pc:sldMk cId="1672884074" sldId="456"/>
            <ac:cxnSpMk id="7" creationId="{1B437931-6D73-44FA-8355-575C83887A0C}"/>
          </ac:cxnSpMkLst>
        </pc:cxnChg>
      </pc:sldChg>
      <pc:sldChg chg="addSp delSp modSp new mod">
        <pc:chgData name="소 민환" userId="367441008b9a3a76" providerId="LiveId" clId="{648011A1-C917-459D-BE86-0EBE73518EF7}" dt="2020-11-10T16:10:03.093" v="17760"/>
        <pc:sldMkLst>
          <pc:docMk/>
          <pc:sldMk cId="2543729896" sldId="457"/>
        </pc:sldMkLst>
        <pc:spChg chg="add mod">
          <ac:chgData name="소 민환" userId="367441008b9a3a76" providerId="LiveId" clId="{648011A1-C917-459D-BE86-0EBE73518EF7}" dt="2020-11-07T14:29:56.716" v="5007" actId="1076"/>
          <ac:spMkLst>
            <pc:docMk/>
            <pc:sldMk cId="2543729896" sldId="457"/>
            <ac:spMk id="5" creationId="{007A61C7-5FFA-4AFB-88B0-9E60D08D9375}"/>
          </ac:spMkLst>
        </pc:spChg>
        <pc:spChg chg="add mod">
          <ac:chgData name="소 민환" userId="367441008b9a3a76" providerId="LiveId" clId="{648011A1-C917-459D-BE86-0EBE73518EF7}" dt="2020-11-10T16:10:03.093" v="17760"/>
          <ac:spMkLst>
            <pc:docMk/>
            <pc:sldMk cId="2543729896" sldId="457"/>
            <ac:spMk id="7" creationId="{793C8A10-2493-4160-AFFF-BEBEA05A1B27}"/>
          </ac:spMkLst>
        </pc:spChg>
        <pc:picChg chg="add del mod">
          <ac:chgData name="소 민환" userId="367441008b9a3a76" providerId="LiveId" clId="{648011A1-C917-459D-BE86-0EBE73518EF7}" dt="2020-11-10T15:00:13.581" v="16901" actId="478"/>
          <ac:picMkLst>
            <pc:docMk/>
            <pc:sldMk cId="2543729896" sldId="457"/>
            <ac:picMk id="3" creationId="{63BB2588-EF83-406A-8CC8-5C7B7695C438}"/>
          </ac:picMkLst>
        </pc:picChg>
        <pc:picChg chg="add mod ord">
          <ac:chgData name="소 민환" userId="367441008b9a3a76" providerId="LiveId" clId="{648011A1-C917-459D-BE86-0EBE73518EF7}" dt="2020-11-10T15:00:11.954" v="16900" actId="167"/>
          <ac:picMkLst>
            <pc:docMk/>
            <pc:sldMk cId="2543729896" sldId="457"/>
            <ac:picMk id="4" creationId="{C98C030B-1B0F-4AAF-ACAA-6007FD26616D}"/>
          </ac:picMkLst>
        </pc:picChg>
      </pc:sldChg>
      <pc:sldChg chg="addSp modSp new del mod">
        <pc:chgData name="소 민환" userId="367441008b9a3a76" providerId="LiveId" clId="{648011A1-C917-459D-BE86-0EBE73518EF7}" dt="2020-11-08T07:24:49.027" v="9171" actId="47"/>
        <pc:sldMkLst>
          <pc:docMk/>
          <pc:sldMk cId="74819379" sldId="458"/>
        </pc:sldMkLst>
        <pc:picChg chg="add mod">
          <ac:chgData name="소 민환" userId="367441008b9a3a76" providerId="LiveId" clId="{648011A1-C917-459D-BE86-0EBE73518EF7}" dt="2020-11-07T14:29:21.302" v="5004" actId="1076"/>
          <ac:picMkLst>
            <pc:docMk/>
            <pc:sldMk cId="74819379" sldId="458"/>
            <ac:picMk id="3" creationId="{6D411D32-1495-46B4-A316-CF72099DC9B4}"/>
          </ac:picMkLst>
        </pc:picChg>
      </pc:sldChg>
      <pc:sldChg chg="addSp delSp modSp new mod">
        <pc:chgData name="소 민환" userId="367441008b9a3a76" providerId="LiveId" clId="{648011A1-C917-459D-BE86-0EBE73518EF7}" dt="2020-11-10T16:10:13.169" v="17780"/>
        <pc:sldMkLst>
          <pc:docMk/>
          <pc:sldMk cId="876826940" sldId="459"/>
        </pc:sldMkLst>
        <pc:spChg chg="add mod">
          <ac:chgData name="소 민환" userId="367441008b9a3a76" providerId="LiveId" clId="{648011A1-C917-459D-BE86-0EBE73518EF7}" dt="2020-11-10T16:10:13.169" v="17780"/>
          <ac:spMkLst>
            <pc:docMk/>
            <pc:sldMk cId="876826940" sldId="459"/>
            <ac:spMk id="2" creationId="{FDC145CC-729C-46B6-BB37-0EE4BC41FFDC}"/>
          </ac:spMkLst>
        </pc:spChg>
        <pc:spChg chg="add mod">
          <ac:chgData name="소 민환" userId="367441008b9a3a76" providerId="LiveId" clId="{648011A1-C917-459D-BE86-0EBE73518EF7}" dt="2020-11-07T14:34:37.328" v="5183" actId="164"/>
          <ac:spMkLst>
            <pc:docMk/>
            <pc:sldMk cId="876826940" sldId="459"/>
            <ac:spMk id="5" creationId="{EA3576A7-EC8D-4271-8217-1BD56ABAE57F}"/>
          </ac:spMkLst>
        </pc:spChg>
        <pc:spChg chg="add mod">
          <ac:chgData name="소 민환" userId="367441008b9a3a76" providerId="LiveId" clId="{648011A1-C917-459D-BE86-0EBE73518EF7}" dt="2020-11-07T15:33:23.498" v="5560" actId="164"/>
          <ac:spMkLst>
            <pc:docMk/>
            <pc:sldMk cId="876826940" sldId="459"/>
            <ac:spMk id="8" creationId="{3FFC16DA-B69C-4618-AAEA-2C090B498588}"/>
          </ac:spMkLst>
        </pc:spChg>
        <pc:spChg chg="add del mod ord">
          <ac:chgData name="소 민환" userId="367441008b9a3a76" providerId="LiveId" clId="{648011A1-C917-459D-BE86-0EBE73518EF7}" dt="2020-11-07T14:59:22.039" v="5499" actId="478"/>
          <ac:spMkLst>
            <pc:docMk/>
            <pc:sldMk cId="876826940" sldId="459"/>
            <ac:spMk id="9" creationId="{FCB083BA-4557-4304-B5B6-86FD0001137D}"/>
          </ac:spMkLst>
        </pc:spChg>
        <pc:spChg chg="add del mod ord">
          <ac:chgData name="소 민환" userId="367441008b9a3a76" providerId="LiveId" clId="{648011A1-C917-459D-BE86-0EBE73518EF7}" dt="2020-11-07T14:40:31.709" v="5236" actId="478"/>
          <ac:spMkLst>
            <pc:docMk/>
            <pc:sldMk cId="876826940" sldId="459"/>
            <ac:spMk id="10" creationId="{B2D1BAAE-6ECC-4A67-9B1E-D9BA75ED6496}"/>
          </ac:spMkLst>
        </pc:spChg>
        <pc:spChg chg="add del">
          <ac:chgData name="소 민환" userId="367441008b9a3a76" providerId="LiveId" clId="{648011A1-C917-459D-BE86-0EBE73518EF7}" dt="2020-11-07T14:39:33.895" v="5223" actId="478"/>
          <ac:spMkLst>
            <pc:docMk/>
            <pc:sldMk cId="876826940" sldId="459"/>
            <ac:spMk id="11" creationId="{8EC3BBE7-CD59-4184-A717-0446EF2D98D5}"/>
          </ac:spMkLst>
        </pc:spChg>
        <pc:spChg chg="add del mod">
          <ac:chgData name="소 민환" userId="367441008b9a3a76" providerId="LiveId" clId="{648011A1-C917-459D-BE86-0EBE73518EF7}" dt="2020-11-07T14:40:32.630" v="5237" actId="478"/>
          <ac:spMkLst>
            <pc:docMk/>
            <pc:sldMk cId="876826940" sldId="459"/>
            <ac:spMk id="13" creationId="{4D2FD757-FB07-4629-8F37-3DE5983EC416}"/>
          </ac:spMkLst>
        </pc:spChg>
        <pc:spChg chg="add del mod">
          <ac:chgData name="소 민환" userId="367441008b9a3a76" providerId="LiveId" clId="{648011A1-C917-459D-BE86-0EBE73518EF7}" dt="2020-11-07T14:59:22.805" v="5500" actId="478"/>
          <ac:spMkLst>
            <pc:docMk/>
            <pc:sldMk cId="876826940" sldId="459"/>
            <ac:spMk id="15" creationId="{24EBBBDC-1F9F-485C-AD0E-7E1F4D969AC1}"/>
          </ac:spMkLst>
        </pc:spChg>
        <pc:spChg chg="add del mod">
          <ac:chgData name="소 민환" userId="367441008b9a3a76" providerId="LiveId" clId="{648011A1-C917-459D-BE86-0EBE73518EF7}" dt="2020-11-07T14:48:23.482" v="5341" actId="478"/>
          <ac:spMkLst>
            <pc:docMk/>
            <pc:sldMk cId="876826940" sldId="459"/>
            <ac:spMk id="20" creationId="{A94BAAE9-1C20-4CB9-AF0E-83E5E2E21339}"/>
          </ac:spMkLst>
        </pc:spChg>
        <pc:spChg chg="add mod">
          <ac:chgData name="소 민환" userId="367441008b9a3a76" providerId="LiveId" clId="{648011A1-C917-459D-BE86-0EBE73518EF7}" dt="2020-11-07T15:33:23.498" v="5560" actId="164"/>
          <ac:spMkLst>
            <pc:docMk/>
            <pc:sldMk cId="876826940" sldId="459"/>
            <ac:spMk id="23" creationId="{497D22F6-BD07-4F72-8394-8ECB840267D3}"/>
          </ac:spMkLst>
        </pc:spChg>
        <pc:spChg chg="add mod">
          <ac:chgData name="소 민환" userId="367441008b9a3a76" providerId="LiveId" clId="{648011A1-C917-459D-BE86-0EBE73518EF7}" dt="2020-11-07T15:33:23.498" v="5560" actId="164"/>
          <ac:spMkLst>
            <pc:docMk/>
            <pc:sldMk cId="876826940" sldId="459"/>
            <ac:spMk id="24" creationId="{9E25BA39-4B18-4A90-BDA4-8DD4482425FC}"/>
          </ac:spMkLst>
        </pc:spChg>
        <pc:spChg chg="add del">
          <ac:chgData name="소 민환" userId="367441008b9a3a76" providerId="LiveId" clId="{648011A1-C917-459D-BE86-0EBE73518EF7}" dt="2020-11-07T14:50:22.797" v="5373" actId="11529"/>
          <ac:spMkLst>
            <pc:docMk/>
            <pc:sldMk cId="876826940" sldId="459"/>
            <ac:spMk id="25" creationId="{37A1C8F7-6F1C-4E88-914A-3797BF7E9051}"/>
          </ac:spMkLst>
        </pc:spChg>
        <pc:spChg chg="add mod">
          <ac:chgData name="소 민환" userId="367441008b9a3a76" providerId="LiveId" clId="{648011A1-C917-459D-BE86-0EBE73518EF7}" dt="2020-11-07T15:33:23.498" v="5560" actId="164"/>
          <ac:spMkLst>
            <pc:docMk/>
            <pc:sldMk cId="876826940" sldId="459"/>
            <ac:spMk id="27" creationId="{DE310F92-4616-447F-8BCE-0E3DB2B095D9}"/>
          </ac:spMkLst>
        </pc:spChg>
        <pc:spChg chg="add mod">
          <ac:chgData name="소 민환" userId="367441008b9a3a76" providerId="LiveId" clId="{648011A1-C917-459D-BE86-0EBE73518EF7}" dt="2020-11-07T15:33:23.498" v="5560" actId="164"/>
          <ac:spMkLst>
            <pc:docMk/>
            <pc:sldMk cId="876826940" sldId="459"/>
            <ac:spMk id="29" creationId="{E219B41D-5221-4E94-AD15-01410B4B98C8}"/>
          </ac:spMkLst>
        </pc:spChg>
        <pc:spChg chg="add del mod ord">
          <ac:chgData name="소 민환" userId="367441008b9a3a76" providerId="LiveId" clId="{648011A1-C917-459D-BE86-0EBE73518EF7}" dt="2020-11-07T14:57:04.347" v="5459"/>
          <ac:spMkLst>
            <pc:docMk/>
            <pc:sldMk cId="876826940" sldId="459"/>
            <ac:spMk id="35" creationId="{44BE7BB7-4384-4703-9E14-FF790FC29D58}"/>
          </ac:spMkLst>
        </pc:spChg>
        <pc:spChg chg="add del mod">
          <ac:chgData name="소 민환" userId="367441008b9a3a76" providerId="LiveId" clId="{648011A1-C917-459D-BE86-0EBE73518EF7}" dt="2020-11-07T14:56:48.080" v="5453"/>
          <ac:spMkLst>
            <pc:docMk/>
            <pc:sldMk cId="876826940" sldId="459"/>
            <ac:spMk id="36" creationId="{0A08620B-A2E0-4C5A-94DF-C17D13EC45C8}"/>
          </ac:spMkLst>
        </pc:spChg>
        <pc:spChg chg="add del mod">
          <ac:chgData name="소 민환" userId="367441008b9a3a76" providerId="LiveId" clId="{648011A1-C917-459D-BE86-0EBE73518EF7}" dt="2020-11-07T14:56:48.080" v="5453"/>
          <ac:spMkLst>
            <pc:docMk/>
            <pc:sldMk cId="876826940" sldId="459"/>
            <ac:spMk id="38" creationId="{13D5697C-98AB-4DC6-AA0E-DEE1B10C316F}"/>
          </ac:spMkLst>
        </pc:spChg>
        <pc:spChg chg="del mod">
          <ac:chgData name="소 민환" userId="367441008b9a3a76" providerId="LiveId" clId="{648011A1-C917-459D-BE86-0EBE73518EF7}" dt="2020-11-07T14:57:04.347" v="5459"/>
          <ac:spMkLst>
            <pc:docMk/>
            <pc:sldMk cId="876826940" sldId="459"/>
            <ac:spMk id="39" creationId="{586B4392-806A-4951-A5DC-CC9517084F48}"/>
          </ac:spMkLst>
        </pc:spChg>
        <pc:spChg chg="mod">
          <ac:chgData name="소 민환" userId="367441008b9a3a76" providerId="LiveId" clId="{648011A1-C917-459D-BE86-0EBE73518EF7}" dt="2020-11-07T15:33:23.498" v="5560" actId="164"/>
          <ac:spMkLst>
            <pc:docMk/>
            <pc:sldMk cId="876826940" sldId="459"/>
            <ac:spMk id="40" creationId="{EEC59E80-03DA-4117-91A7-23440EF8B4B2}"/>
          </ac:spMkLst>
        </pc:spChg>
        <pc:spChg chg="add del mod">
          <ac:chgData name="소 민환" userId="367441008b9a3a76" providerId="LiveId" clId="{648011A1-C917-459D-BE86-0EBE73518EF7}" dt="2020-11-07T14:58:25.768" v="5482" actId="478"/>
          <ac:spMkLst>
            <pc:docMk/>
            <pc:sldMk cId="876826940" sldId="459"/>
            <ac:spMk id="41" creationId="{D0C939B8-7ADB-4254-8AAF-79844A65E0DF}"/>
          </ac:spMkLst>
        </pc:spChg>
        <pc:spChg chg="add mod">
          <ac:chgData name="소 민환" userId="367441008b9a3a76" providerId="LiveId" clId="{648011A1-C917-459D-BE86-0EBE73518EF7}" dt="2020-11-07T15:33:23.498" v="5560" actId="164"/>
          <ac:spMkLst>
            <pc:docMk/>
            <pc:sldMk cId="876826940" sldId="459"/>
            <ac:spMk id="42" creationId="{CE0C6546-B5FA-441F-93F7-8138801BD6F6}"/>
          </ac:spMkLst>
        </pc:spChg>
        <pc:spChg chg="add mod">
          <ac:chgData name="소 민환" userId="367441008b9a3a76" providerId="LiveId" clId="{648011A1-C917-459D-BE86-0EBE73518EF7}" dt="2020-11-07T15:33:23.498" v="5560" actId="164"/>
          <ac:spMkLst>
            <pc:docMk/>
            <pc:sldMk cId="876826940" sldId="459"/>
            <ac:spMk id="53" creationId="{1C14AD62-1910-49F0-9C67-75965710C5C7}"/>
          </ac:spMkLst>
        </pc:spChg>
        <pc:grpChg chg="add del mod">
          <ac:chgData name="소 민환" userId="367441008b9a3a76" providerId="LiveId" clId="{648011A1-C917-459D-BE86-0EBE73518EF7}" dt="2020-11-07T15:32:41.278" v="5556" actId="478"/>
          <ac:grpSpMkLst>
            <pc:docMk/>
            <pc:sldMk cId="876826940" sldId="459"/>
            <ac:grpSpMk id="6" creationId="{18E7DC32-9197-4A20-9CB0-F0B05B45E6ED}"/>
          </ac:grpSpMkLst>
        </pc:grpChg>
        <pc:grpChg chg="add del mod">
          <ac:chgData name="소 민환" userId="367441008b9a3a76" providerId="LiveId" clId="{648011A1-C917-459D-BE86-0EBE73518EF7}" dt="2020-11-07T14:57:09.825" v="5461" actId="478"/>
          <ac:grpSpMkLst>
            <pc:docMk/>
            <pc:sldMk cId="876826940" sldId="459"/>
            <ac:grpSpMk id="34" creationId="{5BC84DA1-BCA4-43DD-A238-EB9A1B39AD19}"/>
          </ac:grpSpMkLst>
        </pc:grpChg>
        <pc:grpChg chg="add mod">
          <ac:chgData name="소 민환" userId="367441008b9a3a76" providerId="LiveId" clId="{648011A1-C917-459D-BE86-0EBE73518EF7}" dt="2020-11-07T15:33:23.498" v="5560" actId="164"/>
          <ac:grpSpMkLst>
            <pc:docMk/>
            <pc:sldMk cId="876826940" sldId="459"/>
            <ac:grpSpMk id="54" creationId="{A6792CE2-A4CA-4FDE-A2C1-269375DCB0EB}"/>
          </ac:grpSpMkLst>
        </pc:grpChg>
        <pc:picChg chg="add mod">
          <ac:chgData name="소 민환" userId="367441008b9a3a76" providerId="LiveId" clId="{648011A1-C917-459D-BE86-0EBE73518EF7}" dt="2020-11-07T14:34:37.328" v="5183" actId="164"/>
          <ac:picMkLst>
            <pc:docMk/>
            <pc:sldMk cId="876826940" sldId="459"/>
            <ac:picMk id="3" creationId="{C1431EA1-1D42-467B-AC25-2F7E51792BC2}"/>
          </ac:picMkLst>
        </pc:picChg>
        <pc:picChg chg="add mod ord">
          <ac:chgData name="소 민환" userId="367441008b9a3a76" providerId="LiveId" clId="{648011A1-C917-459D-BE86-0EBE73518EF7}" dt="2020-11-07T15:33:23.498" v="5560" actId="164"/>
          <ac:picMkLst>
            <pc:docMk/>
            <pc:sldMk cId="876826940" sldId="459"/>
            <ac:picMk id="17" creationId="{8EFD05C4-FCEC-4AB4-986E-08C1A0FF0476}"/>
          </ac:picMkLst>
        </pc:picChg>
        <pc:picChg chg="add mod ord">
          <ac:chgData name="소 민환" userId="367441008b9a3a76" providerId="LiveId" clId="{648011A1-C917-459D-BE86-0EBE73518EF7}" dt="2020-11-07T15:33:23.498" v="5560" actId="164"/>
          <ac:picMkLst>
            <pc:docMk/>
            <pc:sldMk cId="876826940" sldId="459"/>
            <ac:picMk id="19" creationId="{12F10BE5-BE2B-474C-AD7B-51CE2B023F1A}"/>
          </ac:picMkLst>
        </pc:picChg>
        <pc:picChg chg="add mod">
          <ac:chgData name="소 민환" userId="367441008b9a3a76" providerId="LiveId" clId="{648011A1-C917-459D-BE86-0EBE73518EF7}" dt="2020-11-07T15:33:23.498" v="5560" actId="164"/>
          <ac:picMkLst>
            <pc:docMk/>
            <pc:sldMk cId="876826940" sldId="459"/>
            <ac:picMk id="22" creationId="{51261279-1C91-4434-8605-22FC6B028762}"/>
          </ac:picMkLst>
        </pc:picChg>
        <pc:picChg chg="add mod">
          <ac:chgData name="소 민환" userId="367441008b9a3a76" providerId="LiveId" clId="{648011A1-C917-459D-BE86-0EBE73518EF7}" dt="2020-11-07T14:52:18.804" v="5404" actId="164"/>
          <ac:picMkLst>
            <pc:docMk/>
            <pc:sldMk cId="876826940" sldId="459"/>
            <ac:picMk id="31" creationId="{24E040A7-FF33-4449-BE75-9B3CD0AF7634}"/>
          </ac:picMkLst>
        </pc:picChg>
        <pc:picChg chg="add mod">
          <ac:chgData name="소 민환" userId="367441008b9a3a76" providerId="LiveId" clId="{648011A1-C917-459D-BE86-0EBE73518EF7}" dt="2020-11-07T15:33:23.498" v="5560" actId="164"/>
          <ac:picMkLst>
            <pc:docMk/>
            <pc:sldMk cId="876826940" sldId="459"/>
            <ac:picMk id="44" creationId="{C5C26E99-AD3D-4BE5-B645-812E36FDA95E}"/>
          </ac:picMkLst>
        </pc:picChg>
        <pc:picChg chg="add mod">
          <ac:chgData name="소 민환" userId="367441008b9a3a76" providerId="LiveId" clId="{648011A1-C917-459D-BE86-0EBE73518EF7}" dt="2020-11-07T15:33:23.498" v="5560" actId="164"/>
          <ac:picMkLst>
            <pc:docMk/>
            <pc:sldMk cId="876826940" sldId="459"/>
            <ac:picMk id="46" creationId="{C8E11D21-5B04-48CB-B524-2756597FCF68}"/>
          </ac:picMkLst>
        </pc:picChg>
        <pc:picChg chg="add del mod">
          <ac:chgData name="소 민환" userId="367441008b9a3a76" providerId="LiveId" clId="{648011A1-C917-459D-BE86-0EBE73518EF7}" dt="2020-11-07T15:31:24.709" v="5534" actId="478"/>
          <ac:picMkLst>
            <pc:docMk/>
            <pc:sldMk cId="876826940" sldId="459"/>
            <ac:picMk id="48" creationId="{80D1FDBB-5997-4CED-9A88-906A233BA4EA}"/>
          </ac:picMkLst>
        </pc:picChg>
        <pc:picChg chg="add del mod">
          <ac:chgData name="소 민환" userId="367441008b9a3a76" providerId="LiveId" clId="{648011A1-C917-459D-BE86-0EBE73518EF7}" dt="2020-11-07T15:31:36.932" v="5537" actId="478"/>
          <ac:picMkLst>
            <pc:docMk/>
            <pc:sldMk cId="876826940" sldId="459"/>
            <ac:picMk id="49" creationId="{699ED9EE-966C-46C4-A5AF-AE927E5252DB}"/>
          </ac:picMkLst>
        </pc:picChg>
        <pc:picChg chg="add mod">
          <ac:chgData name="소 민환" userId="367441008b9a3a76" providerId="LiveId" clId="{648011A1-C917-459D-BE86-0EBE73518EF7}" dt="2020-11-07T15:33:23.498" v="5560" actId="164"/>
          <ac:picMkLst>
            <pc:docMk/>
            <pc:sldMk cId="876826940" sldId="459"/>
            <ac:picMk id="51" creationId="{82583AC8-B3E4-4049-8D52-DABC11E5EAA9}"/>
          </ac:picMkLst>
        </pc:picChg>
        <pc:cxnChg chg="add mod">
          <ac:chgData name="소 민환" userId="367441008b9a3a76" providerId="LiveId" clId="{648011A1-C917-459D-BE86-0EBE73518EF7}" dt="2020-11-07T14:52:18.804" v="5404" actId="164"/>
          <ac:cxnSpMkLst>
            <pc:docMk/>
            <pc:sldMk cId="876826940" sldId="459"/>
            <ac:cxnSpMk id="33" creationId="{B2E09B7E-19BF-4DB1-8A3F-3684CFD16D2F}"/>
          </ac:cxnSpMkLst>
        </pc:cxnChg>
      </pc:sldChg>
      <pc:sldChg chg="addSp modSp add mod">
        <pc:chgData name="소 민환" userId="367441008b9a3a76" providerId="LiveId" clId="{648011A1-C917-459D-BE86-0EBE73518EF7}" dt="2020-11-10T16:09:21.511" v="17710" actId="22"/>
        <pc:sldMkLst>
          <pc:docMk/>
          <pc:sldMk cId="3885691718" sldId="460"/>
        </pc:sldMkLst>
        <pc:spChg chg="add mod">
          <ac:chgData name="소 민환" userId="367441008b9a3a76" providerId="LiveId" clId="{648011A1-C917-459D-BE86-0EBE73518EF7}" dt="2020-11-07T14:30:43.963" v="5013" actId="208"/>
          <ac:spMkLst>
            <pc:docMk/>
            <pc:sldMk cId="3885691718" sldId="460"/>
            <ac:spMk id="2" creationId="{2DE1ECE1-E055-4D8E-987D-3309212F1699}"/>
          </ac:spMkLst>
        </pc:spChg>
        <pc:spChg chg="add mod">
          <ac:chgData name="소 민환" userId="367441008b9a3a76" providerId="LiveId" clId="{648011A1-C917-459D-BE86-0EBE73518EF7}" dt="2020-11-08T07:27:11.227" v="9226" actId="208"/>
          <ac:spMkLst>
            <pc:docMk/>
            <pc:sldMk cId="3885691718" sldId="460"/>
            <ac:spMk id="4" creationId="{4A916B0A-5238-47B6-AAA9-7DBE2B7CAC3E}"/>
          </ac:spMkLst>
        </pc:spChg>
        <pc:spChg chg="add mod">
          <ac:chgData name="소 민환" userId="367441008b9a3a76" providerId="LiveId" clId="{648011A1-C917-459D-BE86-0EBE73518EF7}" dt="2020-11-07T14:31:43.049" v="5082" actId="1076"/>
          <ac:spMkLst>
            <pc:docMk/>
            <pc:sldMk cId="3885691718" sldId="460"/>
            <ac:spMk id="7" creationId="{BD1B18B4-56B1-4AAF-9B68-9DF5151D4EAA}"/>
          </ac:spMkLst>
        </pc:spChg>
        <pc:spChg chg="add">
          <ac:chgData name="소 민환" userId="367441008b9a3a76" providerId="LiveId" clId="{648011A1-C917-459D-BE86-0EBE73518EF7}" dt="2020-11-10T16:09:21.511" v="17710" actId="22"/>
          <ac:spMkLst>
            <pc:docMk/>
            <pc:sldMk cId="3885691718" sldId="460"/>
            <ac:spMk id="8" creationId="{A44938E4-3F35-44D9-8804-1EC11695FC5F}"/>
          </ac:spMkLst>
        </pc:spChg>
        <pc:spChg chg="add mod">
          <ac:chgData name="소 민환" userId="367441008b9a3a76" providerId="LiveId" clId="{648011A1-C917-459D-BE86-0EBE73518EF7}" dt="2020-11-08T07:28:02.271" v="9300" actId="1076"/>
          <ac:spMkLst>
            <pc:docMk/>
            <pc:sldMk cId="3885691718" sldId="460"/>
            <ac:spMk id="10" creationId="{5CF4EA9F-9FC0-4253-8423-830C516020FE}"/>
          </ac:spMkLst>
        </pc:spChg>
        <pc:spChg chg="add mod">
          <ac:chgData name="소 민환" userId="367441008b9a3a76" providerId="LiveId" clId="{648011A1-C917-459D-BE86-0EBE73518EF7}" dt="2020-11-08T14:43:54.716" v="10880" actId="1076"/>
          <ac:spMkLst>
            <pc:docMk/>
            <pc:sldMk cId="3885691718" sldId="460"/>
            <ac:spMk id="11" creationId="{7977CB58-1392-43C9-8B93-912CEF667C20}"/>
          </ac:spMkLst>
        </pc:spChg>
        <pc:spChg chg="add mod">
          <ac:chgData name="소 민환" userId="367441008b9a3a76" providerId="LiveId" clId="{648011A1-C917-459D-BE86-0EBE73518EF7}" dt="2020-11-08T14:43:54.716" v="10880" actId="1076"/>
          <ac:spMkLst>
            <pc:docMk/>
            <pc:sldMk cId="3885691718" sldId="460"/>
            <ac:spMk id="13" creationId="{5A21ACE3-0F01-4B0D-9CA2-AA9398AA42B6}"/>
          </ac:spMkLst>
        </pc:spChg>
        <pc:cxnChg chg="add mod">
          <ac:chgData name="소 민환" userId="367441008b9a3a76" providerId="LiveId" clId="{648011A1-C917-459D-BE86-0EBE73518EF7}" dt="2020-11-07T14:31:04.016" v="5015" actId="208"/>
          <ac:cxnSpMkLst>
            <pc:docMk/>
            <pc:sldMk cId="3885691718" sldId="460"/>
            <ac:cxnSpMk id="6" creationId="{58C22D00-C2E9-4D86-A436-A68F5EE7BC83}"/>
          </ac:cxnSpMkLst>
        </pc:cxnChg>
        <pc:cxnChg chg="add mod">
          <ac:chgData name="소 민환" userId="367441008b9a3a76" providerId="LiveId" clId="{648011A1-C917-459D-BE86-0EBE73518EF7}" dt="2020-11-08T07:27:17.983" v="9228" actId="208"/>
          <ac:cxnSpMkLst>
            <pc:docMk/>
            <pc:sldMk cId="3885691718" sldId="460"/>
            <ac:cxnSpMk id="9" creationId="{690AF166-9736-45E7-ABE5-B8005A97F856}"/>
          </ac:cxnSpMkLst>
        </pc:cxnChg>
        <pc:cxnChg chg="add mod">
          <ac:chgData name="소 민환" userId="367441008b9a3a76" providerId="LiveId" clId="{648011A1-C917-459D-BE86-0EBE73518EF7}" dt="2020-11-08T14:43:54.716" v="10880" actId="1076"/>
          <ac:cxnSpMkLst>
            <pc:docMk/>
            <pc:sldMk cId="3885691718" sldId="460"/>
            <ac:cxnSpMk id="12" creationId="{4652FB05-1267-48BC-A1BC-A4AA03C3F044}"/>
          </ac:cxnSpMkLst>
        </pc:cxnChg>
      </pc:sldChg>
      <pc:sldChg chg="addSp delSp modSp add mod">
        <pc:chgData name="소 민환" userId="367441008b9a3a76" providerId="LiveId" clId="{648011A1-C917-459D-BE86-0EBE73518EF7}" dt="2020-11-10T16:10:05.571" v="17761" actId="22"/>
        <pc:sldMkLst>
          <pc:docMk/>
          <pc:sldMk cId="1070432855" sldId="461"/>
        </pc:sldMkLst>
        <pc:spChg chg="add mod">
          <ac:chgData name="소 민환" userId="367441008b9a3a76" providerId="LiveId" clId="{648011A1-C917-459D-BE86-0EBE73518EF7}" dt="2020-11-07T14:32:25.562" v="5085" actId="208"/>
          <ac:spMkLst>
            <pc:docMk/>
            <pc:sldMk cId="1070432855" sldId="461"/>
            <ac:spMk id="2" creationId="{C470ED6F-AFBD-4234-B71F-003DC7FB538B}"/>
          </ac:spMkLst>
        </pc:spChg>
        <pc:spChg chg="add mod">
          <ac:chgData name="소 민환" userId="367441008b9a3a76" providerId="LiveId" clId="{648011A1-C917-459D-BE86-0EBE73518EF7}" dt="2020-11-07T14:32:37.401" v="5091" actId="1076"/>
          <ac:spMkLst>
            <pc:docMk/>
            <pc:sldMk cId="1070432855" sldId="461"/>
            <ac:spMk id="4" creationId="{76289E8F-0771-4A1C-86AD-B2E3ED6C5537}"/>
          </ac:spMkLst>
        </pc:spChg>
        <pc:spChg chg="add">
          <ac:chgData name="소 민환" userId="367441008b9a3a76" providerId="LiveId" clId="{648011A1-C917-459D-BE86-0EBE73518EF7}" dt="2020-11-10T16:10:05.571" v="17761" actId="22"/>
          <ac:spMkLst>
            <pc:docMk/>
            <pc:sldMk cId="1070432855" sldId="461"/>
            <ac:spMk id="7" creationId="{7A20D567-2B4F-4486-A67D-7E1B968E6CD7}"/>
          </ac:spMkLst>
        </pc:spChg>
        <pc:spChg chg="add mod">
          <ac:chgData name="소 민환" userId="367441008b9a3a76" providerId="LiveId" clId="{648011A1-C917-459D-BE86-0EBE73518EF7}" dt="2020-11-07T14:33:33.286" v="5131" actId="1076"/>
          <ac:spMkLst>
            <pc:docMk/>
            <pc:sldMk cId="1070432855" sldId="461"/>
            <ac:spMk id="9" creationId="{C81067B2-E6DE-4008-9BF0-E7BF038A5BE1}"/>
          </ac:spMkLst>
        </pc:spChg>
        <pc:spChg chg="add mod">
          <ac:chgData name="소 민환" userId="367441008b9a3a76" providerId="LiveId" clId="{648011A1-C917-459D-BE86-0EBE73518EF7}" dt="2020-11-08T14:47:52.773" v="10896" actId="1076"/>
          <ac:spMkLst>
            <pc:docMk/>
            <pc:sldMk cId="1070432855" sldId="461"/>
            <ac:spMk id="10" creationId="{7001E1EB-D698-490B-968A-B60638A76E9F}"/>
          </ac:spMkLst>
        </pc:spChg>
        <pc:spChg chg="add mod">
          <ac:chgData name="소 민환" userId="367441008b9a3a76" providerId="LiveId" clId="{648011A1-C917-459D-BE86-0EBE73518EF7}" dt="2020-11-07T14:34:18.696" v="5180" actId="1076"/>
          <ac:spMkLst>
            <pc:docMk/>
            <pc:sldMk cId="1070432855" sldId="461"/>
            <ac:spMk id="13" creationId="{5E5882B0-DCF4-4349-81CA-48DCACB7C85A}"/>
          </ac:spMkLst>
        </pc:spChg>
        <pc:spChg chg="add mod">
          <ac:chgData name="소 민환" userId="367441008b9a3a76" providerId="LiveId" clId="{648011A1-C917-459D-BE86-0EBE73518EF7}" dt="2020-11-08T14:47:52.773" v="10896" actId="1076"/>
          <ac:spMkLst>
            <pc:docMk/>
            <pc:sldMk cId="1070432855" sldId="461"/>
            <ac:spMk id="14" creationId="{EB3B4608-87F0-48D3-A17F-7801D69D4749}"/>
          </ac:spMkLst>
        </pc:spChg>
        <pc:picChg chg="del mod">
          <ac:chgData name="소 민환" userId="367441008b9a3a76" providerId="LiveId" clId="{648011A1-C917-459D-BE86-0EBE73518EF7}" dt="2020-11-10T15:00:19.206" v="16902" actId="478"/>
          <ac:picMkLst>
            <pc:docMk/>
            <pc:sldMk cId="1070432855" sldId="461"/>
            <ac:picMk id="3" creationId="{63BB2588-EF83-406A-8CC8-5C7B7695C438}"/>
          </ac:picMkLst>
        </pc:picChg>
        <pc:picChg chg="add ord">
          <ac:chgData name="소 민환" userId="367441008b9a3a76" providerId="LiveId" clId="{648011A1-C917-459D-BE86-0EBE73518EF7}" dt="2020-11-10T15:00:22.522" v="16904" actId="167"/>
          <ac:picMkLst>
            <pc:docMk/>
            <pc:sldMk cId="1070432855" sldId="461"/>
            <ac:picMk id="6" creationId="{14EAFE11-9CA2-4A1E-B467-1A13AEC3D392}"/>
          </ac:picMkLst>
        </pc:picChg>
        <pc:cxnChg chg="add mod">
          <ac:chgData name="소 민환" userId="367441008b9a3a76" providerId="LiveId" clId="{648011A1-C917-459D-BE86-0EBE73518EF7}" dt="2020-11-07T14:33:17.365" v="5093" actId="208"/>
          <ac:cxnSpMkLst>
            <pc:docMk/>
            <pc:sldMk cId="1070432855" sldId="461"/>
            <ac:cxnSpMk id="8" creationId="{5070CCEE-8518-4CD4-B671-A1C669EE69B7}"/>
          </ac:cxnSpMkLst>
        </pc:cxnChg>
        <pc:cxnChg chg="add mod">
          <ac:chgData name="소 민환" userId="367441008b9a3a76" providerId="LiveId" clId="{648011A1-C917-459D-BE86-0EBE73518EF7}" dt="2020-11-07T14:33:47.157" v="5133" actId="208"/>
          <ac:cxnSpMkLst>
            <pc:docMk/>
            <pc:sldMk cId="1070432855" sldId="461"/>
            <ac:cxnSpMk id="11" creationId="{9B7714A3-7969-4BCB-9971-FD50FBA8B21B}"/>
          </ac:cxnSpMkLst>
        </pc:cxnChg>
        <pc:cxnChg chg="add mod">
          <ac:chgData name="소 민환" userId="367441008b9a3a76" providerId="LiveId" clId="{648011A1-C917-459D-BE86-0EBE73518EF7}" dt="2020-11-08T14:47:52.773" v="10896" actId="1076"/>
          <ac:cxnSpMkLst>
            <pc:docMk/>
            <pc:sldMk cId="1070432855" sldId="461"/>
            <ac:cxnSpMk id="12" creationId="{D1A42D1C-B8DE-4F82-84F1-BDCB133CB6AA}"/>
          </ac:cxnSpMkLst>
        </pc:cxnChg>
      </pc:sldChg>
      <pc:sldChg chg="addSp delSp modSp new mod">
        <pc:chgData name="소 민환" userId="367441008b9a3a76" providerId="LiveId" clId="{648011A1-C917-459D-BE86-0EBE73518EF7}" dt="2020-11-10T16:09:31.592" v="17723"/>
        <pc:sldMkLst>
          <pc:docMk/>
          <pc:sldMk cId="1728970392" sldId="462"/>
        </pc:sldMkLst>
        <pc:spChg chg="add">
          <ac:chgData name="소 민환" userId="367441008b9a3a76" providerId="LiveId" clId="{648011A1-C917-459D-BE86-0EBE73518EF7}" dt="2020-11-08T01:32:03.037" v="7407" actId="22"/>
          <ac:spMkLst>
            <pc:docMk/>
            <pc:sldMk cId="1728970392" sldId="462"/>
            <ac:spMk id="2" creationId="{5E3AC1E5-C43F-44B9-80C9-4667607B1145}"/>
          </ac:spMkLst>
        </pc:spChg>
        <pc:spChg chg="add mod">
          <ac:chgData name="소 민환" userId="367441008b9a3a76" providerId="LiveId" clId="{648011A1-C917-459D-BE86-0EBE73518EF7}" dt="2020-11-07T15:38:44.707" v="5588" actId="1582"/>
          <ac:spMkLst>
            <pc:docMk/>
            <pc:sldMk cId="1728970392" sldId="462"/>
            <ac:spMk id="3" creationId="{55E818C8-FA54-495E-9AC1-7A960BC9DE03}"/>
          </ac:spMkLst>
        </pc:spChg>
        <pc:spChg chg="add mod">
          <ac:chgData name="소 민환" userId="367441008b9a3a76" providerId="LiveId" clId="{648011A1-C917-459D-BE86-0EBE73518EF7}" dt="2020-11-08T01:34:06.291" v="7422" actId="14100"/>
          <ac:spMkLst>
            <pc:docMk/>
            <pc:sldMk cId="1728970392" sldId="462"/>
            <ac:spMk id="4" creationId="{64E45B91-6494-429B-B287-00934FAFD98B}"/>
          </ac:spMkLst>
        </pc:spChg>
        <pc:spChg chg="add mod">
          <ac:chgData name="소 민환" userId="367441008b9a3a76" providerId="LiveId" clId="{648011A1-C917-459D-BE86-0EBE73518EF7}" dt="2020-11-10T16:09:31.592" v="17723"/>
          <ac:spMkLst>
            <pc:docMk/>
            <pc:sldMk cId="1728970392" sldId="462"/>
            <ac:spMk id="5" creationId="{F31D45C1-FB6D-45AD-9A6B-A436B273E56C}"/>
          </ac:spMkLst>
        </pc:spChg>
        <pc:spChg chg="add del mod">
          <ac:chgData name="소 민환" userId="367441008b9a3a76" providerId="LiveId" clId="{648011A1-C917-459D-BE86-0EBE73518EF7}" dt="2020-11-07T15:37:50.719" v="5574" actId="478"/>
          <ac:spMkLst>
            <pc:docMk/>
            <pc:sldMk cId="1728970392" sldId="462"/>
            <ac:spMk id="6" creationId="{D0B9F48B-84E2-42ED-B6AA-607645DF4BB4}"/>
          </ac:spMkLst>
        </pc:spChg>
        <pc:spChg chg="add del mod">
          <ac:chgData name="소 민환" userId="367441008b9a3a76" providerId="LiveId" clId="{648011A1-C917-459D-BE86-0EBE73518EF7}" dt="2020-11-07T15:38:02.568" v="5578" actId="478"/>
          <ac:spMkLst>
            <pc:docMk/>
            <pc:sldMk cId="1728970392" sldId="462"/>
            <ac:spMk id="8" creationId="{073BA5CF-F819-42BA-864E-F7A61E684E7A}"/>
          </ac:spMkLst>
        </pc:spChg>
        <pc:spChg chg="add del mod">
          <ac:chgData name="소 민환" userId="367441008b9a3a76" providerId="LiveId" clId="{648011A1-C917-459D-BE86-0EBE73518EF7}" dt="2020-11-07T15:38:32.522" v="5584" actId="478"/>
          <ac:spMkLst>
            <pc:docMk/>
            <pc:sldMk cId="1728970392" sldId="462"/>
            <ac:spMk id="10" creationId="{68EBEE12-6CC8-4F35-B4C8-738E972B273A}"/>
          </ac:spMkLst>
        </pc:spChg>
        <pc:spChg chg="add mod">
          <ac:chgData name="소 민환" userId="367441008b9a3a76" providerId="LiveId" clId="{648011A1-C917-459D-BE86-0EBE73518EF7}" dt="2020-11-07T15:40:34.165" v="5611" actId="1076"/>
          <ac:spMkLst>
            <pc:docMk/>
            <pc:sldMk cId="1728970392" sldId="462"/>
            <ac:spMk id="12" creationId="{E9E1B500-14D6-468C-BD31-C7D55EAE9D8E}"/>
          </ac:spMkLst>
        </pc:spChg>
        <pc:spChg chg="add mod">
          <ac:chgData name="소 민환" userId="367441008b9a3a76" providerId="LiveId" clId="{648011A1-C917-459D-BE86-0EBE73518EF7}" dt="2020-11-07T15:41:53.325" v="5620" actId="1076"/>
          <ac:spMkLst>
            <pc:docMk/>
            <pc:sldMk cId="1728970392" sldId="462"/>
            <ac:spMk id="13" creationId="{FE61DBE7-ABC7-41F4-844F-862C83C69CAD}"/>
          </ac:spMkLst>
        </pc:spChg>
        <pc:spChg chg="add del">
          <ac:chgData name="소 민환" userId="367441008b9a3a76" providerId="LiveId" clId="{648011A1-C917-459D-BE86-0EBE73518EF7}" dt="2020-11-07T15:42:28.167" v="5622" actId="478"/>
          <ac:spMkLst>
            <pc:docMk/>
            <pc:sldMk cId="1728970392" sldId="462"/>
            <ac:spMk id="14" creationId="{B004537F-5C32-4AD5-8DC7-1A09C89A4DC1}"/>
          </ac:spMkLst>
        </pc:spChg>
        <pc:spChg chg="add del mod">
          <ac:chgData name="소 민환" userId="367441008b9a3a76" providerId="LiveId" clId="{648011A1-C917-459D-BE86-0EBE73518EF7}" dt="2020-11-07T15:42:57.698" v="5631"/>
          <ac:spMkLst>
            <pc:docMk/>
            <pc:sldMk cId="1728970392" sldId="462"/>
            <ac:spMk id="15" creationId="{172AF0BA-F535-4D2B-B6A4-6C5AE484BDC6}"/>
          </ac:spMkLst>
        </pc:spChg>
        <pc:spChg chg="add del mod">
          <ac:chgData name="소 민환" userId="367441008b9a3a76" providerId="LiveId" clId="{648011A1-C917-459D-BE86-0EBE73518EF7}" dt="2020-11-07T15:42:57.698" v="5631"/>
          <ac:spMkLst>
            <pc:docMk/>
            <pc:sldMk cId="1728970392" sldId="462"/>
            <ac:spMk id="16" creationId="{F5503CC3-6F52-444F-9634-888C5A03F924}"/>
          </ac:spMkLst>
        </pc:spChg>
        <pc:spChg chg="mod">
          <ac:chgData name="소 민환" userId="367441008b9a3a76" providerId="LiveId" clId="{648011A1-C917-459D-BE86-0EBE73518EF7}" dt="2020-11-07T15:43:48.563" v="5635" actId="339"/>
          <ac:spMkLst>
            <pc:docMk/>
            <pc:sldMk cId="1728970392" sldId="462"/>
            <ac:spMk id="17" creationId="{A91E5297-80B7-4A79-AF20-208016B7A4C0}"/>
          </ac:spMkLst>
        </pc:spChg>
        <pc:spChg chg="add del mod">
          <ac:chgData name="소 민환" userId="367441008b9a3a76" providerId="LiveId" clId="{648011A1-C917-459D-BE86-0EBE73518EF7}" dt="2020-11-07T15:46:11.891" v="5668"/>
          <ac:spMkLst>
            <pc:docMk/>
            <pc:sldMk cId="1728970392" sldId="462"/>
            <ac:spMk id="18" creationId="{36C28326-BC56-4F30-B443-2BF2F9492999}"/>
          </ac:spMkLst>
        </pc:spChg>
        <pc:spChg chg="add del">
          <ac:chgData name="소 민환" userId="367441008b9a3a76" providerId="LiveId" clId="{648011A1-C917-459D-BE86-0EBE73518EF7}" dt="2020-11-07T15:44:39.762" v="5640" actId="478"/>
          <ac:spMkLst>
            <pc:docMk/>
            <pc:sldMk cId="1728970392" sldId="462"/>
            <ac:spMk id="19" creationId="{FFDF27BF-F964-46F1-BB7C-3784F35C9F05}"/>
          </ac:spMkLst>
        </pc:spChg>
        <pc:spChg chg="add del mod">
          <ac:chgData name="소 민환" userId="367441008b9a3a76" providerId="LiveId" clId="{648011A1-C917-459D-BE86-0EBE73518EF7}" dt="2020-11-07T15:46:11.891" v="5668"/>
          <ac:spMkLst>
            <pc:docMk/>
            <pc:sldMk cId="1728970392" sldId="462"/>
            <ac:spMk id="20" creationId="{F0D563DC-2A7E-478C-B865-D116243A4EDE}"/>
          </ac:spMkLst>
        </pc:spChg>
        <pc:spChg chg="mod">
          <ac:chgData name="소 민환" userId="367441008b9a3a76" providerId="LiveId" clId="{648011A1-C917-459D-BE86-0EBE73518EF7}" dt="2020-11-07T15:47:40.755" v="5761" actId="1076"/>
          <ac:spMkLst>
            <pc:docMk/>
            <pc:sldMk cId="1728970392" sldId="462"/>
            <ac:spMk id="21" creationId="{60C6433F-3E27-4AA8-BDB2-AB49ED2AADD2}"/>
          </ac:spMkLst>
        </pc:spChg>
      </pc:sldChg>
      <pc:sldChg chg="add del">
        <pc:chgData name="소 민환" userId="367441008b9a3a76" providerId="LiveId" clId="{648011A1-C917-459D-BE86-0EBE73518EF7}" dt="2020-11-07T14:32:29.073" v="5087"/>
        <pc:sldMkLst>
          <pc:docMk/>
          <pc:sldMk cId="3320755374" sldId="462"/>
        </pc:sldMkLst>
      </pc:sldChg>
      <pc:sldChg chg="addSp modSp add mod">
        <pc:chgData name="소 민환" userId="367441008b9a3a76" providerId="LiveId" clId="{648011A1-C917-459D-BE86-0EBE73518EF7}" dt="2020-11-10T16:10:15.538" v="17781" actId="22"/>
        <pc:sldMkLst>
          <pc:docMk/>
          <pc:sldMk cId="798085226" sldId="463"/>
        </pc:sldMkLst>
        <pc:spChg chg="add mod">
          <ac:chgData name="소 민환" userId="367441008b9a3a76" providerId="LiveId" clId="{648011A1-C917-459D-BE86-0EBE73518EF7}" dt="2020-11-07T15:49:05.878" v="5768" actId="1076"/>
          <ac:spMkLst>
            <pc:docMk/>
            <pc:sldMk cId="798085226" sldId="463"/>
            <ac:spMk id="2" creationId="{D49EAD02-09FC-410E-8883-E72AD046A4BF}"/>
          </ac:spMkLst>
        </pc:spChg>
        <pc:spChg chg="add">
          <ac:chgData name="소 민환" userId="367441008b9a3a76" providerId="LiveId" clId="{648011A1-C917-459D-BE86-0EBE73518EF7}" dt="2020-11-10T16:10:15.538" v="17781" actId="22"/>
          <ac:spMkLst>
            <pc:docMk/>
            <pc:sldMk cId="798085226" sldId="463"/>
            <ac:spMk id="3" creationId="{5F1380FF-9F79-4F2E-8DFE-76D1236A3F41}"/>
          </ac:spMkLst>
        </pc:spChg>
        <pc:spChg chg="add mod">
          <ac:chgData name="소 민환" userId="367441008b9a3a76" providerId="LiveId" clId="{648011A1-C917-459D-BE86-0EBE73518EF7}" dt="2020-11-07T15:50:08.144" v="5979" actId="207"/>
          <ac:spMkLst>
            <pc:docMk/>
            <pc:sldMk cId="798085226" sldId="463"/>
            <ac:spMk id="5" creationId="{BE33F91E-F13E-4728-9B6A-3C03F0E0CAAC}"/>
          </ac:spMkLst>
        </pc:spChg>
        <pc:spChg chg="add mod">
          <ac:chgData name="소 민환" userId="367441008b9a3a76" providerId="LiveId" clId="{648011A1-C917-459D-BE86-0EBE73518EF7}" dt="2020-11-08T14:48:53.858" v="10897"/>
          <ac:spMkLst>
            <pc:docMk/>
            <pc:sldMk cId="798085226" sldId="463"/>
            <ac:spMk id="20" creationId="{096F5681-A7CF-4C8A-A0BE-112459A83323}"/>
          </ac:spMkLst>
        </pc:spChg>
        <pc:spChg chg="add mod">
          <ac:chgData name="소 민환" userId="367441008b9a3a76" providerId="LiveId" clId="{648011A1-C917-459D-BE86-0EBE73518EF7}" dt="2020-11-08T14:48:53.858" v="10897"/>
          <ac:spMkLst>
            <pc:docMk/>
            <pc:sldMk cId="798085226" sldId="463"/>
            <ac:spMk id="25" creationId="{24AE6803-FCEA-485A-B81D-70075CF72704}"/>
          </ac:spMkLst>
        </pc:spChg>
        <pc:cxnChg chg="add mod">
          <ac:chgData name="소 민환" userId="367441008b9a3a76" providerId="LiveId" clId="{648011A1-C917-459D-BE86-0EBE73518EF7}" dt="2020-11-07T15:49:11.868" v="5770" actId="208"/>
          <ac:cxnSpMkLst>
            <pc:docMk/>
            <pc:sldMk cId="798085226" sldId="463"/>
            <ac:cxnSpMk id="4" creationId="{828BE398-CD61-45CC-91C0-A56ED33B0674}"/>
          </ac:cxnSpMkLst>
        </pc:cxnChg>
        <pc:cxnChg chg="add mod">
          <ac:chgData name="소 민환" userId="367441008b9a3a76" providerId="LiveId" clId="{648011A1-C917-459D-BE86-0EBE73518EF7}" dt="2020-11-08T14:48:53.858" v="10897"/>
          <ac:cxnSpMkLst>
            <pc:docMk/>
            <pc:sldMk cId="798085226" sldId="463"/>
            <ac:cxnSpMk id="21" creationId="{47F704A6-656E-43BD-AF1A-93678F883375}"/>
          </ac:cxnSpMkLst>
        </pc:cxnChg>
      </pc:sldChg>
      <pc:sldChg chg="addSp delSp modSp add del mod">
        <pc:chgData name="소 민환" userId="367441008b9a3a76" providerId="LiveId" clId="{648011A1-C917-459D-BE86-0EBE73518EF7}" dt="2020-11-07T16:41:00.741" v="6665" actId="47"/>
        <pc:sldMkLst>
          <pc:docMk/>
          <pc:sldMk cId="4178626309" sldId="464"/>
        </pc:sldMkLst>
        <pc:spChg chg="mod">
          <ac:chgData name="소 민환" userId="367441008b9a3a76" providerId="LiveId" clId="{648011A1-C917-459D-BE86-0EBE73518EF7}" dt="2020-11-07T15:55:50.395" v="6040" actId="207"/>
          <ac:spMkLst>
            <pc:docMk/>
            <pc:sldMk cId="4178626309" sldId="464"/>
            <ac:spMk id="3" creationId="{55E818C8-FA54-495E-9AC1-7A960BC9DE03}"/>
          </ac:spMkLst>
        </pc:spChg>
        <pc:spChg chg="ord">
          <ac:chgData name="소 민환" userId="367441008b9a3a76" providerId="LiveId" clId="{648011A1-C917-459D-BE86-0EBE73518EF7}" dt="2020-11-07T15:54:41.333" v="6035" actId="166"/>
          <ac:spMkLst>
            <pc:docMk/>
            <pc:sldMk cId="4178626309" sldId="464"/>
            <ac:spMk id="4" creationId="{64E45B91-6494-429B-B287-00934FAFD98B}"/>
          </ac:spMkLst>
        </pc:spChg>
        <pc:spChg chg="add mod ord">
          <ac:chgData name="소 민환" userId="367441008b9a3a76" providerId="LiveId" clId="{648011A1-C917-459D-BE86-0EBE73518EF7}" dt="2020-11-07T15:54:43.526" v="6036" actId="1076"/>
          <ac:spMkLst>
            <pc:docMk/>
            <pc:sldMk cId="4178626309" sldId="464"/>
            <ac:spMk id="6" creationId="{D88D92ED-8A7A-4AAF-A99F-756E94930CC9}"/>
          </ac:spMkLst>
        </pc:spChg>
        <pc:spChg chg="del mod">
          <ac:chgData name="소 민환" userId="367441008b9a3a76" providerId="LiveId" clId="{648011A1-C917-459D-BE86-0EBE73518EF7}" dt="2020-11-07T15:52:55.738" v="6019" actId="478"/>
          <ac:spMkLst>
            <pc:docMk/>
            <pc:sldMk cId="4178626309" sldId="464"/>
            <ac:spMk id="12" creationId="{E9E1B500-14D6-468C-BD31-C7D55EAE9D8E}"/>
          </ac:spMkLst>
        </pc:spChg>
        <pc:spChg chg="del">
          <ac:chgData name="소 민환" userId="367441008b9a3a76" providerId="LiveId" clId="{648011A1-C917-459D-BE86-0EBE73518EF7}" dt="2020-11-07T15:50:22.426" v="5983" actId="478"/>
          <ac:spMkLst>
            <pc:docMk/>
            <pc:sldMk cId="4178626309" sldId="464"/>
            <ac:spMk id="13" creationId="{FE61DBE7-ABC7-41F4-844F-862C83C69CAD}"/>
          </ac:spMkLst>
        </pc:spChg>
        <pc:spChg chg="del">
          <ac:chgData name="소 민환" userId="367441008b9a3a76" providerId="LiveId" clId="{648011A1-C917-459D-BE86-0EBE73518EF7}" dt="2020-11-07T15:50:19.358" v="5981" actId="478"/>
          <ac:spMkLst>
            <pc:docMk/>
            <pc:sldMk cId="4178626309" sldId="464"/>
            <ac:spMk id="17" creationId="{A91E5297-80B7-4A79-AF20-208016B7A4C0}"/>
          </ac:spMkLst>
        </pc:spChg>
        <pc:spChg chg="del">
          <ac:chgData name="소 민환" userId="367441008b9a3a76" providerId="LiveId" clId="{648011A1-C917-459D-BE86-0EBE73518EF7}" dt="2020-11-07T15:50:20.900" v="5982" actId="478"/>
          <ac:spMkLst>
            <pc:docMk/>
            <pc:sldMk cId="4178626309" sldId="464"/>
            <ac:spMk id="21" creationId="{60C6433F-3E27-4AA8-BDB2-AB49ED2AADD2}"/>
          </ac:spMkLst>
        </pc:spChg>
        <pc:spChg chg="add del mod">
          <ac:chgData name="소 민환" userId="367441008b9a3a76" providerId="LiveId" clId="{648011A1-C917-459D-BE86-0EBE73518EF7}" dt="2020-11-07T16:01:15.095" v="6110" actId="478"/>
          <ac:spMkLst>
            <pc:docMk/>
            <pc:sldMk cId="4178626309" sldId="464"/>
            <ac:spMk id="22" creationId="{6CB46A05-8561-46BF-A7C3-FDF89AAF97B4}"/>
          </ac:spMkLst>
        </pc:spChg>
        <pc:spChg chg="add del mod">
          <ac:chgData name="소 민환" userId="367441008b9a3a76" providerId="LiveId" clId="{648011A1-C917-459D-BE86-0EBE73518EF7}" dt="2020-11-07T16:07:35.623" v="6185"/>
          <ac:spMkLst>
            <pc:docMk/>
            <pc:sldMk cId="4178626309" sldId="464"/>
            <ac:spMk id="38" creationId="{22F7D89F-8E4F-431E-8F10-052105736BB9}"/>
          </ac:spMkLst>
        </pc:spChg>
        <pc:spChg chg="add del mod">
          <ac:chgData name="소 민환" userId="367441008b9a3a76" providerId="LiveId" clId="{648011A1-C917-459D-BE86-0EBE73518EF7}" dt="2020-11-07T16:07:35.623" v="6185"/>
          <ac:spMkLst>
            <pc:docMk/>
            <pc:sldMk cId="4178626309" sldId="464"/>
            <ac:spMk id="39" creationId="{65AEC3F3-E6A9-4389-BFBC-BC6D110B0571}"/>
          </ac:spMkLst>
        </pc:spChg>
        <pc:spChg chg="del mod">
          <ac:chgData name="소 민환" userId="367441008b9a3a76" providerId="LiveId" clId="{648011A1-C917-459D-BE86-0EBE73518EF7}" dt="2020-11-07T16:08:11.636" v="6195"/>
          <ac:spMkLst>
            <pc:docMk/>
            <pc:sldMk cId="4178626309" sldId="464"/>
            <ac:spMk id="40" creationId="{9D185B39-5F57-48A5-82A7-D1123E449F8C}"/>
          </ac:spMkLst>
        </pc:spChg>
        <pc:spChg chg="add del mod">
          <ac:chgData name="소 민환" userId="367441008b9a3a76" providerId="LiveId" clId="{648011A1-C917-459D-BE86-0EBE73518EF7}" dt="2020-11-07T16:08:11.636" v="6195"/>
          <ac:spMkLst>
            <pc:docMk/>
            <pc:sldMk cId="4178626309" sldId="464"/>
            <ac:spMk id="41" creationId="{551F07CB-A659-4625-9A52-70F6ACEF11C7}"/>
          </ac:spMkLst>
        </pc:spChg>
        <pc:spChg chg="del mod">
          <ac:chgData name="소 민환" userId="367441008b9a3a76" providerId="LiveId" clId="{648011A1-C917-459D-BE86-0EBE73518EF7}" dt="2020-11-07T16:08:49.074" v="6204"/>
          <ac:spMkLst>
            <pc:docMk/>
            <pc:sldMk cId="4178626309" sldId="464"/>
            <ac:spMk id="42" creationId="{5C2B0C10-4A24-452C-B91E-44220D4E5142}"/>
          </ac:spMkLst>
        </pc:spChg>
        <pc:spChg chg="add del">
          <ac:chgData name="소 민환" userId="367441008b9a3a76" providerId="LiveId" clId="{648011A1-C917-459D-BE86-0EBE73518EF7}" dt="2020-11-07T16:08:49.074" v="6204"/>
          <ac:spMkLst>
            <pc:docMk/>
            <pc:sldMk cId="4178626309" sldId="464"/>
            <ac:spMk id="43" creationId="{9FDD162D-3A1D-4FCA-A0C7-D6EB63DEBA52}"/>
          </ac:spMkLst>
        </pc:spChg>
        <pc:spChg chg="mod">
          <ac:chgData name="소 민환" userId="367441008b9a3a76" providerId="LiveId" clId="{648011A1-C917-459D-BE86-0EBE73518EF7}" dt="2020-11-07T16:16:11.880" v="6306" actId="164"/>
          <ac:spMkLst>
            <pc:docMk/>
            <pc:sldMk cId="4178626309" sldId="464"/>
            <ac:spMk id="44" creationId="{8064CBDA-A13C-4249-971C-1CAE8ACF4158}"/>
          </ac:spMkLst>
        </pc:spChg>
        <pc:spChg chg="add del mod">
          <ac:chgData name="소 민환" userId="367441008b9a3a76" providerId="LiveId" clId="{648011A1-C917-459D-BE86-0EBE73518EF7}" dt="2020-11-07T16:12:25.049" v="6255"/>
          <ac:spMkLst>
            <pc:docMk/>
            <pc:sldMk cId="4178626309" sldId="464"/>
            <ac:spMk id="49" creationId="{64887BD1-1AC1-400A-9433-57CBA036EAB4}"/>
          </ac:spMkLst>
        </pc:spChg>
        <pc:spChg chg="add del mod">
          <ac:chgData name="소 민환" userId="367441008b9a3a76" providerId="LiveId" clId="{648011A1-C917-459D-BE86-0EBE73518EF7}" dt="2020-11-07T16:12:25.049" v="6255"/>
          <ac:spMkLst>
            <pc:docMk/>
            <pc:sldMk cId="4178626309" sldId="464"/>
            <ac:spMk id="50" creationId="{CAB0ED1B-3D31-4ABE-9118-A0E8FD95D7C2}"/>
          </ac:spMkLst>
        </pc:spChg>
        <pc:spChg chg="del mod">
          <ac:chgData name="소 민환" userId="367441008b9a3a76" providerId="LiveId" clId="{648011A1-C917-459D-BE86-0EBE73518EF7}" dt="2020-11-07T16:13:40.221" v="6268"/>
          <ac:spMkLst>
            <pc:docMk/>
            <pc:sldMk cId="4178626309" sldId="464"/>
            <ac:spMk id="51" creationId="{021F4A74-B710-4467-B600-4313C76AD085}"/>
          </ac:spMkLst>
        </pc:spChg>
        <pc:spChg chg="add del mod">
          <ac:chgData name="소 민환" userId="367441008b9a3a76" providerId="LiveId" clId="{648011A1-C917-459D-BE86-0EBE73518EF7}" dt="2020-11-07T16:13:40.221" v="6268"/>
          <ac:spMkLst>
            <pc:docMk/>
            <pc:sldMk cId="4178626309" sldId="464"/>
            <ac:spMk id="52" creationId="{CFA1968B-0DE0-4C95-A5ED-2954A79BE27B}"/>
          </ac:spMkLst>
        </pc:spChg>
        <pc:spChg chg="mod">
          <ac:chgData name="소 민환" userId="367441008b9a3a76" providerId="LiveId" clId="{648011A1-C917-459D-BE86-0EBE73518EF7}" dt="2020-11-07T16:16:11.880" v="6306" actId="164"/>
          <ac:spMkLst>
            <pc:docMk/>
            <pc:sldMk cId="4178626309" sldId="464"/>
            <ac:spMk id="53" creationId="{C44A210C-0AF9-460F-BFA1-FE0D86B43787}"/>
          </ac:spMkLst>
        </pc:spChg>
        <pc:spChg chg="add mod">
          <ac:chgData name="소 민환" userId="367441008b9a3a76" providerId="LiveId" clId="{648011A1-C917-459D-BE86-0EBE73518EF7}" dt="2020-11-07T16:16:11.880" v="6306" actId="164"/>
          <ac:spMkLst>
            <pc:docMk/>
            <pc:sldMk cId="4178626309" sldId="464"/>
            <ac:spMk id="60" creationId="{91085049-EBB3-4F3C-97E9-C8F86CADDC7B}"/>
          </ac:spMkLst>
        </pc:spChg>
        <pc:spChg chg="add mod">
          <ac:chgData name="소 민환" userId="367441008b9a3a76" providerId="LiveId" clId="{648011A1-C917-459D-BE86-0EBE73518EF7}" dt="2020-11-07T16:18:10.293" v="6311" actId="339"/>
          <ac:spMkLst>
            <pc:docMk/>
            <pc:sldMk cId="4178626309" sldId="464"/>
            <ac:spMk id="62" creationId="{2C513AE0-B239-43AA-9598-CE234BC6AD65}"/>
          </ac:spMkLst>
        </pc:spChg>
        <pc:spChg chg="add mod">
          <ac:chgData name="소 민환" userId="367441008b9a3a76" providerId="LiveId" clId="{648011A1-C917-459D-BE86-0EBE73518EF7}" dt="2020-11-07T16:28:53.659" v="6458" actId="1076"/>
          <ac:spMkLst>
            <pc:docMk/>
            <pc:sldMk cId="4178626309" sldId="464"/>
            <ac:spMk id="64" creationId="{59E84A06-6BA6-4920-99AC-11D5AF2DBC38}"/>
          </ac:spMkLst>
        </pc:spChg>
        <pc:spChg chg="add mod">
          <ac:chgData name="소 민환" userId="367441008b9a3a76" providerId="LiveId" clId="{648011A1-C917-459D-BE86-0EBE73518EF7}" dt="2020-11-07T16:35:30.369" v="6541" actId="1076"/>
          <ac:spMkLst>
            <pc:docMk/>
            <pc:sldMk cId="4178626309" sldId="464"/>
            <ac:spMk id="65" creationId="{BA6349EB-8626-435B-B5EF-89ED418E7638}"/>
          </ac:spMkLst>
        </pc:spChg>
        <pc:spChg chg="add mod">
          <ac:chgData name="소 민환" userId="367441008b9a3a76" providerId="LiveId" clId="{648011A1-C917-459D-BE86-0EBE73518EF7}" dt="2020-11-07T16:21:17.762" v="6369" actId="14100"/>
          <ac:spMkLst>
            <pc:docMk/>
            <pc:sldMk cId="4178626309" sldId="464"/>
            <ac:spMk id="67" creationId="{A5E4FAAF-B99F-498E-9F99-BFDEF041238A}"/>
          </ac:spMkLst>
        </pc:spChg>
        <pc:spChg chg="add mod">
          <ac:chgData name="소 민환" userId="367441008b9a3a76" providerId="LiveId" clId="{648011A1-C917-459D-BE86-0EBE73518EF7}" dt="2020-11-07T16:22:44.849" v="6409" actId="207"/>
          <ac:spMkLst>
            <pc:docMk/>
            <pc:sldMk cId="4178626309" sldId="464"/>
            <ac:spMk id="68" creationId="{A3A94779-E14F-4947-9AD9-19AB71315593}"/>
          </ac:spMkLst>
        </pc:spChg>
        <pc:spChg chg="add mod">
          <ac:chgData name="소 민환" userId="367441008b9a3a76" providerId="LiveId" clId="{648011A1-C917-459D-BE86-0EBE73518EF7}" dt="2020-11-07T16:23:04.332" v="6412" actId="207"/>
          <ac:spMkLst>
            <pc:docMk/>
            <pc:sldMk cId="4178626309" sldId="464"/>
            <ac:spMk id="70" creationId="{85A17EA1-F3EE-4544-B33B-CBDAA322C56E}"/>
          </ac:spMkLst>
        </pc:spChg>
        <pc:spChg chg="add mod">
          <ac:chgData name="소 민환" userId="367441008b9a3a76" providerId="LiveId" clId="{648011A1-C917-459D-BE86-0EBE73518EF7}" dt="2020-11-07T16:35:24.377" v="6538" actId="164"/>
          <ac:spMkLst>
            <pc:docMk/>
            <pc:sldMk cId="4178626309" sldId="464"/>
            <ac:spMk id="71" creationId="{450B8AE4-19A3-4C6F-80ED-B1818F5F1602}"/>
          </ac:spMkLst>
        </pc:spChg>
        <pc:spChg chg="add del mod">
          <ac:chgData name="소 민환" userId="367441008b9a3a76" providerId="LiveId" clId="{648011A1-C917-459D-BE86-0EBE73518EF7}" dt="2020-11-07T16:34:04.477" v="6515" actId="478"/>
          <ac:spMkLst>
            <pc:docMk/>
            <pc:sldMk cId="4178626309" sldId="464"/>
            <ac:spMk id="73" creationId="{7EB3137E-401A-47AC-8291-7AFE42DF7D5B}"/>
          </ac:spMkLst>
        </pc:spChg>
        <pc:spChg chg="add del mod">
          <ac:chgData name="소 민환" userId="367441008b9a3a76" providerId="LiveId" clId="{648011A1-C917-459D-BE86-0EBE73518EF7}" dt="2020-11-07T16:34:05.817" v="6516" actId="478"/>
          <ac:spMkLst>
            <pc:docMk/>
            <pc:sldMk cId="4178626309" sldId="464"/>
            <ac:spMk id="75" creationId="{373B10CA-A4B6-4DF3-BF90-9B790A6FAEE7}"/>
          </ac:spMkLst>
        </pc:spChg>
        <pc:spChg chg="add del mod">
          <ac:chgData name="소 민환" userId="367441008b9a3a76" providerId="LiveId" clId="{648011A1-C917-459D-BE86-0EBE73518EF7}" dt="2020-11-07T16:34:08.050" v="6519" actId="478"/>
          <ac:spMkLst>
            <pc:docMk/>
            <pc:sldMk cId="4178626309" sldId="464"/>
            <ac:spMk id="77" creationId="{008AA6D8-B240-4386-89F4-10D5B82AF0BA}"/>
          </ac:spMkLst>
        </pc:spChg>
        <pc:spChg chg="add del mod">
          <ac:chgData name="소 민환" userId="367441008b9a3a76" providerId="LiveId" clId="{648011A1-C917-459D-BE86-0EBE73518EF7}" dt="2020-11-07T16:34:07.680" v="6518" actId="478"/>
          <ac:spMkLst>
            <pc:docMk/>
            <pc:sldMk cId="4178626309" sldId="464"/>
            <ac:spMk id="79" creationId="{34903B2C-D2E5-4E30-871D-97DAD453062C}"/>
          </ac:spMkLst>
        </pc:spChg>
        <pc:spChg chg="add del mod">
          <ac:chgData name="소 민환" userId="367441008b9a3a76" providerId="LiveId" clId="{648011A1-C917-459D-BE86-0EBE73518EF7}" dt="2020-11-07T16:34:06.258" v="6517" actId="478"/>
          <ac:spMkLst>
            <pc:docMk/>
            <pc:sldMk cId="4178626309" sldId="464"/>
            <ac:spMk id="81" creationId="{B9EEE2D7-FD3C-41A4-867D-6C3EDA4B950B}"/>
          </ac:spMkLst>
        </pc:spChg>
        <pc:spChg chg="add del mod">
          <ac:chgData name="소 민환" userId="367441008b9a3a76" providerId="LiveId" clId="{648011A1-C917-459D-BE86-0EBE73518EF7}" dt="2020-11-07T16:34:08.973" v="6520" actId="478"/>
          <ac:spMkLst>
            <pc:docMk/>
            <pc:sldMk cId="4178626309" sldId="464"/>
            <ac:spMk id="83" creationId="{577BFC51-50C5-4ADB-93E5-31226C0450BB}"/>
          </ac:spMkLst>
        </pc:spChg>
        <pc:spChg chg="add del mod">
          <ac:chgData name="소 민환" userId="367441008b9a3a76" providerId="LiveId" clId="{648011A1-C917-459D-BE86-0EBE73518EF7}" dt="2020-11-07T16:34:10.151" v="6521" actId="478"/>
          <ac:spMkLst>
            <pc:docMk/>
            <pc:sldMk cId="4178626309" sldId="464"/>
            <ac:spMk id="85" creationId="{27B33AD6-C0EF-450A-AF05-262ACB69C445}"/>
          </ac:spMkLst>
        </pc:spChg>
        <pc:spChg chg="add del mod">
          <ac:chgData name="소 민환" userId="367441008b9a3a76" providerId="LiveId" clId="{648011A1-C917-459D-BE86-0EBE73518EF7}" dt="2020-11-07T16:34:13.989" v="6525" actId="478"/>
          <ac:spMkLst>
            <pc:docMk/>
            <pc:sldMk cId="4178626309" sldId="464"/>
            <ac:spMk id="87" creationId="{0DE8B991-35A2-4179-BD68-BB2E1DB9099C}"/>
          </ac:spMkLst>
        </pc:spChg>
        <pc:spChg chg="add del mod">
          <ac:chgData name="소 민환" userId="367441008b9a3a76" providerId="LiveId" clId="{648011A1-C917-459D-BE86-0EBE73518EF7}" dt="2020-11-07T16:34:10.915" v="6522" actId="478"/>
          <ac:spMkLst>
            <pc:docMk/>
            <pc:sldMk cId="4178626309" sldId="464"/>
            <ac:spMk id="89" creationId="{F0035AD8-28A8-496E-AD00-D4675C3681FE}"/>
          </ac:spMkLst>
        </pc:spChg>
        <pc:spChg chg="add del mod">
          <ac:chgData name="소 민환" userId="367441008b9a3a76" providerId="LiveId" clId="{648011A1-C917-459D-BE86-0EBE73518EF7}" dt="2020-11-07T16:34:11.961" v="6523" actId="478"/>
          <ac:spMkLst>
            <pc:docMk/>
            <pc:sldMk cId="4178626309" sldId="464"/>
            <ac:spMk id="91" creationId="{C70E9BFA-3E0D-41AF-A5BB-08A84F3EB165}"/>
          </ac:spMkLst>
        </pc:spChg>
        <pc:spChg chg="add del mod">
          <ac:chgData name="소 민환" userId="367441008b9a3a76" providerId="LiveId" clId="{648011A1-C917-459D-BE86-0EBE73518EF7}" dt="2020-11-07T16:34:12.953" v="6524" actId="478"/>
          <ac:spMkLst>
            <pc:docMk/>
            <pc:sldMk cId="4178626309" sldId="464"/>
            <ac:spMk id="93" creationId="{49B96B3D-63FA-4F2A-BC4B-F796BF459335}"/>
          </ac:spMkLst>
        </pc:spChg>
        <pc:spChg chg="add mod">
          <ac:chgData name="소 민환" userId="367441008b9a3a76" providerId="LiveId" clId="{648011A1-C917-459D-BE86-0EBE73518EF7}" dt="2020-11-07T16:29:44.274" v="6466" actId="339"/>
          <ac:spMkLst>
            <pc:docMk/>
            <pc:sldMk cId="4178626309" sldId="464"/>
            <ac:spMk id="94" creationId="{53F3CD82-5BCC-416C-B476-A854DEF82FC1}"/>
          </ac:spMkLst>
        </pc:spChg>
        <pc:spChg chg="add del mod">
          <ac:chgData name="소 민환" userId="367441008b9a3a76" providerId="LiveId" clId="{648011A1-C917-459D-BE86-0EBE73518EF7}" dt="2020-11-07T16:30:45.177" v="6473"/>
          <ac:spMkLst>
            <pc:docMk/>
            <pc:sldMk cId="4178626309" sldId="464"/>
            <ac:spMk id="95" creationId="{45AB22D5-3903-4176-89E2-552E83E10598}"/>
          </ac:spMkLst>
        </pc:spChg>
        <pc:spChg chg="add del mod">
          <ac:chgData name="소 민환" userId="367441008b9a3a76" providerId="LiveId" clId="{648011A1-C917-459D-BE86-0EBE73518EF7}" dt="2020-11-07T16:30:45.177" v="6473"/>
          <ac:spMkLst>
            <pc:docMk/>
            <pc:sldMk cId="4178626309" sldId="464"/>
            <ac:spMk id="96" creationId="{F2819612-B60F-4559-AABC-7484315284D9}"/>
          </ac:spMkLst>
        </pc:spChg>
        <pc:spChg chg="mod">
          <ac:chgData name="소 민환" userId="367441008b9a3a76" providerId="LiveId" clId="{648011A1-C917-459D-BE86-0EBE73518EF7}" dt="2020-11-07T16:31:33.455" v="6496" actId="339"/>
          <ac:spMkLst>
            <pc:docMk/>
            <pc:sldMk cId="4178626309" sldId="464"/>
            <ac:spMk id="97" creationId="{AB43AC96-264D-4AE0-BEBE-EC7594F3B6DB}"/>
          </ac:spMkLst>
        </pc:spChg>
        <pc:spChg chg="add mod">
          <ac:chgData name="소 민환" userId="367441008b9a3a76" providerId="LiveId" clId="{648011A1-C917-459D-BE86-0EBE73518EF7}" dt="2020-11-07T16:31:33.455" v="6496" actId="339"/>
          <ac:spMkLst>
            <pc:docMk/>
            <pc:sldMk cId="4178626309" sldId="464"/>
            <ac:spMk id="99" creationId="{D27048C2-C0DC-4369-A20B-4EE583AB9F0A}"/>
          </ac:spMkLst>
        </pc:spChg>
        <pc:spChg chg="add mod">
          <ac:chgData name="소 민환" userId="367441008b9a3a76" providerId="LiveId" clId="{648011A1-C917-459D-BE86-0EBE73518EF7}" dt="2020-11-07T16:32:19.875" v="6501" actId="339"/>
          <ac:spMkLst>
            <pc:docMk/>
            <pc:sldMk cId="4178626309" sldId="464"/>
            <ac:spMk id="100" creationId="{78FE5BCD-311C-4234-9EBD-B9EBB69FD83D}"/>
          </ac:spMkLst>
        </pc:spChg>
        <pc:spChg chg="add mod">
          <ac:chgData name="소 민환" userId="367441008b9a3a76" providerId="LiveId" clId="{648011A1-C917-459D-BE86-0EBE73518EF7}" dt="2020-11-07T16:37:58.336" v="6585" actId="339"/>
          <ac:spMkLst>
            <pc:docMk/>
            <pc:sldMk cId="4178626309" sldId="464"/>
            <ac:spMk id="101" creationId="{639CEA1E-6622-4F26-8366-33F6BF652F5E}"/>
          </ac:spMkLst>
        </pc:spChg>
        <pc:spChg chg="add mod">
          <ac:chgData name="소 민환" userId="367441008b9a3a76" providerId="LiveId" clId="{648011A1-C917-459D-BE86-0EBE73518EF7}" dt="2020-11-07T16:35:24.377" v="6538" actId="164"/>
          <ac:spMkLst>
            <pc:docMk/>
            <pc:sldMk cId="4178626309" sldId="464"/>
            <ac:spMk id="102" creationId="{F73E2092-B992-4604-A075-ABF910FF5488}"/>
          </ac:spMkLst>
        </pc:spChg>
        <pc:spChg chg="add del">
          <ac:chgData name="소 민환" userId="367441008b9a3a76" providerId="LiveId" clId="{648011A1-C917-459D-BE86-0EBE73518EF7}" dt="2020-11-07T16:33:51.192" v="6514" actId="478"/>
          <ac:spMkLst>
            <pc:docMk/>
            <pc:sldMk cId="4178626309" sldId="464"/>
            <ac:spMk id="104" creationId="{02637B82-0247-4B47-A85C-5E4F8FC55E2C}"/>
          </ac:spMkLst>
        </pc:spChg>
        <pc:spChg chg="add mod">
          <ac:chgData name="소 민환" userId="367441008b9a3a76" providerId="LiveId" clId="{648011A1-C917-459D-BE86-0EBE73518EF7}" dt="2020-11-07T16:35:24.377" v="6538" actId="164"/>
          <ac:spMkLst>
            <pc:docMk/>
            <pc:sldMk cId="4178626309" sldId="464"/>
            <ac:spMk id="105" creationId="{98D6DB53-B33C-4FFE-BC1B-863E9330F3BD}"/>
          </ac:spMkLst>
        </pc:spChg>
        <pc:spChg chg="mod">
          <ac:chgData name="소 민환" userId="367441008b9a3a76" providerId="LiveId" clId="{648011A1-C917-459D-BE86-0EBE73518EF7}" dt="2020-11-07T16:35:26.858" v="6539"/>
          <ac:spMkLst>
            <pc:docMk/>
            <pc:sldMk cId="4178626309" sldId="464"/>
            <ac:spMk id="108" creationId="{7A24C34B-D90A-47E4-993D-1285ECC0C81B}"/>
          </ac:spMkLst>
        </pc:spChg>
        <pc:spChg chg="mod">
          <ac:chgData name="소 민환" userId="367441008b9a3a76" providerId="LiveId" clId="{648011A1-C917-459D-BE86-0EBE73518EF7}" dt="2020-11-07T16:35:26.858" v="6539"/>
          <ac:spMkLst>
            <pc:docMk/>
            <pc:sldMk cId="4178626309" sldId="464"/>
            <ac:spMk id="109" creationId="{640B6E74-F069-4A94-9B3F-DEFD37BFE6EE}"/>
          </ac:spMkLst>
        </pc:spChg>
        <pc:spChg chg="mod">
          <ac:chgData name="소 민환" userId="367441008b9a3a76" providerId="LiveId" clId="{648011A1-C917-459D-BE86-0EBE73518EF7}" dt="2020-11-07T16:36:55.832" v="6557" actId="20577"/>
          <ac:spMkLst>
            <pc:docMk/>
            <pc:sldMk cId="4178626309" sldId="464"/>
            <ac:spMk id="110" creationId="{07B9861B-48AA-4ACE-97D6-0542C6E14E0C}"/>
          </ac:spMkLst>
        </pc:spChg>
        <pc:spChg chg="mod">
          <ac:chgData name="소 민환" userId="367441008b9a3a76" providerId="LiveId" clId="{648011A1-C917-459D-BE86-0EBE73518EF7}" dt="2020-11-07T16:35:33.879" v="6543"/>
          <ac:spMkLst>
            <pc:docMk/>
            <pc:sldMk cId="4178626309" sldId="464"/>
            <ac:spMk id="112" creationId="{7838D873-1E95-4F8E-AA25-E3AFC1E1BF2F}"/>
          </ac:spMkLst>
        </pc:spChg>
        <pc:spChg chg="mod">
          <ac:chgData name="소 민환" userId="367441008b9a3a76" providerId="LiveId" clId="{648011A1-C917-459D-BE86-0EBE73518EF7}" dt="2020-11-07T16:35:33.879" v="6543"/>
          <ac:spMkLst>
            <pc:docMk/>
            <pc:sldMk cId="4178626309" sldId="464"/>
            <ac:spMk id="113" creationId="{5B426460-5237-4CB8-B2BA-D6FC4EBA1D65}"/>
          </ac:spMkLst>
        </pc:spChg>
        <pc:spChg chg="mod">
          <ac:chgData name="소 민환" userId="367441008b9a3a76" providerId="LiveId" clId="{648011A1-C917-459D-BE86-0EBE73518EF7}" dt="2020-11-07T16:36:58.616" v="6559" actId="20577"/>
          <ac:spMkLst>
            <pc:docMk/>
            <pc:sldMk cId="4178626309" sldId="464"/>
            <ac:spMk id="114" creationId="{DFEEB571-319C-4776-8B1E-4E0016980D19}"/>
          </ac:spMkLst>
        </pc:spChg>
        <pc:spChg chg="mod">
          <ac:chgData name="소 민환" userId="367441008b9a3a76" providerId="LiveId" clId="{648011A1-C917-459D-BE86-0EBE73518EF7}" dt="2020-11-07T16:36:25.431" v="6550"/>
          <ac:spMkLst>
            <pc:docMk/>
            <pc:sldMk cId="4178626309" sldId="464"/>
            <ac:spMk id="116" creationId="{9C4D1E58-AAE5-40E4-93CD-3772130D3F48}"/>
          </ac:spMkLst>
        </pc:spChg>
        <pc:spChg chg="mod">
          <ac:chgData name="소 민환" userId="367441008b9a3a76" providerId="LiveId" clId="{648011A1-C917-459D-BE86-0EBE73518EF7}" dt="2020-11-07T16:36:25.431" v="6550"/>
          <ac:spMkLst>
            <pc:docMk/>
            <pc:sldMk cId="4178626309" sldId="464"/>
            <ac:spMk id="117" creationId="{97FEBB15-0F81-4E91-96A3-3DE7FC0E5D8F}"/>
          </ac:spMkLst>
        </pc:spChg>
        <pc:spChg chg="mod">
          <ac:chgData name="소 민환" userId="367441008b9a3a76" providerId="LiveId" clId="{648011A1-C917-459D-BE86-0EBE73518EF7}" dt="2020-11-07T16:37:04.496" v="6561" actId="20577"/>
          <ac:spMkLst>
            <pc:docMk/>
            <pc:sldMk cId="4178626309" sldId="464"/>
            <ac:spMk id="118" creationId="{49562103-D751-43FB-B845-A2BF814049F0}"/>
          </ac:spMkLst>
        </pc:spChg>
        <pc:spChg chg="mod">
          <ac:chgData name="소 민환" userId="367441008b9a3a76" providerId="LiveId" clId="{648011A1-C917-459D-BE86-0EBE73518EF7}" dt="2020-11-07T16:36:25.431" v="6550"/>
          <ac:spMkLst>
            <pc:docMk/>
            <pc:sldMk cId="4178626309" sldId="464"/>
            <ac:spMk id="120" creationId="{41373257-D7F1-4883-A7F9-303CD30BF9BD}"/>
          </ac:spMkLst>
        </pc:spChg>
        <pc:spChg chg="mod">
          <ac:chgData name="소 민환" userId="367441008b9a3a76" providerId="LiveId" clId="{648011A1-C917-459D-BE86-0EBE73518EF7}" dt="2020-11-07T16:36:25.431" v="6550"/>
          <ac:spMkLst>
            <pc:docMk/>
            <pc:sldMk cId="4178626309" sldId="464"/>
            <ac:spMk id="121" creationId="{39FE2062-6D74-4E44-831A-F2E51F2E7B0B}"/>
          </ac:spMkLst>
        </pc:spChg>
        <pc:spChg chg="mod">
          <ac:chgData name="소 민환" userId="367441008b9a3a76" providerId="LiveId" clId="{648011A1-C917-459D-BE86-0EBE73518EF7}" dt="2020-11-07T16:37:06.217" v="6563" actId="20577"/>
          <ac:spMkLst>
            <pc:docMk/>
            <pc:sldMk cId="4178626309" sldId="464"/>
            <ac:spMk id="122" creationId="{5CB1045B-5FE4-4FE0-9836-DFA66633A405}"/>
          </ac:spMkLst>
        </pc:spChg>
        <pc:spChg chg="mod">
          <ac:chgData name="소 민환" userId="367441008b9a3a76" providerId="LiveId" clId="{648011A1-C917-459D-BE86-0EBE73518EF7}" dt="2020-11-07T16:36:25.431" v="6550"/>
          <ac:spMkLst>
            <pc:docMk/>
            <pc:sldMk cId="4178626309" sldId="464"/>
            <ac:spMk id="124" creationId="{7F567C42-75F8-4EAF-B6DA-20B7383F13C1}"/>
          </ac:spMkLst>
        </pc:spChg>
        <pc:spChg chg="mod">
          <ac:chgData name="소 민환" userId="367441008b9a3a76" providerId="LiveId" clId="{648011A1-C917-459D-BE86-0EBE73518EF7}" dt="2020-11-07T16:36:25.431" v="6550"/>
          <ac:spMkLst>
            <pc:docMk/>
            <pc:sldMk cId="4178626309" sldId="464"/>
            <ac:spMk id="125" creationId="{D31483D5-6F4A-4A47-BAD7-9AAF2ECA9BF6}"/>
          </ac:spMkLst>
        </pc:spChg>
        <pc:spChg chg="mod">
          <ac:chgData name="소 민환" userId="367441008b9a3a76" providerId="LiveId" clId="{648011A1-C917-459D-BE86-0EBE73518EF7}" dt="2020-11-07T16:37:08.279" v="6565" actId="20577"/>
          <ac:spMkLst>
            <pc:docMk/>
            <pc:sldMk cId="4178626309" sldId="464"/>
            <ac:spMk id="126" creationId="{52B224D2-019A-44DD-8E54-30545072E3FC}"/>
          </ac:spMkLst>
        </pc:spChg>
        <pc:spChg chg="mod">
          <ac:chgData name="소 민환" userId="367441008b9a3a76" providerId="LiveId" clId="{648011A1-C917-459D-BE86-0EBE73518EF7}" dt="2020-11-07T16:36:30.247" v="6552"/>
          <ac:spMkLst>
            <pc:docMk/>
            <pc:sldMk cId="4178626309" sldId="464"/>
            <ac:spMk id="128" creationId="{F3198AB1-11F2-47FA-8910-A1015EBF80C8}"/>
          </ac:spMkLst>
        </pc:spChg>
        <pc:spChg chg="mod">
          <ac:chgData name="소 민환" userId="367441008b9a3a76" providerId="LiveId" clId="{648011A1-C917-459D-BE86-0EBE73518EF7}" dt="2020-11-07T16:36:30.247" v="6552"/>
          <ac:spMkLst>
            <pc:docMk/>
            <pc:sldMk cId="4178626309" sldId="464"/>
            <ac:spMk id="129" creationId="{AB479336-B4F2-4AAA-A5E4-2C303965797E}"/>
          </ac:spMkLst>
        </pc:spChg>
        <pc:spChg chg="mod">
          <ac:chgData name="소 민환" userId="367441008b9a3a76" providerId="LiveId" clId="{648011A1-C917-459D-BE86-0EBE73518EF7}" dt="2020-11-07T16:37:27.006" v="6578" actId="1076"/>
          <ac:spMkLst>
            <pc:docMk/>
            <pc:sldMk cId="4178626309" sldId="464"/>
            <ac:spMk id="130" creationId="{05833BF7-9F6E-4DEC-835D-69EFD3D6BB57}"/>
          </ac:spMkLst>
        </pc:spChg>
        <pc:spChg chg="mod">
          <ac:chgData name="소 민환" userId="367441008b9a3a76" providerId="LiveId" clId="{648011A1-C917-459D-BE86-0EBE73518EF7}" dt="2020-11-07T16:36:30.247" v="6552"/>
          <ac:spMkLst>
            <pc:docMk/>
            <pc:sldMk cId="4178626309" sldId="464"/>
            <ac:spMk id="132" creationId="{216440BB-D372-410C-BAD4-175A74F3FF23}"/>
          </ac:spMkLst>
        </pc:spChg>
        <pc:spChg chg="mod">
          <ac:chgData name="소 민환" userId="367441008b9a3a76" providerId="LiveId" clId="{648011A1-C917-459D-BE86-0EBE73518EF7}" dt="2020-11-07T16:36:30.247" v="6552"/>
          <ac:spMkLst>
            <pc:docMk/>
            <pc:sldMk cId="4178626309" sldId="464"/>
            <ac:spMk id="133" creationId="{C742C9A0-8AF0-4BC8-B971-D00BC479C2DC}"/>
          </ac:spMkLst>
        </pc:spChg>
        <pc:spChg chg="mod">
          <ac:chgData name="소 민환" userId="367441008b9a3a76" providerId="LiveId" clId="{648011A1-C917-459D-BE86-0EBE73518EF7}" dt="2020-11-07T16:37:33.423" v="6581" actId="1076"/>
          <ac:spMkLst>
            <pc:docMk/>
            <pc:sldMk cId="4178626309" sldId="464"/>
            <ac:spMk id="134" creationId="{B32E27A7-EDB4-4880-9591-0C56A4E56B5C}"/>
          </ac:spMkLst>
        </pc:spChg>
        <pc:spChg chg="mod">
          <ac:chgData name="소 민환" userId="367441008b9a3a76" providerId="LiveId" clId="{648011A1-C917-459D-BE86-0EBE73518EF7}" dt="2020-11-07T16:36:30.247" v="6552"/>
          <ac:spMkLst>
            <pc:docMk/>
            <pc:sldMk cId="4178626309" sldId="464"/>
            <ac:spMk id="136" creationId="{44BE8B5A-CAB4-4219-AF86-D334CB22EDCC}"/>
          </ac:spMkLst>
        </pc:spChg>
        <pc:spChg chg="mod">
          <ac:chgData name="소 민환" userId="367441008b9a3a76" providerId="LiveId" clId="{648011A1-C917-459D-BE86-0EBE73518EF7}" dt="2020-11-07T16:36:30.247" v="6552"/>
          <ac:spMkLst>
            <pc:docMk/>
            <pc:sldMk cId="4178626309" sldId="464"/>
            <ac:spMk id="137" creationId="{90EBDCE3-CE63-498C-9C75-AA1C50CDB64D}"/>
          </ac:spMkLst>
        </pc:spChg>
        <pc:spChg chg="mod">
          <ac:chgData name="소 민환" userId="367441008b9a3a76" providerId="LiveId" clId="{648011A1-C917-459D-BE86-0EBE73518EF7}" dt="2020-11-07T16:37:39.060" v="6584" actId="1076"/>
          <ac:spMkLst>
            <pc:docMk/>
            <pc:sldMk cId="4178626309" sldId="464"/>
            <ac:spMk id="138" creationId="{6E7ECD58-E21A-4E28-AF2F-2FED2A701228}"/>
          </ac:spMkLst>
        </pc:spChg>
        <pc:spChg chg="mod">
          <ac:chgData name="소 민환" userId="367441008b9a3a76" providerId="LiveId" clId="{648011A1-C917-459D-BE86-0EBE73518EF7}" dt="2020-11-07T16:36:35.548" v="6554"/>
          <ac:spMkLst>
            <pc:docMk/>
            <pc:sldMk cId="4178626309" sldId="464"/>
            <ac:spMk id="140" creationId="{A9C70ED0-F73F-45A8-AACA-FAB5F8952105}"/>
          </ac:spMkLst>
        </pc:spChg>
        <pc:spChg chg="mod">
          <ac:chgData name="소 민환" userId="367441008b9a3a76" providerId="LiveId" clId="{648011A1-C917-459D-BE86-0EBE73518EF7}" dt="2020-11-07T16:36:35.548" v="6554"/>
          <ac:spMkLst>
            <pc:docMk/>
            <pc:sldMk cId="4178626309" sldId="464"/>
            <ac:spMk id="141" creationId="{EEFD9355-274C-4CFA-9280-B078CEDAB39D}"/>
          </ac:spMkLst>
        </pc:spChg>
        <pc:spChg chg="mod">
          <ac:chgData name="소 민환" userId="367441008b9a3a76" providerId="LiveId" clId="{648011A1-C917-459D-BE86-0EBE73518EF7}" dt="2020-11-07T16:37:10.512" v="6567" actId="20577"/>
          <ac:spMkLst>
            <pc:docMk/>
            <pc:sldMk cId="4178626309" sldId="464"/>
            <ac:spMk id="142" creationId="{B4B7BA37-899D-4715-A906-7D7C80F88F59}"/>
          </ac:spMkLst>
        </pc:spChg>
        <pc:spChg chg="mod">
          <ac:chgData name="소 민환" userId="367441008b9a3a76" providerId="LiveId" clId="{648011A1-C917-459D-BE86-0EBE73518EF7}" dt="2020-11-07T16:36:35.548" v="6554"/>
          <ac:spMkLst>
            <pc:docMk/>
            <pc:sldMk cId="4178626309" sldId="464"/>
            <ac:spMk id="144" creationId="{6691E5A4-66FF-4C40-9FF4-0C99F55C8B1F}"/>
          </ac:spMkLst>
        </pc:spChg>
        <pc:spChg chg="mod">
          <ac:chgData name="소 민환" userId="367441008b9a3a76" providerId="LiveId" clId="{648011A1-C917-459D-BE86-0EBE73518EF7}" dt="2020-11-07T16:36:35.548" v="6554"/>
          <ac:spMkLst>
            <pc:docMk/>
            <pc:sldMk cId="4178626309" sldId="464"/>
            <ac:spMk id="145" creationId="{36D813F6-F5D8-4C54-B96B-805C6FB0F039}"/>
          </ac:spMkLst>
        </pc:spChg>
        <pc:spChg chg="mod">
          <ac:chgData name="소 민환" userId="367441008b9a3a76" providerId="LiveId" clId="{648011A1-C917-459D-BE86-0EBE73518EF7}" dt="2020-11-07T16:37:13.019" v="6569" actId="20577"/>
          <ac:spMkLst>
            <pc:docMk/>
            <pc:sldMk cId="4178626309" sldId="464"/>
            <ac:spMk id="146" creationId="{76688631-C539-4372-9298-3F404A4B488F}"/>
          </ac:spMkLst>
        </pc:spChg>
        <pc:spChg chg="mod">
          <ac:chgData name="소 민환" userId="367441008b9a3a76" providerId="LiveId" clId="{648011A1-C917-459D-BE86-0EBE73518EF7}" dt="2020-11-07T16:36:35.548" v="6554"/>
          <ac:spMkLst>
            <pc:docMk/>
            <pc:sldMk cId="4178626309" sldId="464"/>
            <ac:spMk id="148" creationId="{669FD23C-3DDC-46C8-A3FA-7FB0ECB1204A}"/>
          </ac:spMkLst>
        </pc:spChg>
        <pc:spChg chg="mod">
          <ac:chgData name="소 민환" userId="367441008b9a3a76" providerId="LiveId" clId="{648011A1-C917-459D-BE86-0EBE73518EF7}" dt="2020-11-07T16:36:35.548" v="6554"/>
          <ac:spMkLst>
            <pc:docMk/>
            <pc:sldMk cId="4178626309" sldId="464"/>
            <ac:spMk id="149" creationId="{9D238A87-E033-494A-B135-F336D98537F0}"/>
          </ac:spMkLst>
        </pc:spChg>
        <pc:spChg chg="mod">
          <ac:chgData name="소 민환" userId="367441008b9a3a76" providerId="LiveId" clId="{648011A1-C917-459D-BE86-0EBE73518EF7}" dt="2020-11-07T16:37:15.323" v="6571" actId="20577"/>
          <ac:spMkLst>
            <pc:docMk/>
            <pc:sldMk cId="4178626309" sldId="464"/>
            <ac:spMk id="150" creationId="{83E7B9E0-82C4-4984-A83D-2FBF87FFFC23}"/>
          </ac:spMkLst>
        </pc:spChg>
        <pc:grpChg chg="add mod">
          <ac:chgData name="소 민환" userId="367441008b9a3a76" providerId="LiveId" clId="{648011A1-C917-459D-BE86-0EBE73518EF7}" dt="2020-11-07T16:16:11.880" v="6306" actId="164"/>
          <ac:grpSpMkLst>
            <pc:docMk/>
            <pc:sldMk cId="4178626309" sldId="464"/>
            <ac:grpSpMk id="61" creationId="{47578C13-A3B2-4E0A-8965-A07A3B4D1755}"/>
          </ac:grpSpMkLst>
        </pc:grpChg>
        <pc:grpChg chg="add mod">
          <ac:chgData name="소 민환" userId="367441008b9a3a76" providerId="LiveId" clId="{648011A1-C917-459D-BE86-0EBE73518EF7}" dt="2020-11-07T16:36:10.285" v="6548" actId="1036"/>
          <ac:grpSpMkLst>
            <pc:docMk/>
            <pc:sldMk cId="4178626309" sldId="464"/>
            <ac:grpSpMk id="106" creationId="{CCA492F0-6195-4D8F-84FE-AACB54EA6384}"/>
          </ac:grpSpMkLst>
        </pc:grpChg>
        <pc:grpChg chg="add mod">
          <ac:chgData name="소 민환" userId="367441008b9a3a76" providerId="LiveId" clId="{648011A1-C917-459D-BE86-0EBE73518EF7}" dt="2020-11-07T16:36:21.440" v="6549" actId="1037"/>
          <ac:grpSpMkLst>
            <pc:docMk/>
            <pc:sldMk cId="4178626309" sldId="464"/>
            <ac:grpSpMk id="107" creationId="{D9A3097A-1C03-4791-B13B-BAEB8B173717}"/>
          </ac:grpSpMkLst>
        </pc:grpChg>
        <pc:grpChg chg="add mod">
          <ac:chgData name="소 민환" userId="367441008b9a3a76" providerId="LiveId" clId="{648011A1-C917-459D-BE86-0EBE73518EF7}" dt="2020-11-07T16:36:04.668" v="6547" actId="1035"/>
          <ac:grpSpMkLst>
            <pc:docMk/>
            <pc:sldMk cId="4178626309" sldId="464"/>
            <ac:grpSpMk id="111" creationId="{DBEF87BD-51E2-48D7-AA51-CD999183ECE1}"/>
          </ac:grpSpMkLst>
        </pc:grpChg>
        <pc:grpChg chg="add mod">
          <ac:chgData name="소 민환" userId="367441008b9a3a76" providerId="LiveId" clId="{648011A1-C917-459D-BE86-0EBE73518EF7}" dt="2020-11-07T16:36:29.651" v="6551" actId="1076"/>
          <ac:grpSpMkLst>
            <pc:docMk/>
            <pc:sldMk cId="4178626309" sldId="464"/>
            <ac:grpSpMk id="115" creationId="{C2FA1659-DFEF-4A2A-BA5C-356CC0A7D56D}"/>
          </ac:grpSpMkLst>
        </pc:grpChg>
        <pc:grpChg chg="add mod">
          <ac:chgData name="소 민환" userId="367441008b9a3a76" providerId="LiveId" clId="{648011A1-C917-459D-BE86-0EBE73518EF7}" dt="2020-11-07T16:36:29.651" v="6551" actId="1076"/>
          <ac:grpSpMkLst>
            <pc:docMk/>
            <pc:sldMk cId="4178626309" sldId="464"/>
            <ac:grpSpMk id="119" creationId="{83BD0D66-9290-4143-815D-0427E3987061}"/>
          </ac:grpSpMkLst>
        </pc:grpChg>
        <pc:grpChg chg="add mod">
          <ac:chgData name="소 민환" userId="367441008b9a3a76" providerId="LiveId" clId="{648011A1-C917-459D-BE86-0EBE73518EF7}" dt="2020-11-07T16:36:29.651" v="6551" actId="1076"/>
          <ac:grpSpMkLst>
            <pc:docMk/>
            <pc:sldMk cId="4178626309" sldId="464"/>
            <ac:grpSpMk id="123" creationId="{41E8AF37-4FEE-4D02-9C76-7D676B49E296}"/>
          </ac:grpSpMkLst>
        </pc:grpChg>
        <pc:grpChg chg="add mod">
          <ac:chgData name="소 민환" userId="367441008b9a3a76" providerId="LiveId" clId="{648011A1-C917-459D-BE86-0EBE73518EF7}" dt="2020-11-07T16:36:35.095" v="6553" actId="1076"/>
          <ac:grpSpMkLst>
            <pc:docMk/>
            <pc:sldMk cId="4178626309" sldId="464"/>
            <ac:grpSpMk id="127" creationId="{25CCC66B-CE27-4AE7-949D-10D165BDDA15}"/>
          </ac:grpSpMkLst>
        </pc:grpChg>
        <pc:grpChg chg="add mod">
          <ac:chgData name="소 민환" userId="367441008b9a3a76" providerId="LiveId" clId="{648011A1-C917-459D-BE86-0EBE73518EF7}" dt="2020-11-07T16:36:35.095" v="6553" actId="1076"/>
          <ac:grpSpMkLst>
            <pc:docMk/>
            <pc:sldMk cId="4178626309" sldId="464"/>
            <ac:grpSpMk id="131" creationId="{DA11A58F-6EB8-4B36-829F-52C678741A4E}"/>
          </ac:grpSpMkLst>
        </pc:grpChg>
        <pc:grpChg chg="add mod">
          <ac:chgData name="소 민환" userId="367441008b9a3a76" providerId="LiveId" clId="{648011A1-C917-459D-BE86-0EBE73518EF7}" dt="2020-11-07T16:36:35.095" v="6553" actId="1076"/>
          <ac:grpSpMkLst>
            <pc:docMk/>
            <pc:sldMk cId="4178626309" sldId="464"/>
            <ac:grpSpMk id="135" creationId="{04410EE2-97F4-45AB-9A6F-818E2DD9A82D}"/>
          </ac:grpSpMkLst>
        </pc:grpChg>
        <pc:grpChg chg="add mod">
          <ac:chgData name="소 민환" userId="367441008b9a3a76" providerId="LiveId" clId="{648011A1-C917-459D-BE86-0EBE73518EF7}" dt="2020-11-07T16:36:40.398" v="6555" actId="1076"/>
          <ac:grpSpMkLst>
            <pc:docMk/>
            <pc:sldMk cId="4178626309" sldId="464"/>
            <ac:grpSpMk id="139" creationId="{0F75197C-F620-4994-A072-387BE059E1FF}"/>
          </ac:grpSpMkLst>
        </pc:grpChg>
        <pc:grpChg chg="add mod">
          <ac:chgData name="소 민환" userId="367441008b9a3a76" providerId="LiveId" clId="{648011A1-C917-459D-BE86-0EBE73518EF7}" dt="2020-11-07T16:36:40.398" v="6555" actId="1076"/>
          <ac:grpSpMkLst>
            <pc:docMk/>
            <pc:sldMk cId="4178626309" sldId="464"/>
            <ac:grpSpMk id="143" creationId="{23B104E4-365E-4986-8F72-39118227EBF1}"/>
          </ac:grpSpMkLst>
        </pc:grpChg>
        <pc:grpChg chg="add mod">
          <ac:chgData name="소 민환" userId="367441008b9a3a76" providerId="LiveId" clId="{648011A1-C917-459D-BE86-0EBE73518EF7}" dt="2020-11-07T16:36:40.398" v="6555" actId="1076"/>
          <ac:grpSpMkLst>
            <pc:docMk/>
            <pc:sldMk cId="4178626309" sldId="464"/>
            <ac:grpSpMk id="147" creationId="{6E4FDDA3-3D62-4202-95D7-FE491EDF2242}"/>
          </ac:grpSpMkLst>
        </pc:grpChg>
        <pc:picChg chg="add mod">
          <ac:chgData name="소 민환" userId="367441008b9a3a76" providerId="LiveId" clId="{648011A1-C917-459D-BE86-0EBE73518EF7}" dt="2020-11-07T15:57:55.783" v="6084" actId="14100"/>
          <ac:picMkLst>
            <pc:docMk/>
            <pc:sldMk cId="4178626309" sldId="464"/>
            <ac:picMk id="5" creationId="{AB9A8BFC-8A65-4995-BA00-48D141EC0586}"/>
          </ac:picMkLst>
        </pc:picChg>
        <pc:cxnChg chg="add mod">
          <ac:chgData name="소 민환" userId="367441008b9a3a76" providerId="LiveId" clId="{648011A1-C917-459D-BE86-0EBE73518EF7}" dt="2020-11-07T16:16:11.880" v="6306" actId="164"/>
          <ac:cxnSpMkLst>
            <pc:docMk/>
            <pc:sldMk cId="4178626309" sldId="464"/>
            <ac:cxnSpMk id="8" creationId="{2B451267-43FB-48DF-9E71-51DB63B726BB}"/>
          </ac:cxnSpMkLst>
        </pc:cxnChg>
        <pc:cxnChg chg="add mod">
          <ac:chgData name="소 민환" userId="367441008b9a3a76" providerId="LiveId" clId="{648011A1-C917-459D-BE86-0EBE73518EF7}" dt="2020-11-07T16:16:11.880" v="6306" actId="164"/>
          <ac:cxnSpMkLst>
            <pc:docMk/>
            <pc:sldMk cId="4178626309" sldId="464"/>
            <ac:cxnSpMk id="14" creationId="{5927E151-FBD2-46FE-85A1-BD11C646CAFD}"/>
          </ac:cxnSpMkLst>
        </pc:cxnChg>
        <pc:cxnChg chg="add mod">
          <ac:chgData name="소 민환" userId="367441008b9a3a76" providerId="LiveId" clId="{648011A1-C917-459D-BE86-0EBE73518EF7}" dt="2020-11-07T16:16:11.880" v="6306" actId="164"/>
          <ac:cxnSpMkLst>
            <pc:docMk/>
            <pc:sldMk cId="4178626309" sldId="464"/>
            <ac:cxnSpMk id="15" creationId="{20BD87C1-81A0-465E-BD99-7014422D5E17}"/>
          </ac:cxnSpMkLst>
        </pc:cxnChg>
        <pc:cxnChg chg="add mod">
          <ac:chgData name="소 민환" userId="367441008b9a3a76" providerId="LiveId" clId="{648011A1-C917-459D-BE86-0EBE73518EF7}" dt="2020-11-07T16:16:11.880" v="6306" actId="164"/>
          <ac:cxnSpMkLst>
            <pc:docMk/>
            <pc:sldMk cId="4178626309" sldId="464"/>
            <ac:cxnSpMk id="18" creationId="{217A5959-B270-4CED-90AE-905F2E4942A0}"/>
          </ac:cxnSpMkLst>
        </pc:cxnChg>
        <pc:cxnChg chg="add mod">
          <ac:chgData name="소 민환" userId="367441008b9a3a76" providerId="LiveId" clId="{648011A1-C917-459D-BE86-0EBE73518EF7}" dt="2020-11-07T16:16:11.880" v="6306" actId="164"/>
          <ac:cxnSpMkLst>
            <pc:docMk/>
            <pc:sldMk cId="4178626309" sldId="464"/>
            <ac:cxnSpMk id="20" creationId="{8187BF69-6BE6-4B2C-A2B2-716998BB4CD6}"/>
          </ac:cxnSpMkLst>
        </pc:cxnChg>
        <pc:cxnChg chg="add mod">
          <ac:chgData name="소 민환" userId="367441008b9a3a76" providerId="LiveId" clId="{648011A1-C917-459D-BE86-0EBE73518EF7}" dt="2020-11-07T16:16:11.880" v="6306" actId="164"/>
          <ac:cxnSpMkLst>
            <pc:docMk/>
            <pc:sldMk cId="4178626309" sldId="464"/>
            <ac:cxnSpMk id="24" creationId="{D3DA533E-27D7-4C3E-9420-BA87F3A5D9A1}"/>
          </ac:cxnSpMkLst>
        </pc:cxnChg>
        <pc:cxnChg chg="add mod">
          <ac:chgData name="소 민환" userId="367441008b9a3a76" providerId="LiveId" clId="{648011A1-C917-459D-BE86-0EBE73518EF7}" dt="2020-11-07T16:16:11.880" v="6306" actId="164"/>
          <ac:cxnSpMkLst>
            <pc:docMk/>
            <pc:sldMk cId="4178626309" sldId="464"/>
            <ac:cxnSpMk id="25" creationId="{13E2201F-4CB7-4B16-B551-913282D97961}"/>
          </ac:cxnSpMkLst>
        </pc:cxnChg>
        <pc:cxnChg chg="add mod">
          <ac:chgData name="소 민환" userId="367441008b9a3a76" providerId="LiveId" clId="{648011A1-C917-459D-BE86-0EBE73518EF7}" dt="2020-11-07T16:16:11.880" v="6306" actId="164"/>
          <ac:cxnSpMkLst>
            <pc:docMk/>
            <pc:sldMk cId="4178626309" sldId="464"/>
            <ac:cxnSpMk id="28" creationId="{5CD36486-7D4B-4C24-B817-6299E28990AD}"/>
          </ac:cxnSpMkLst>
        </pc:cxnChg>
        <pc:cxnChg chg="add del">
          <ac:chgData name="소 민환" userId="367441008b9a3a76" providerId="LiveId" clId="{648011A1-C917-459D-BE86-0EBE73518EF7}" dt="2020-11-07T16:03:17.546" v="6142" actId="478"/>
          <ac:cxnSpMkLst>
            <pc:docMk/>
            <pc:sldMk cId="4178626309" sldId="464"/>
            <ac:cxnSpMk id="30" creationId="{C8F514CE-2FAC-453B-97EA-EF2B3674434F}"/>
          </ac:cxnSpMkLst>
        </pc:cxnChg>
        <pc:cxnChg chg="add mod">
          <ac:chgData name="소 민환" userId="367441008b9a3a76" providerId="LiveId" clId="{648011A1-C917-459D-BE86-0EBE73518EF7}" dt="2020-11-07T16:16:11.880" v="6306" actId="164"/>
          <ac:cxnSpMkLst>
            <pc:docMk/>
            <pc:sldMk cId="4178626309" sldId="464"/>
            <ac:cxnSpMk id="31" creationId="{8A03F9D8-F6AB-4A34-AD3F-3B3B37058CAE}"/>
          </ac:cxnSpMkLst>
        </pc:cxnChg>
        <pc:cxnChg chg="add mod">
          <ac:chgData name="소 민환" userId="367441008b9a3a76" providerId="LiveId" clId="{648011A1-C917-459D-BE86-0EBE73518EF7}" dt="2020-11-07T16:16:11.880" v="6306" actId="164"/>
          <ac:cxnSpMkLst>
            <pc:docMk/>
            <pc:sldMk cId="4178626309" sldId="464"/>
            <ac:cxnSpMk id="33" creationId="{01AC0FF2-35BA-4B0C-8C14-2D0EF44817F3}"/>
          </ac:cxnSpMkLst>
        </pc:cxnChg>
        <pc:cxnChg chg="add mod ord">
          <ac:chgData name="소 민환" userId="367441008b9a3a76" providerId="LiveId" clId="{648011A1-C917-459D-BE86-0EBE73518EF7}" dt="2020-11-07T16:16:11.880" v="6306" actId="164"/>
          <ac:cxnSpMkLst>
            <pc:docMk/>
            <pc:sldMk cId="4178626309" sldId="464"/>
            <ac:cxnSpMk id="34" creationId="{CA3AB094-E0B2-4F3F-B2D6-FF1CF8163E59}"/>
          </ac:cxnSpMkLst>
        </pc:cxnChg>
        <pc:cxnChg chg="add mod ord">
          <ac:chgData name="소 민환" userId="367441008b9a3a76" providerId="LiveId" clId="{648011A1-C917-459D-BE86-0EBE73518EF7}" dt="2020-11-07T16:16:11.880" v="6306" actId="164"/>
          <ac:cxnSpMkLst>
            <pc:docMk/>
            <pc:sldMk cId="4178626309" sldId="464"/>
            <ac:cxnSpMk id="36" creationId="{BF032A4C-C5D9-4D88-939D-93DA59AFC6F3}"/>
          </ac:cxnSpMkLst>
        </pc:cxnChg>
        <pc:cxnChg chg="add mod">
          <ac:chgData name="소 민환" userId="367441008b9a3a76" providerId="LiveId" clId="{648011A1-C917-459D-BE86-0EBE73518EF7}" dt="2020-11-07T16:16:11.880" v="6306" actId="164"/>
          <ac:cxnSpMkLst>
            <pc:docMk/>
            <pc:sldMk cId="4178626309" sldId="464"/>
            <ac:cxnSpMk id="54" creationId="{E20F9436-5B0E-4068-87AE-C5C07F185471}"/>
          </ac:cxnSpMkLst>
        </pc:cxnChg>
        <pc:cxnChg chg="add mod">
          <ac:chgData name="소 민환" userId="367441008b9a3a76" providerId="LiveId" clId="{648011A1-C917-459D-BE86-0EBE73518EF7}" dt="2020-11-07T16:16:11.880" v="6306" actId="164"/>
          <ac:cxnSpMkLst>
            <pc:docMk/>
            <pc:sldMk cId="4178626309" sldId="464"/>
            <ac:cxnSpMk id="58" creationId="{3AD22ED0-6AB6-4DCC-906F-292FC14B7576}"/>
          </ac:cxnSpMkLst>
        </pc:cxnChg>
      </pc:sldChg>
      <pc:sldChg chg="addSp modSp add mod">
        <pc:chgData name="소 민환" userId="367441008b9a3a76" providerId="LiveId" clId="{648011A1-C917-459D-BE86-0EBE73518EF7}" dt="2020-11-10T16:09:33.562" v="17724" actId="22"/>
        <pc:sldMkLst>
          <pc:docMk/>
          <pc:sldMk cId="2478578046" sldId="465"/>
        </pc:sldMkLst>
        <pc:spChg chg="add mod">
          <ac:chgData name="소 민환" userId="367441008b9a3a76" providerId="LiveId" clId="{648011A1-C917-459D-BE86-0EBE73518EF7}" dt="2020-11-07T16:38:33.269" v="6588" actId="208"/>
          <ac:spMkLst>
            <pc:docMk/>
            <pc:sldMk cId="2478578046" sldId="465"/>
            <ac:spMk id="2" creationId="{D50050A6-CC69-41AA-B0EF-9953210018B2}"/>
          </ac:spMkLst>
        </pc:spChg>
        <pc:spChg chg="mod">
          <ac:chgData name="소 민환" userId="367441008b9a3a76" providerId="LiveId" clId="{648011A1-C917-459D-BE86-0EBE73518EF7}" dt="2020-11-08T01:33:55.959" v="7421" actId="14100"/>
          <ac:spMkLst>
            <pc:docMk/>
            <pc:sldMk cId="2478578046" sldId="465"/>
            <ac:spMk id="4" creationId="{64E45B91-6494-429B-B287-00934FAFD98B}"/>
          </ac:spMkLst>
        </pc:spChg>
        <pc:spChg chg="add">
          <ac:chgData name="소 민환" userId="367441008b9a3a76" providerId="LiveId" clId="{648011A1-C917-459D-BE86-0EBE73518EF7}" dt="2020-11-08T01:32:04.918" v="7408" actId="22"/>
          <ac:spMkLst>
            <pc:docMk/>
            <pc:sldMk cId="2478578046" sldId="465"/>
            <ac:spMk id="5" creationId="{91349FC1-4DFB-4769-B16A-3170D08FBD42}"/>
          </ac:spMkLst>
        </pc:spChg>
        <pc:spChg chg="add mod">
          <ac:chgData name="소 민환" userId="367441008b9a3a76" providerId="LiveId" clId="{648011A1-C917-459D-BE86-0EBE73518EF7}" dt="2020-11-07T16:38:55.406" v="6626" actId="1076"/>
          <ac:spMkLst>
            <pc:docMk/>
            <pc:sldMk cId="2478578046" sldId="465"/>
            <ac:spMk id="7" creationId="{3B6AA9CA-2E9B-4BC0-81BA-18957DA25441}"/>
          </ac:spMkLst>
        </pc:spChg>
        <pc:spChg chg="add">
          <ac:chgData name="소 민환" userId="367441008b9a3a76" providerId="LiveId" clId="{648011A1-C917-459D-BE86-0EBE73518EF7}" dt="2020-11-10T16:09:33.562" v="17724" actId="22"/>
          <ac:spMkLst>
            <pc:docMk/>
            <pc:sldMk cId="2478578046" sldId="465"/>
            <ac:spMk id="8" creationId="{FAE57674-EDEC-476F-A111-BC8E5307C9E7}"/>
          </ac:spMkLst>
        </pc:spChg>
        <pc:spChg chg="add mod">
          <ac:chgData name="소 민환" userId="367441008b9a3a76" providerId="LiveId" clId="{648011A1-C917-459D-BE86-0EBE73518EF7}" dt="2020-11-08T14:44:51.640" v="10885" actId="14100"/>
          <ac:spMkLst>
            <pc:docMk/>
            <pc:sldMk cId="2478578046" sldId="465"/>
            <ac:spMk id="14" creationId="{3BE05E43-463A-40DC-B9A2-CF3B37195469}"/>
          </ac:spMkLst>
        </pc:spChg>
        <pc:spChg chg="add mod">
          <ac:chgData name="소 민환" userId="367441008b9a3a76" providerId="LiveId" clId="{648011A1-C917-459D-BE86-0EBE73518EF7}" dt="2020-11-08T14:45:01.405" v="10888" actId="1076"/>
          <ac:spMkLst>
            <pc:docMk/>
            <pc:sldMk cId="2478578046" sldId="465"/>
            <ac:spMk id="16" creationId="{E932FBC9-AF50-40DE-AB59-130B0C5905BB}"/>
          </ac:spMkLst>
        </pc:spChg>
        <pc:cxnChg chg="add mod">
          <ac:chgData name="소 민환" userId="367441008b9a3a76" providerId="LiveId" clId="{648011A1-C917-459D-BE86-0EBE73518EF7}" dt="2020-11-07T16:38:41.674" v="6590" actId="208"/>
          <ac:cxnSpMkLst>
            <pc:docMk/>
            <pc:sldMk cId="2478578046" sldId="465"/>
            <ac:cxnSpMk id="6" creationId="{E5A6AA43-75B9-4090-A1DC-FC67745E37EB}"/>
          </ac:cxnSpMkLst>
        </pc:cxnChg>
        <pc:cxnChg chg="add mod">
          <ac:chgData name="소 민환" userId="367441008b9a3a76" providerId="LiveId" clId="{648011A1-C917-459D-BE86-0EBE73518EF7}" dt="2020-11-08T14:44:57.969" v="10887" actId="14100"/>
          <ac:cxnSpMkLst>
            <pc:docMk/>
            <pc:sldMk cId="2478578046" sldId="465"/>
            <ac:cxnSpMk id="15" creationId="{04F7D5AB-339F-48D4-814C-903F108F708D}"/>
          </ac:cxnSpMkLst>
        </pc:cxnChg>
      </pc:sldChg>
      <pc:sldChg chg="addSp delSp modSp add mod">
        <pc:chgData name="소 민환" userId="367441008b9a3a76" providerId="LiveId" clId="{648011A1-C917-459D-BE86-0EBE73518EF7}" dt="2020-11-10T16:09:39.110" v="17734"/>
        <pc:sldMkLst>
          <pc:docMk/>
          <pc:sldMk cId="487284612" sldId="466"/>
        </pc:sldMkLst>
        <pc:spChg chg="add">
          <ac:chgData name="소 민환" userId="367441008b9a3a76" providerId="LiveId" clId="{648011A1-C917-459D-BE86-0EBE73518EF7}" dt="2020-11-08T09:55:36.222" v="10228" actId="22"/>
          <ac:spMkLst>
            <pc:docMk/>
            <pc:sldMk cId="487284612" sldId="466"/>
            <ac:spMk id="2" creationId="{752A06ED-6FE6-4331-989E-23777254CBDE}"/>
          </ac:spMkLst>
        </pc:spChg>
        <pc:spChg chg="add del mod">
          <ac:chgData name="소 민환" userId="367441008b9a3a76" providerId="LiveId" clId="{648011A1-C917-459D-BE86-0EBE73518EF7}" dt="2020-11-08T01:19:57.308" v="6907" actId="478"/>
          <ac:spMkLst>
            <pc:docMk/>
            <pc:sldMk cId="487284612" sldId="466"/>
            <ac:spMk id="2" creationId="{EC5BF263-22C2-40F5-A741-A3A26D4C2D5C}"/>
          </ac:spMkLst>
        </pc:spChg>
        <pc:spChg chg="del mod">
          <ac:chgData name="소 민환" userId="367441008b9a3a76" providerId="LiveId" clId="{648011A1-C917-459D-BE86-0EBE73518EF7}" dt="2020-11-08T09:55:36.061" v="10227" actId="478"/>
          <ac:spMkLst>
            <pc:docMk/>
            <pc:sldMk cId="487284612" sldId="466"/>
            <ac:spMk id="4" creationId="{64E45B91-6494-429B-B287-00934FAFD98B}"/>
          </ac:spMkLst>
        </pc:spChg>
        <pc:spChg chg="add mod">
          <ac:chgData name="소 민환" userId="367441008b9a3a76" providerId="LiveId" clId="{648011A1-C917-459D-BE86-0EBE73518EF7}" dt="2020-11-10T16:09:39.110" v="17734"/>
          <ac:spMkLst>
            <pc:docMk/>
            <pc:sldMk cId="487284612" sldId="466"/>
            <ac:spMk id="4" creationId="{9AF9227E-58D7-49C8-AB07-2CC51C61E564}"/>
          </ac:spMkLst>
        </pc:spChg>
        <pc:spChg chg="add del mod">
          <ac:chgData name="소 민환" userId="367441008b9a3a76" providerId="LiveId" clId="{648011A1-C917-459D-BE86-0EBE73518EF7}" dt="2020-11-08T01:19:59.513" v="6909" actId="478"/>
          <ac:spMkLst>
            <pc:docMk/>
            <pc:sldMk cId="487284612" sldId="466"/>
            <ac:spMk id="10" creationId="{E97426B7-F66F-4386-A25D-5C430796DF5D}"/>
          </ac:spMkLst>
        </pc:spChg>
        <pc:spChg chg="add">
          <ac:chgData name="소 민환" userId="367441008b9a3a76" providerId="LiveId" clId="{648011A1-C917-459D-BE86-0EBE73518EF7}" dt="2020-11-08T01:32:07.409" v="7409" actId="22"/>
          <ac:spMkLst>
            <pc:docMk/>
            <pc:sldMk cId="487284612" sldId="466"/>
            <ac:spMk id="13" creationId="{0F038927-A97C-4230-9566-3D2D2880FFBB}"/>
          </ac:spMkLst>
        </pc:spChg>
        <pc:spChg chg="mod">
          <ac:chgData name="소 민환" userId="367441008b9a3a76" providerId="LiveId" clId="{648011A1-C917-459D-BE86-0EBE73518EF7}" dt="2020-11-07T16:41:14.271" v="6716" actId="207"/>
          <ac:spMkLst>
            <pc:docMk/>
            <pc:sldMk cId="487284612" sldId="466"/>
            <ac:spMk id="68" creationId="{A3A94779-E14F-4947-9AD9-19AB71315593}"/>
          </ac:spMkLst>
        </pc:spChg>
        <pc:spChg chg="mod">
          <ac:chgData name="소 민환" userId="367441008b9a3a76" providerId="LiveId" clId="{648011A1-C917-459D-BE86-0EBE73518EF7}" dt="2020-11-07T16:41:22.935" v="6766" actId="207"/>
          <ac:spMkLst>
            <pc:docMk/>
            <pc:sldMk cId="487284612" sldId="466"/>
            <ac:spMk id="70" creationId="{85A17EA1-F3EE-4544-B33B-CBDAA322C56E}"/>
          </ac:spMkLst>
        </pc:spChg>
        <pc:spChg chg="mod">
          <ac:chgData name="소 민환" userId="367441008b9a3a76" providerId="LiveId" clId="{648011A1-C917-459D-BE86-0EBE73518EF7}" dt="2020-11-07T16:39:30.024" v="6653" actId="207"/>
          <ac:spMkLst>
            <pc:docMk/>
            <pc:sldMk cId="487284612" sldId="466"/>
            <ac:spMk id="105" creationId="{98D6DB53-B33C-4FFE-BC1B-863E9330F3BD}"/>
          </ac:spMkLst>
        </pc:spChg>
        <pc:spChg chg="mod">
          <ac:chgData name="소 민환" userId="367441008b9a3a76" providerId="LiveId" clId="{648011A1-C917-459D-BE86-0EBE73518EF7}" dt="2020-11-07T16:39:32.582" v="6654" actId="207"/>
          <ac:spMkLst>
            <pc:docMk/>
            <pc:sldMk cId="487284612" sldId="466"/>
            <ac:spMk id="110" creationId="{07B9861B-48AA-4ACE-97D6-0542C6E14E0C}"/>
          </ac:spMkLst>
        </pc:spChg>
        <pc:spChg chg="mod">
          <ac:chgData name="소 민환" userId="367441008b9a3a76" providerId="LiveId" clId="{648011A1-C917-459D-BE86-0EBE73518EF7}" dt="2020-11-07T16:39:34.764" v="6655" actId="207"/>
          <ac:spMkLst>
            <pc:docMk/>
            <pc:sldMk cId="487284612" sldId="466"/>
            <ac:spMk id="114" creationId="{DFEEB571-319C-4776-8B1E-4E0016980D19}"/>
          </ac:spMkLst>
        </pc:spChg>
        <pc:spChg chg="mod">
          <ac:chgData name="소 민환" userId="367441008b9a3a76" providerId="LiveId" clId="{648011A1-C917-459D-BE86-0EBE73518EF7}" dt="2020-11-07T16:39:37.471" v="6656" actId="207"/>
          <ac:spMkLst>
            <pc:docMk/>
            <pc:sldMk cId="487284612" sldId="466"/>
            <ac:spMk id="118" creationId="{49562103-D751-43FB-B845-A2BF814049F0}"/>
          </ac:spMkLst>
        </pc:spChg>
        <pc:spChg chg="mod">
          <ac:chgData name="소 민환" userId="367441008b9a3a76" providerId="LiveId" clId="{648011A1-C917-459D-BE86-0EBE73518EF7}" dt="2020-11-07T16:39:39.680" v="6657" actId="207"/>
          <ac:spMkLst>
            <pc:docMk/>
            <pc:sldMk cId="487284612" sldId="466"/>
            <ac:spMk id="122" creationId="{5CB1045B-5FE4-4FE0-9836-DFA66633A405}"/>
          </ac:spMkLst>
        </pc:spChg>
        <pc:spChg chg="mod">
          <ac:chgData name="소 민환" userId="367441008b9a3a76" providerId="LiveId" clId="{648011A1-C917-459D-BE86-0EBE73518EF7}" dt="2020-11-07T16:39:41.901" v="6658" actId="207"/>
          <ac:spMkLst>
            <pc:docMk/>
            <pc:sldMk cId="487284612" sldId="466"/>
            <ac:spMk id="126" creationId="{52B224D2-019A-44DD-8E54-30545072E3FC}"/>
          </ac:spMkLst>
        </pc:spChg>
        <pc:spChg chg="mod">
          <ac:chgData name="소 민환" userId="367441008b9a3a76" providerId="LiveId" clId="{648011A1-C917-459D-BE86-0EBE73518EF7}" dt="2020-11-07T16:39:51.417" v="6662" actId="207"/>
          <ac:spMkLst>
            <pc:docMk/>
            <pc:sldMk cId="487284612" sldId="466"/>
            <ac:spMk id="130" creationId="{05833BF7-9F6E-4DEC-835D-69EFD3D6BB57}"/>
          </ac:spMkLst>
        </pc:spChg>
        <pc:spChg chg="mod">
          <ac:chgData name="소 민환" userId="367441008b9a3a76" providerId="LiveId" clId="{648011A1-C917-459D-BE86-0EBE73518EF7}" dt="2020-11-07T16:39:53.986" v="6663" actId="207"/>
          <ac:spMkLst>
            <pc:docMk/>
            <pc:sldMk cId="487284612" sldId="466"/>
            <ac:spMk id="134" creationId="{B32E27A7-EDB4-4880-9591-0C56A4E56B5C}"/>
          </ac:spMkLst>
        </pc:spChg>
        <pc:spChg chg="mod">
          <ac:chgData name="소 민환" userId="367441008b9a3a76" providerId="LiveId" clId="{648011A1-C917-459D-BE86-0EBE73518EF7}" dt="2020-11-07T16:39:56.531" v="6664" actId="207"/>
          <ac:spMkLst>
            <pc:docMk/>
            <pc:sldMk cId="487284612" sldId="466"/>
            <ac:spMk id="138" creationId="{6E7ECD58-E21A-4E28-AF2F-2FED2A701228}"/>
          </ac:spMkLst>
        </pc:spChg>
        <pc:spChg chg="mod">
          <ac:chgData name="소 민환" userId="367441008b9a3a76" providerId="LiveId" clId="{648011A1-C917-459D-BE86-0EBE73518EF7}" dt="2020-11-07T16:39:44.461" v="6659" actId="207"/>
          <ac:spMkLst>
            <pc:docMk/>
            <pc:sldMk cId="487284612" sldId="466"/>
            <ac:spMk id="142" creationId="{B4B7BA37-899D-4715-A906-7D7C80F88F59}"/>
          </ac:spMkLst>
        </pc:spChg>
        <pc:spChg chg="mod">
          <ac:chgData name="소 민환" userId="367441008b9a3a76" providerId="LiveId" clId="{648011A1-C917-459D-BE86-0EBE73518EF7}" dt="2020-11-07T16:39:46.499" v="6660" actId="207"/>
          <ac:spMkLst>
            <pc:docMk/>
            <pc:sldMk cId="487284612" sldId="466"/>
            <ac:spMk id="146" creationId="{76688631-C539-4372-9298-3F404A4B488F}"/>
          </ac:spMkLst>
        </pc:spChg>
        <pc:spChg chg="mod">
          <ac:chgData name="소 민환" userId="367441008b9a3a76" providerId="LiveId" clId="{648011A1-C917-459D-BE86-0EBE73518EF7}" dt="2020-11-07T16:39:49.580" v="6661" actId="207"/>
          <ac:spMkLst>
            <pc:docMk/>
            <pc:sldMk cId="487284612" sldId="466"/>
            <ac:spMk id="150" creationId="{83E7B9E0-82C4-4984-A83D-2FBF87FFFC23}"/>
          </ac:spMkLst>
        </pc:spChg>
        <pc:picChg chg="add del mod">
          <ac:chgData name="소 민환" userId="367441008b9a3a76" providerId="LiveId" clId="{648011A1-C917-459D-BE86-0EBE73518EF7}" dt="2020-11-08T01:20:00.237" v="6910" actId="478"/>
          <ac:picMkLst>
            <pc:docMk/>
            <pc:sldMk cId="487284612" sldId="466"/>
            <ac:picMk id="12" creationId="{05446D34-A0D1-4308-95EB-E97F29BCE8FE}"/>
          </ac:picMkLst>
        </pc:picChg>
        <pc:cxnChg chg="add del mod">
          <ac:chgData name="소 민환" userId="367441008b9a3a76" providerId="LiveId" clId="{648011A1-C917-459D-BE86-0EBE73518EF7}" dt="2020-11-08T01:19:58.088" v="6908" actId="478"/>
          <ac:cxnSpMkLst>
            <pc:docMk/>
            <pc:sldMk cId="487284612" sldId="466"/>
            <ac:cxnSpMk id="9" creationId="{A7B13B7E-48D0-427C-9D43-6F2903574F95}"/>
          </ac:cxnSpMkLst>
        </pc:cxnChg>
      </pc:sldChg>
      <pc:sldChg chg="addSp delSp modSp add mod">
        <pc:chgData name="소 민환" userId="367441008b9a3a76" providerId="LiveId" clId="{648011A1-C917-459D-BE86-0EBE73518EF7}" dt="2020-11-10T16:09:47.098" v="17736" actId="22"/>
        <pc:sldMkLst>
          <pc:docMk/>
          <pc:sldMk cId="1622306609" sldId="467"/>
        </pc:sldMkLst>
        <pc:spChg chg="add del mod">
          <ac:chgData name="소 민환" userId="367441008b9a3a76" providerId="LiveId" clId="{648011A1-C917-459D-BE86-0EBE73518EF7}" dt="2020-11-08T01:34:37.712" v="7425" actId="478"/>
          <ac:spMkLst>
            <pc:docMk/>
            <pc:sldMk cId="1622306609" sldId="467"/>
            <ac:spMk id="2" creationId="{187BB093-907F-4F05-AD27-B2C71537AA67}"/>
          </ac:spMkLst>
        </pc:spChg>
        <pc:spChg chg="add">
          <ac:chgData name="소 민환" userId="367441008b9a3a76" providerId="LiveId" clId="{648011A1-C917-459D-BE86-0EBE73518EF7}" dt="2020-11-08T09:55:27.598" v="10224" actId="22"/>
          <ac:spMkLst>
            <pc:docMk/>
            <pc:sldMk cId="1622306609" sldId="467"/>
            <ac:spMk id="2" creationId="{301DCED9-BCDA-409C-9D18-FD1ED5C3B073}"/>
          </ac:spMkLst>
        </pc:spChg>
        <pc:spChg chg="add">
          <ac:chgData name="소 민환" userId="367441008b9a3a76" providerId="LiveId" clId="{648011A1-C917-459D-BE86-0EBE73518EF7}" dt="2020-11-10T16:09:47.098" v="17736" actId="22"/>
          <ac:spMkLst>
            <pc:docMk/>
            <pc:sldMk cId="1622306609" sldId="467"/>
            <ac:spMk id="4" creationId="{4E141171-B7CE-499E-8498-1DB45E3DE75D}"/>
          </ac:spMkLst>
        </pc:spChg>
        <pc:spChg chg="del">
          <ac:chgData name="소 민환" userId="367441008b9a3a76" providerId="LiveId" clId="{648011A1-C917-459D-BE86-0EBE73518EF7}" dt="2020-11-08T09:55:27.337" v="10223" actId="478"/>
          <ac:spMkLst>
            <pc:docMk/>
            <pc:sldMk cId="1622306609" sldId="467"/>
            <ac:spMk id="4" creationId="{64E45B91-6494-429B-B287-00934FAFD98B}"/>
          </ac:spMkLst>
        </pc:spChg>
        <pc:spChg chg="add del mod">
          <ac:chgData name="소 민환" userId="367441008b9a3a76" providerId="LiveId" clId="{648011A1-C917-459D-BE86-0EBE73518EF7}" dt="2020-11-08T01:36:29.907" v="7443" actId="478"/>
          <ac:spMkLst>
            <pc:docMk/>
            <pc:sldMk cId="1622306609" sldId="467"/>
            <ac:spMk id="12" creationId="{0F162A9B-AA38-4879-87D8-8BC5B2868D92}"/>
          </ac:spMkLst>
        </pc:spChg>
        <pc:spChg chg="add">
          <ac:chgData name="소 민환" userId="367441008b9a3a76" providerId="LiveId" clId="{648011A1-C917-459D-BE86-0EBE73518EF7}" dt="2020-11-08T01:32:13.354" v="7411" actId="22"/>
          <ac:spMkLst>
            <pc:docMk/>
            <pc:sldMk cId="1622306609" sldId="467"/>
            <ac:spMk id="13" creationId="{ECD189C4-21BE-4FEE-BBD0-4F972C1C4E98}"/>
          </ac:spMkLst>
        </pc:spChg>
        <pc:cxnChg chg="add del mod">
          <ac:chgData name="소 민환" userId="367441008b9a3a76" providerId="LiveId" clId="{648011A1-C917-459D-BE86-0EBE73518EF7}" dt="2020-11-08T01:34:39.264" v="7426" actId="478"/>
          <ac:cxnSpMkLst>
            <pc:docMk/>
            <pc:sldMk cId="1622306609" sldId="467"/>
            <ac:cxnSpMk id="9" creationId="{AA7C6EB3-B9A4-46E9-9E3C-EF240602771C}"/>
          </ac:cxnSpMkLst>
        </pc:cxnChg>
      </pc:sldChg>
      <pc:sldChg chg="addSp modSp add del">
        <pc:chgData name="소 민환" userId="367441008b9a3a76" providerId="LiveId" clId="{648011A1-C917-459D-BE86-0EBE73518EF7}" dt="2020-11-08T01:36:32.753" v="7444" actId="47"/>
        <pc:sldMkLst>
          <pc:docMk/>
          <pc:sldMk cId="2612578264" sldId="468"/>
        </pc:sldMkLst>
        <pc:spChg chg="mod">
          <ac:chgData name="소 민환" userId="367441008b9a3a76" providerId="LiveId" clId="{648011A1-C917-459D-BE86-0EBE73518EF7}" dt="2020-11-08T01:35:27.264" v="7435" actId="164"/>
          <ac:spMkLst>
            <pc:docMk/>
            <pc:sldMk cId="2612578264" sldId="468"/>
            <ac:spMk id="3" creationId="{55E818C8-FA54-495E-9AC1-7A960BC9DE03}"/>
          </ac:spMkLst>
        </pc:spChg>
        <pc:spChg chg="mod">
          <ac:chgData name="소 민환" userId="367441008b9a3a76" providerId="LiveId" clId="{648011A1-C917-459D-BE86-0EBE73518EF7}" dt="2020-11-08T01:35:27.264" v="7435" actId="164"/>
          <ac:spMkLst>
            <pc:docMk/>
            <pc:sldMk cId="2612578264" sldId="468"/>
            <ac:spMk id="4" creationId="{64E45B91-6494-429B-B287-00934FAFD98B}"/>
          </ac:spMkLst>
        </pc:spChg>
        <pc:spChg chg="mod">
          <ac:chgData name="소 민환" userId="367441008b9a3a76" providerId="LiveId" clId="{648011A1-C917-459D-BE86-0EBE73518EF7}" dt="2020-11-08T01:35:27.264" v="7435" actId="164"/>
          <ac:spMkLst>
            <pc:docMk/>
            <pc:sldMk cId="2612578264" sldId="468"/>
            <ac:spMk id="6" creationId="{D88D92ED-8A7A-4AAF-A99F-756E94930CC9}"/>
          </ac:spMkLst>
        </pc:spChg>
        <pc:spChg chg="mod">
          <ac:chgData name="소 민환" userId="367441008b9a3a76" providerId="LiveId" clId="{648011A1-C917-459D-BE86-0EBE73518EF7}" dt="2020-11-08T01:35:27.264" v="7435" actId="164"/>
          <ac:spMkLst>
            <pc:docMk/>
            <pc:sldMk cId="2612578264" sldId="468"/>
            <ac:spMk id="62" creationId="{2C513AE0-B239-43AA-9598-CE234BC6AD65}"/>
          </ac:spMkLst>
        </pc:spChg>
        <pc:spChg chg="mod">
          <ac:chgData name="소 민환" userId="367441008b9a3a76" providerId="LiveId" clId="{648011A1-C917-459D-BE86-0EBE73518EF7}" dt="2020-11-08T01:35:27.264" v="7435" actId="164"/>
          <ac:spMkLst>
            <pc:docMk/>
            <pc:sldMk cId="2612578264" sldId="468"/>
            <ac:spMk id="64" creationId="{59E84A06-6BA6-4920-99AC-11D5AF2DBC38}"/>
          </ac:spMkLst>
        </pc:spChg>
        <pc:spChg chg="mod">
          <ac:chgData name="소 민환" userId="367441008b9a3a76" providerId="LiveId" clId="{648011A1-C917-459D-BE86-0EBE73518EF7}" dt="2020-11-08T01:35:27.264" v="7435" actId="164"/>
          <ac:spMkLst>
            <pc:docMk/>
            <pc:sldMk cId="2612578264" sldId="468"/>
            <ac:spMk id="65" creationId="{BA6349EB-8626-435B-B5EF-89ED418E7638}"/>
          </ac:spMkLst>
        </pc:spChg>
        <pc:spChg chg="mod">
          <ac:chgData name="소 민환" userId="367441008b9a3a76" providerId="LiveId" clId="{648011A1-C917-459D-BE86-0EBE73518EF7}" dt="2020-11-08T01:35:27.264" v="7435" actId="164"/>
          <ac:spMkLst>
            <pc:docMk/>
            <pc:sldMk cId="2612578264" sldId="468"/>
            <ac:spMk id="67" creationId="{A5E4FAAF-B99F-498E-9F99-BFDEF041238A}"/>
          </ac:spMkLst>
        </pc:spChg>
        <pc:spChg chg="mod">
          <ac:chgData name="소 민환" userId="367441008b9a3a76" providerId="LiveId" clId="{648011A1-C917-459D-BE86-0EBE73518EF7}" dt="2020-11-08T01:35:27.264" v="7435" actId="164"/>
          <ac:spMkLst>
            <pc:docMk/>
            <pc:sldMk cId="2612578264" sldId="468"/>
            <ac:spMk id="68" creationId="{A3A94779-E14F-4947-9AD9-19AB71315593}"/>
          </ac:spMkLst>
        </pc:spChg>
        <pc:spChg chg="mod">
          <ac:chgData name="소 민환" userId="367441008b9a3a76" providerId="LiveId" clId="{648011A1-C917-459D-BE86-0EBE73518EF7}" dt="2020-11-08T01:35:27.264" v="7435" actId="164"/>
          <ac:spMkLst>
            <pc:docMk/>
            <pc:sldMk cId="2612578264" sldId="468"/>
            <ac:spMk id="70" creationId="{85A17EA1-F3EE-4544-B33B-CBDAA322C56E}"/>
          </ac:spMkLst>
        </pc:spChg>
        <pc:spChg chg="mod">
          <ac:chgData name="소 민환" userId="367441008b9a3a76" providerId="LiveId" clId="{648011A1-C917-459D-BE86-0EBE73518EF7}" dt="2020-11-08T01:35:27.264" v="7435" actId="164"/>
          <ac:spMkLst>
            <pc:docMk/>
            <pc:sldMk cId="2612578264" sldId="468"/>
            <ac:spMk id="94" creationId="{53F3CD82-5BCC-416C-B476-A854DEF82FC1}"/>
          </ac:spMkLst>
        </pc:spChg>
        <pc:spChg chg="mod">
          <ac:chgData name="소 민환" userId="367441008b9a3a76" providerId="LiveId" clId="{648011A1-C917-459D-BE86-0EBE73518EF7}" dt="2020-11-08T01:35:27.264" v="7435" actId="164"/>
          <ac:spMkLst>
            <pc:docMk/>
            <pc:sldMk cId="2612578264" sldId="468"/>
            <ac:spMk id="97" creationId="{AB43AC96-264D-4AE0-BEBE-EC7594F3B6DB}"/>
          </ac:spMkLst>
        </pc:spChg>
        <pc:spChg chg="mod">
          <ac:chgData name="소 민환" userId="367441008b9a3a76" providerId="LiveId" clId="{648011A1-C917-459D-BE86-0EBE73518EF7}" dt="2020-11-08T01:35:27.264" v="7435" actId="164"/>
          <ac:spMkLst>
            <pc:docMk/>
            <pc:sldMk cId="2612578264" sldId="468"/>
            <ac:spMk id="99" creationId="{D27048C2-C0DC-4369-A20B-4EE583AB9F0A}"/>
          </ac:spMkLst>
        </pc:spChg>
        <pc:spChg chg="mod">
          <ac:chgData name="소 민환" userId="367441008b9a3a76" providerId="LiveId" clId="{648011A1-C917-459D-BE86-0EBE73518EF7}" dt="2020-11-08T01:35:27.264" v="7435" actId="164"/>
          <ac:spMkLst>
            <pc:docMk/>
            <pc:sldMk cId="2612578264" sldId="468"/>
            <ac:spMk id="100" creationId="{78FE5BCD-311C-4234-9EBD-B9EBB69FD83D}"/>
          </ac:spMkLst>
        </pc:spChg>
        <pc:spChg chg="mod">
          <ac:chgData name="소 민환" userId="367441008b9a3a76" providerId="LiveId" clId="{648011A1-C917-459D-BE86-0EBE73518EF7}" dt="2020-11-08T01:35:27.264" v="7435" actId="164"/>
          <ac:spMkLst>
            <pc:docMk/>
            <pc:sldMk cId="2612578264" sldId="468"/>
            <ac:spMk id="101" creationId="{639CEA1E-6622-4F26-8366-33F6BF652F5E}"/>
          </ac:spMkLst>
        </pc:spChg>
        <pc:grpChg chg="add mod">
          <ac:chgData name="소 민환" userId="367441008b9a3a76" providerId="LiveId" clId="{648011A1-C917-459D-BE86-0EBE73518EF7}" dt="2020-11-08T01:35:27.264" v="7435" actId="164"/>
          <ac:grpSpMkLst>
            <pc:docMk/>
            <pc:sldMk cId="2612578264" sldId="468"/>
            <ac:grpSpMk id="2" creationId="{57A5073D-1F7C-44FB-94F9-160EF97C39A8}"/>
          </ac:grpSpMkLst>
        </pc:grpChg>
        <pc:grpChg chg="mod">
          <ac:chgData name="소 민환" userId="367441008b9a3a76" providerId="LiveId" clId="{648011A1-C917-459D-BE86-0EBE73518EF7}" dt="2020-11-08T01:35:27.264" v="7435" actId="164"/>
          <ac:grpSpMkLst>
            <pc:docMk/>
            <pc:sldMk cId="2612578264" sldId="468"/>
            <ac:grpSpMk id="61" creationId="{47578C13-A3B2-4E0A-8965-A07A3B4D1755}"/>
          </ac:grpSpMkLst>
        </pc:grpChg>
        <pc:grpChg chg="mod">
          <ac:chgData name="소 민환" userId="367441008b9a3a76" providerId="LiveId" clId="{648011A1-C917-459D-BE86-0EBE73518EF7}" dt="2020-11-08T01:35:27.264" v="7435" actId="164"/>
          <ac:grpSpMkLst>
            <pc:docMk/>
            <pc:sldMk cId="2612578264" sldId="468"/>
            <ac:grpSpMk id="106" creationId="{CCA492F0-6195-4D8F-84FE-AACB54EA6384}"/>
          </ac:grpSpMkLst>
        </pc:grpChg>
        <pc:grpChg chg="mod">
          <ac:chgData name="소 민환" userId="367441008b9a3a76" providerId="LiveId" clId="{648011A1-C917-459D-BE86-0EBE73518EF7}" dt="2020-11-08T01:35:27.264" v="7435" actId="164"/>
          <ac:grpSpMkLst>
            <pc:docMk/>
            <pc:sldMk cId="2612578264" sldId="468"/>
            <ac:grpSpMk id="107" creationId="{D9A3097A-1C03-4791-B13B-BAEB8B173717}"/>
          </ac:grpSpMkLst>
        </pc:grpChg>
        <pc:grpChg chg="mod">
          <ac:chgData name="소 민환" userId="367441008b9a3a76" providerId="LiveId" clId="{648011A1-C917-459D-BE86-0EBE73518EF7}" dt="2020-11-08T01:35:27.264" v="7435" actId="164"/>
          <ac:grpSpMkLst>
            <pc:docMk/>
            <pc:sldMk cId="2612578264" sldId="468"/>
            <ac:grpSpMk id="111" creationId="{DBEF87BD-51E2-48D7-AA51-CD999183ECE1}"/>
          </ac:grpSpMkLst>
        </pc:grpChg>
        <pc:grpChg chg="mod">
          <ac:chgData name="소 민환" userId="367441008b9a3a76" providerId="LiveId" clId="{648011A1-C917-459D-BE86-0EBE73518EF7}" dt="2020-11-08T01:35:27.264" v="7435" actId="164"/>
          <ac:grpSpMkLst>
            <pc:docMk/>
            <pc:sldMk cId="2612578264" sldId="468"/>
            <ac:grpSpMk id="115" creationId="{C2FA1659-DFEF-4A2A-BA5C-356CC0A7D56D}"/>
          </ac:grpSpMkLst>
        </pc:grpChg>
        <pc:grpChg chg="mod">
          <ac:chgData name="소 민환" userId="367441008b9a3a76" providerId="LiveId" clId="{648011A1-C917-459D-BE86-0EBE73518EF7}" dt="2020-11-08T01:35:27.264" v="7435" actId="164"/>
          <ac:grpSpMkLst>
            <pc:docMk/>
            <pc:sldMk cId="2612578264" sldId="468"/>
            <ac:grpSpMk id="119" creationId="{83BD0D66-9290-4143-815D-0427E3987061}"/>
          </ac:grpSpMkLst>
        </pc:grpChg>
        <pc:grpChg chg="mod">
          <ac:chgData name="소 민환" userId="367441008b9a3a76" providerId="LiveId" clId="{648011A1-C917-459D-BE86-0EBE73518EF7}" dt="2020-11-08T01:35:27.264" v="7435" actId="164"/>
          <ac:grpSpMkLst>
            <pc:docMk/>
            <pc:sldMk cId="2612578264" sldId="468"/>
            <ac:grpSpMk id="123" creationId="{41E8AF37-4FEE-4D02-9C76-7D676B49E296}"/>
          </ac:grpSpMkLst>
        </pc:grpChg>
        <pc:grpChg chg="mod">
          <ac:chgData name="소 민환" userId="367441008b9a3a76" providerId="LiveId" clId="{648011A1-C917-459D-BE86-0EBE73518EF7}" dt="2020-11-08T01:35:27.264" v="7435" actId="164"/>
          <ac:grpSpMkLst>
            <pc:docMk/>
            <pc:sldMk cId="2612578264" sldId="468"/>
            <ac:grpSpMk id="127" creationId="{25CCC66B-CE27-4AE7-949D-10D165BDDA15}"/>
          </ac:grpSpMkLst>
        </pc:grpChg>
        <pc:grpChg chg="mod">
          <ac:chgData name="소 민환" userId="367441008b9a3a76" providerId="LiveId" clId="{648011A1-C917-459D-BE86-0EBE73518EF7}" dt="2020-11-08T01:35:27.264" v="7435" actId="164"/>
          <ac:grpSpMkLst>
            <pc:docMk/>
            <pc:sldMk cId="2612578264" sldId="468"/>
            <ac:grpSpMk id="131" creationId="{DA11A58F-6EB8-4B36-829F-52C678741A4E}"/>
          </ac:grpSpMkLst>
        </pc:grpChg>
        <pc:grpChg chg="mod">
          <ac:chgData name="소 민환" userId="367441008b9a3a76" providerId="LiveId" clId="{648011A1-C917-459D-BE86-0EBE73518EF7}" dt="2020-11-08T01:35:27.264" v="7435" actId="164"/>
          <ac:grpSpMkLst>
            <pc:docMk/>
            <pc:sldMk cId="2612578264" sldId="468"/>
            <ac:grpSpMk id="135" creationId="{04410EE2-97F4-45AB-9A6F-818E2DD9A82D}"/>
          </ac:grpSpMkLst>
        </pc:grpChg>
        <pc:grpChg chg="mod">
          <ac:chgData name="소 민환" userId="367441008b9a3a76" providerId="LiveId" clId="{648011A1-C917-459D-BE86-0EBE73518EF7}" dt="2020-11-08T01:35:27.264" v="7435" actId="164"/>
          <ac:grpSpMkLst>
            <pc:docMk/>
            <pc:sldMk cId="2612578264" sldId="468"/>
            <ac:grpSpMk id="139" creationId="{0F75197C-F620-4994-A072-387BE059E1FF}"/>
          </ac:grpSpMkLst>
        </pc:grpChg>
        <pc:grpChg chg="mod">
          <ac:chgData name="소 민환" userId="367441008b9a3a76" providerId="LiveId" clId="{648011A1-C917-459D-BE86-0EBE73518EF7}" dt="2020-11-08T01:35:27.264" v="7435" actId="164"/>
          <ac:grpSpMkLst>
            <pc:docMk/>
            <pc:sldMk cId="2612578264" sldId="468"/>
            <ac:grpSpMk id="143" creationId="{23B104E4-365E-4986-8F72-39118227EBF1}"/>
          </ac:grpSpMkLst>
        </pc:grpChg>
        <pc:grpChg chg="mod">
          <ac:chgData name="소 민환" userId="367441008b9a3a76" providerId="LiveId" clId="{648011A1-C917-459D-BE86-0EBE73518EF7}" dt="2020-11-08T01:35:27.264" v="7435" actId="164"/>
          <ac:grpSpMkLst>
            <pc:docMk/>
            <pc:sldMk cId="2612578264" sldId="468"/>
            <ac:grpSpMk id="147" creationId="{6E4FDDA3-3D62-4202-95D7-FE491EDF2242}"/>
          </ac:grpSpMkLst>
        </pc:grpChg>
        <pc:picChg chg="mod">
          <ac:chgData name="소 민환" userId="367441008b9a3a76" providerId="LiveId" clId="{648011A1-C917-459D-BE86-0EBE73518EF7}" dt="2020-11-08T01:35:27.264" v="7435" actId="164"/>
          <ac:picMkLst>
            <pc:docMk/>
            <pc:sldMk cId="2612578264" sldId="468"/>
            <ac:picMk id="5" creationId="{AB9A8BFC-8A65-4995-BA00-48D141EC0586}"/>
          </ac:picMkLst>
        </pc:picChg>
      </pc:sldChg>
      <pc:sldChg chg="addSp modSp add mod">
        <pc:chgData name="소 민환" userId="367441008b9a3a76" providerId="LiveId" clId="{648011A1-C917-459D-BE86-0EBE73518EF7}" dt="2020-11-10T16:09:42.263" v="17735" actId="22"/>
        <pc:sldMkLst>
          <pc:docMk/>
          <pc:sldMk cId="4252818095" sldId="469"/>
        </pc:sldMkLst>
        <pc:spChg chg="add mod">
          <ac:chgData name="소 민환" userId="367441008b9a3a76" providerId="LiveId" clId="{648011A1-C917-459D-BE86-0EBE73518EF7}" dt="2020-11-08T01:20:09.608" v="6912" actId="208"/>
          <ac:spMkLst>
            <pc:docMk/>
            <pc:sldMk cId="4252818095" sldId="469"/>
            <ac:spMk id="7" creationId="{EBD11F2A-8766-40E3-B6BD-E903077FC1DA}"/>
          </ac:spMkLst>
        </pc:spChg>
        <pc:spChg chg="mod">
          <ac:chgData name="소 민환" userId="367441008b9a3a76" providerId="LiveId" clId="{648011A1-C917-459D-BE86-0EBE73518EF7}" dt="2020-11-08T01:37:53.817" v="7633" actId="1076"/>
          <ac:spMkLst>
            <pc:docMk/>
            <pc:sldMk cId="4252818095" sldId="469"/>
            <ac:spMk id="10" creationId="{E97426B7-F66F-4386-A25D-5C430796DF5D}"/>
          </ac:spMkLst>
        </pc:spChg>
        <pc:spChg chg="add">
          <ac:chgData name="소 민환" userId="367441008b9a3a76" providerId="LiveId" clId="{648011A1-C917-459D-BE86-0EBE73518EF7}" dt="2020-11-10T16:09:42.263" v="17735" actId="22"/>
          <ac:spMkLst>
            <pc:docMk/>
            <pc:sldMk cId="4252818095" sldId="469"/>
            <ac:spMk id="11" creationId="{CFE66747-76DE-4D5F-B7B2-ADB0DB956E4D}"/>
          </ac:spMkLst>
        </pc:spChg>
        <pc:spChg chg="add mod">
          <ac:chgData name="소 민환" userId="367441008b9a3a76" providerId="LiveId" clId="{648011A1-C917-459D-BE86-0EBE73518EF7}" dt="2020-11-08T01:21:09.837" v="7098" actId="14100"/>
          <ac:spMkLst>
            <pc:docMk/>
            <pc:sldMk cId="4252818095" sldId="469"/>
            <ac:spMk id="16" creationId="{A17724F0-C243-4644-8CDC-8729ABECB32B}"/>
          </ac:spMkLst>
        </pc:spChg>
        <pc:spChg chg="add">
          <ac:chgData name="소 민환" userId="367441008b9a3a76" providerId="LiveId" clId="{648011A1-C917-459D-BE86-0EBE73518EF7}" dt="2020-11-08T01:32:11.483" v="7410" actId="22"/>
          <ac:spMkLst>
            <pc:docMk/>
            <pc:sldMk cId="4252818095" sldId="469"/>
            <ac:spMk id="17" creationId="{EF021F0D-EA95-4AC6-91CA-B85B523061EF}"/>
          </ac:spMkLst>
        </pc:spChg>
        <pc:spChg chg="add mod">
          <ac:chgData name="소 민환" userId="367441008b9a3a76" providerId="LiveId" clId="{648011A1-C917-459D-BE86-0EBE73518EF7}" dt="2020-11-08T14:45:34.677" v="10889"/>
          <ac:spMkLst>
            <pc:docMk/>
            <pc:sldMk cId="4252818095" sldId="469"/>
            <ac:spMk id="91" creationId="{B8F786E2-1CD0-4A94-9EF5-F80818CF305F}"/>
          </ac:spMkLst>
        </pc:spChg>
        <pc:spChg chg="add mod">
          <ac:chgData name="소 민환" userId="367441008b9a3a76" providerId="LiveId" clId="{648011A1-C917-459D-BE86-0EBE73518EF7}" dt="2020-11-08T14:45:44.780" v="10892" actId="1076"/>
          <ac:spMkLst>
            <pc:docMk/>
            <pc:sldMk cId="4252818095" sldId="469"/>
            <ac:spMk id="93" creationId="{01672577-13F0-4B65-A4CA-65B796D0AEDB}"/>
          </ac:spMkLst>
        </pc:spChg>
        <pc:cxnChg chg="add mod">
          <ac:chgData name="소 민환" userId="367441008b9a3a76" providerId="LiveId" clId="{648011A1-C917-459D-BE86-0EBE73518EF7}" dt="2020-11-08T01:20:21.269" v="6914" actId="208"/>
          <ac:cxnSpMkLst>
            <pc:docMk/>
            <pc:sldMk cId="4252818095" sldId="469"/>
            <ac:cxnSpMk id="13" creationId="{5BE7AEB7-6CCE-4B2E-AE29-E7CB294DEAB5}"/>
          </ac:cxnSpMkLst>
        </pc:cxnChg>
        <pc:cxnChg chg="add mod">
          <ac:chgData name="소 민환" userId="367441008b9a3a76" providerId="LiveId" clId="{648011A1-C917-459D-BE86-0EBE73518EF7}" dt="2020-11-08T14:45:42.085" v="10891" actId="1076"/>
          <ac:cxnSpMkLst>
            <pc:docMk/>
            <pc:sldMk cId="4252818095" sldId="469"/>
            <ac:cxnSpMk id="92" creationId="{CF439E96-19F3-418F-B914-4098BAF84F6D}"/>
          </ac:cxnSpMkLst>
        </pc:cxnChg>
      </pc:sldChg>
      <pc:sldChg chg="addSp delSp modSp add mod">
        <pc:chgData name="소 민환" userId="367441008b9a3a76" providerId="LiveId" clId="{648011A1-C917-459D-BE86-0EBE73518EF7}" dt="2020-11-10T16:09:53.866" v="17738" actId="22"/>
        <pc:sldMkLst>
          <pc:docMk/>
          <pc:sldMk cId="1294197485" sldId="470"/>
        </pc:sldMkLst>
        <pc:spChg chg="add">
          <ac:chgData name="소 민환" userId="367441008b9a3a76" providerId="LiveId" clId="{648011A1-C917-459D-BE86-0EBE73518EF7}" dt="2020-11-10T16:09:53.866" v="17738" actId="22"/>
          <ac:spMkLst>
            <pc:docMk/>
            <pc:sldMk cId="1294197485" sldId="470"/>
            <ac:spMk id="2" creationId="{5F7286A4-094A-41B9-A763-E06273FA39B7}"/>
          </ac:spMkLst>
        </pc:spChg>
        <pc:spChg chg="mod">
          <ac:chgData name="소 민환" userId="367441008b9a3a76" providerId="LiveId" clId="{648011A1-C917-459D-BE86-0EBE73518EF7}" dt="2020-11-08T01:36:12.015" v="7442" actId="164"/>
          <ac:spMkLst>
            <pc:docMk/>
            <pc:sldMk cId="1294197485" sldId="470"/>
            <ac:spMk id="3" creationId="{55E818C8-FA54-495E-9AC1-7A960BC9DE03}"/>
          </ac:spMkLst>
        </pc:spChg>
        <pc:spChg chg="mod">
          <ac:chgData name="소 민환" userId="367441008b9a3a76" providerId="LiveId" clId="{648011A1-C917-459D-BE86-0EBE73518EF7}" dt="2020-11-08T01:36:12.015" v="7442" actId="164"/>
          <ac:spMkLst>
            <pc:docMk/>
            <pc:sldMk cId="1294197485" sldId="470"/>
            <ac:spMk id="4" creationId="{64E45B91-6494-429B-B287-00934FAFD98B}"/>
          </ac:spMkLst>
        </pc:spChg>
        <pc:spChg chg="mod">
          <ac:chgData name="소 민환" userId="367441008b9a3a76" providerId="LiveId" clId="{648011A1-C917-459D-BE86-0EBE73518EF7}" dt="2020-11-08T01:36:12.015" v="7442" actId="164"/>
          <ac:spMkLst>
            <pc:docMk/>
            <pc:sldMk cId="1294197485" sldId="470"/>
            <ac:spMk id="6" creationId="{D88D92ED-8A7A-4AAF-A99F-756E94930CC9}"/>
          </ac:spMkLst>
        </pc:spChg>
        <pc:spChg chg="add del mod">
          <ac:chgData name="소 민환" userId="367441008b9a3a76" providerId="LiveId" clId="{648011A1-C917-459D-BE86-0EBE73518EF7}" dt="2020-11-08T01:31:40.352" v="7406" actId="478"/>
          <ac:spMkLst>
            <pc:docMk/>
            <pc:sldMk cId="1294197485" sldId="470"/>
            <ac:spMk id="26" creationId="{62A1316A-1BC1-407C-AE6B-D994DC2E68BB}"/>
          </ac:spMkLst>
        </pc:spChg>
        <pc:spChg chg="add mod">
          <ac:chgData name="소 민환" userId="367441008b9a3a76" providerId="LiveId" clId="{648011A1-C917-459D-BE86-0EBE73518EF7}" dt="2020-11-08T01:30:09.386" v="7392" actId="164"/>
          <ac:spMkLst>
            <pc:docMk/>
            <pc:sldMk cId="1294197485" sldId="470"/>
            <ac:spMk id="27" creationId="{801F3AEE-A07A-4D0F-9112-508DD1FF5658}"/>
          </ac:spMkLst>
        </pc:spChg>
        <pc:spChg chg="add mod">
          <ac:chgData name="소 민환" userId="367441008b9a3a76" providerId="LiveId" clId="{648011A1-C917-459D-BE86-0EBE73518EF7}" dt="2020-11-08T01:30:09.386" v="7392" actId="164"/>
          <ac:spMkLst>
            <pc:docMk/>
            <pc:sldMk cId="1294197485" sldId="470"/>
            <ac:spMk id="29" creationId="{156EC28A-A5FA-42E2-B81E-061026B8F64A}"/>
          </ac:spMkLst>
        </pc:spChg>
        <pc:spChg chg="add mod">
          <ac:chgData name="소 민환" userId="367441008b9a3a76" providerId="LiveId" clId="{648011A1-C917-459D-BE86-0EBE73518EF7}" dt="2020-11-08T01:36:12.015" v="7442" actId="164"/>
          <ac:spMkLst>
            <pc:docMk/>
            <pc:sldMk cId="1294197485" sldId="470"/>
            <ac:spMk id="40" creationId="{FE0EC455-A1EC-44CF-9159-1264C6257FC1}"/>
          </ac:spMkLst>
        </pc:spChg>
        <pc:spChg chg="mod">
          <ac:chgData name="소 민환" userId="367441008b9a3a76" providerId="LiveId" clId="{648011A1-C917-459D-BE86-0EBE73518EF7}" dt="2020-11-08T01:36:05.321" v="7440" actId="164"/>
          <ac:spMkLst>
            <pc:docMk/>
            <pc:sldMk cId="1294197485" sldId="470"/>
            <ac:spMk id="44" creationId="{8064CBDA-A13C-4249-971C-1CAE8ACF4158}"/>
          </ac:spMkLst>
        </pc:spChg>
        <pc:spChg chg="mod">
          <ac:chgData name="소 민환" userId="367441008b9a3a76" providerId="LiveId" clId="{648011A1-C917-459D-BE86-0EBE73518EF7}" dt="2020-11-08T01:36:05.321" v="7440" actId="164"/>
          <ac:spMkLst>
            <pc:docMk/>
            <pc:sldMk cId="1294197485" sldId="470"/>
            <ac:spMk id="53" creationId="{C44A210C-0AF9-460F-BFA1-FE0D86B43787}"/>
          </ac:spMkLst>
        </pc:spChg>
        <pc:spChg chg="mod">
          <ac:chgData name="소 민환" userId="367441008b9a3a76" providerId="LiveId" clId="{648011A1-C917-459D-BE86-0EBE73518EF7}" dt="2020-11-08T01:36:05.321" v="7440" actId="164"/>
          <ac:spMkLst>
            <pc:docMk/>
            <pc:sldMk cId="1294197485" sldId="470"/>
            <ac:spMk id="60" creationId="{91085049-EBB3-4F3C-97E9-C8F86CADDC7B}"/>
          </ac:spMkLst>
        </pc:spChg>
        <pc:spChg chg="mod">
          <ac:chgData name="소 민환" userId="367441008b9a3a76" providerId="LiveId" clId="{648011A1-C917-459D-BE86-0EBE73518EF7}" dt="2020-11-08T01:36:12.015" v="7442" actId="164"/>
          <ac:spMkLst>
            <pc:docMk/>
            <pc:sldMk cId="1294197485" sldId="470"/>
            <ac:spMk id="62" creationId="{2C513AE0-B239-43AA-9598-CE234BC6AD65}"/>
          </ac:spMkLst>
        </pc:spChg>
        <pc:spChg chg="add del">
          <ac:chgData name="소 민환" userId="367441008b9a3a76" providerId="LiveId" clId="{648011A1-C917-459D-BE86-0EBE73518EF7}" dt="2020-11-08T01:23:08.306" v="7294" actId="478"/>
          <ac:spMkLst>
            <pc:docMk/>
            <pc:sldMk cId="1294197485" sldId="470"/>
            <ac:spMk id="64" creationId="{59E84A06-6BA6-4920-99AC-11D5AF2DBC38}"/>
          </ac:spMkLst>
        </pc:spChg>
        <pc:spChg chg="del">
          <ac:chgData name="소 민환" userId="367441008b9a3a76" providerId="LiveId" clId="{648011A1-C917-459D-BE86-0EBE73518EF7}" dt="2020-11-08T01:22:30.989" v="7267" actId="478"/>
          <ac:spMkLst>
            <pc:docMk/>
            <pc:sldMk cId="1294197485" sldId="470"/>
            <ac:spMk id="65" creationId="{BA6349EB-8626-435B-B5EF-89ED418E7638}"/>
          </ac:spMkLst>
        </pc:spChg>
        <pc:spChg chg="del">
          <ac:chgData name="소 민환" userId="367441008b9a3a76" providerId="LiveId" clId="{648011A1-C917-459D-BE86-0EBE73518EF7}" dt="2020-11-08T01:22:29.928" v="7266" actId="478"/>
          <ac:spMkLst>
            <pc:docMk/>
            <pc:sldMk cId="1294197485" sldId="470"/>
            <ac:spMk id="67" creationId="{A5E4FAAF-B99F-498E-9F99-BFDEF041238A}"/>
          </ac:spMkLst>
        </pc:spChg>
        <pc:spChg chg="del">
          <ac:chgData name="소 민환" userId="367441008b9a3a76" providerId="LiveId" clId="{648011A1-C917-459D-BE86-0EBE73518EF7}" dt="2020-11-08T01:22:32.799" v="7269" actId="478"/>
          <ac:spMkLst>
            <pc:docMk/>
            <pc:sldMk cId="1294197485" sldId="470"/>
            <ac:spMk id="68" creationId="{A3A94779-E14F-4947-9AD9-19AB71315593}"/>
          </ac:spMkLst>
        </pc:spChg>
        <pc:spChg chg="del">
          <ac:chgData name="소 민환" userId="367441008b9a3a76" providerId="LiveId" clId="{648011A1-C917-459D-BE86-0EBE73518EF7}" dt="2020-11-08T01:22:31.974" v="7268" actId="478"/>
          <ac:spMkLst>
            <pc:docMk/>
            <pc:sldMk cId="1294197485" sldId="470"/>
            <ac:spMk id="70" creationId="{85A17EA1-F3EE-4544-B33B-CBDAA322C56E}"/>
          </ac:spMkLst>
        </pc:spChg>
        <pc:spChg chg="del">
          <ac:chgData name="소 민환" userId="367441008b9a3a76" providerId="LiveId" clId="{648011A1-C917-459D-BE86-0EBE73518EF7}" dt="2020-11-08T01:22:59.271" v="7291" actId="478"/>
          <ac:spMkLst>
            <pc:docMk/>
            <pc:sldMk cId="1294197485" sldId="470"/>
            <ac:spMk id="94" creationId="{53F3CD82-5BCC-416C-B476-A854DEF82FC1}"/>
          </ac:spMkLst>
        </pc:spChg>
        <pc:spChg chg="del">
          <ac:chgData name="소 민환" userId="367441008b9a3a76" providerId="LiveId" clId="{648011A1-C917-459D-BE86-0EBE73518EF7}" dt="2020-11-08T01:23:00.828" v="7293" actId="478"/>
          <ac:spMkLst>
            <pc:docMk/>
            <pc:sldMk cId="1294197485" sldId="470"/>
            <ac:spMk id="97" creationId="{AB43AC96-264D-4AE0-BEBE-EC7594F3B6DB}"/>
          </ac:spMkLst>
        </pc:spChg>
        <pc:spChg chg="del">
          <ac:chgData name="소 민환" userId="367441008b9a3a76" providerId="LiveId" clId="{648011A1-C917-459D-BE86-0EBE73518EF7}" dt="2020-11-08T01:23:00.061" v="7292" actId="478"/>
          <ac:spMkLst>
            <pc:docMk/>
            <pc:sldMk cId="1294197485" sldId="470"/>
            <ac:spMk id="99" creationId="{D27048C2-C0DC-4369-A20B-4EE583AB9F0A}"/>
          </ac:spMkLst>
        </pc:spChg>
        <pc:spChg chg="del">
          <ac:chgData name="소 민환" userId="367441008b9a3a76" providerId="LiveId" clId="{648011A1-C917-459D-BE86-0EBE73518EF7}" dt="2020-11-08T01:22:58.640" v="7290" actId="478"/>
          <ac:spMkLst>
            <pc:docMk/>
            <pc:sldMk cId="1294197485" sldId="470"/>
            <ac:spMk id="100" creationId="{78FE5BCD-311C-4234-9EBD-B9EBB69FD83D}"/>
          </ac:spMkLst>
        </pc:spChg>
        <pc:spChg chg="del">
          <ac:chgData name="소 민환" userId="367441008b9a3a76" providerId="LiveId" clId="{648011A1-C917-459D-BE86-0EBE73518EF7}" dt="2020-11-08T01:22:57.798" v="7289" actId="478"/>
          <ac:spMkLst>
            <pc:docMk/>
            <pc:sldMk cId="1294197485" sldId="470"/>
            <ac:spMk id="101" creationId="{639CEA1E-6622-4F26-8366-33F6BF652F5E}"/>
          </ac:spMkLst>
        </pc:spChg>
        <pc:spChg chg="del mod">
          <ac:chgData name="소 민환" userId="367441008b9a3a76" providerId="LiveId" clId="{648011A1-C917-459D-BE86-0EBE73518EF7}" dt="2020-11-08T01:22:36.080" v="7272" actId="478"/>
          <ac:spMkLst>
            <pc:docMk/>
            <pc:sldMk cId="1294197485" sldId="470"/>
            <ac:spMk id="114" creationId="{DFEEB571-319C-4776-8B1E-4E0016980D19}"/>
          </ac:spMkLst>
        </pc:spChg>
        <pc:spChg chg="mod">
          <ac:chgData name="소 민환" userId="367441008b9a3a76" providerId="LiveId" clId="{648011A1-C917-459D-BE86-0EBE73518EF7}" dt="2020-11-08T01:22:44.759" v="7279" actId="20577"/>
          <ac:spMkLst>
            <pc:docMk/>
            <pc:sldMk cId="1294197485" sldId="470"/>
            <ac:spMk id="122" creationId="{5CB1045B-5FE4-4FE0-9836-DFA66633A405}"/>
          </ac:spMkLst>
        </pc:spChg>
        <pc:grpChg chg="add mod">
          <ac:chgData name="소 민환" userId="367441008b9a3a76" providerId="LiveId" clId="{648011A1-C917-459D-BE86-0EBE73518EF7}" dt="2020-11-08T01:30:24.328" v="7396" actId="164"/>
          <ac:grpSpMkLst>
            <pc:docMk/>
            <pc:sldMk cId="1294197485" sldId="470"/>
            <ac:grpSpMk id="30" creationId="{607FEEE2-AB2D-4963-A200-0939CD1B45A0}"/>
          </ac:grpSpMkLst>
        </pc:grpChg>
        <pc:grpChg chg="add del mod">
          <ac:chgData name="소 민환" userId="367441008b9a3a76" providerId="LiveId" clId="{648011A1-C917-459D-BE86-0EBE73518EF7}" dt="2020-11-08T01:31:38.638" v="7405" actId="478"/>
          <ac:grpSpMkLst>
            <pc:docMk/>
            <pc:sldMk cId="1294197485" sldId="470"/>
            <ac:grpSpMk id="37" creationId="{A4A09189-90A0-4C73-A317-AED5789E26CE}"/>
          </ac:grpSpMkLst>
        </pc:grpChg>
        <pc:grpChg chg="add mod">
          <ac:chgData name="소 민환" userId="367441008b9a3a76" providerId="LiveId" clId="{648011A1-C917-459D-BE86-0EBE73518EF7}" dt="2020-11-08T01:34:48.031" v="7429" actId="164"/>
          <ac:grpSpMkLst>
            <pc:docMk/>
            <pc:sldMk cId="1294197485" sldId="470"/>
            <ac:grpSpMk id="41" creationId="{747B3C94-E443-4CB3-89CD-330F97D3860D}"/>
          </ac:grpSpMkLst>
        </pc:grpChg>
        <pc:grpChg chg="add mod">
          <ac:chgData name="소 민환" userId="367441008b9a3a76" providerId="LiveId" clId="{648011A1-C917-459D-BE86-0EBE73518EF7}" dt="2020-11-08T01:35:47.298" v="7437" actId="164"/>
          <ac:grpSpMkLst>
            <pc:docMk/>
            <pc:sldMk cId="1294197485" sldId="470"/>
            <ac:grpSpMk id="48" creationId="{C5C0DFD3-5615-4482-912F-19D2D1996823}"/>
          </ac:grpSpMkLst>
        </pc:grpChg>
        <pc:grpChg chg="add mod">
          <ac:chgData name="소 민환" userId="367441008b9a3a76" providerId="LiveId" clId="{648011A1-C917-459D-BE86-0EBE73518EF7}" dt="2020-11-08T01:36:05.321" v="7440" actId="164"/>
          <ac:grpSpMkLst>
            <pc:docMk/>
            <pc:sldMk cId="1294197485" sldId="470"/>
            <ac:grpSpMk id="49" creationId="{77410DC5-7210-4625-8909-001679964B96}"/>
          </ac:grpSpMkLst>
        </pc:grpChg>
        <pc:grpChg chg="add mod">
          <ac:chgData name="소 민환" userId="367441008b9a3a76" providerId="LiveId" clId="{648011A1-C917-459D-BE86-0EBE73518EF7}" dt="2020-11-08T01:36:12.015" v="7442" actId="164"/>
          <ac:grpSpMkLst>
            <pc:docMk/>
            <pc:sldMk cId="1294197485" sldId="470"/>
            <ac:grpSpMk id="50" creationId="{2ED77702-5710-4358-BA01-BD40B7FC78E3}"/>
          </ac:grpSpMkLst>
        </pc:grpChg>
        <pc:grpChg chg="mod">
          <ac:chgData name="소 민환" userId="367441008b9a3a76" providerId="LiveId" clId="{648011A1-C917-459D-BE86-0EBE73518EF7}" dt="2020-11-08T01:36:12.015" v="7442" actId="164"/>
          <ac:grpSpMkLst>
            <pc:docMk/>
            <pc:sldMk cId="1294197485" sldId="470"/>
            <ac:grpSpMk id="61" creationId="{47578C13-A3B2-4E0A-8965-A07A3B4D1755}"/>
          </ac:grpSpMkLst>
        </pc:grpChg>
        <pc:grpChg chg="del">
          <ac:chgData name="소 민환" userId="367441008b9a3a76" providerId="LiveId" clId="{648011A1-C917-459D-BE86-0EBE73518EF7}" dt="2020-11-08T01:22:33.692" v="7270" actId="478"/>
          <ac:grpSpMkLst>
            <pc:docMk/>
            <pc:sldMk cId="1294197485" sldId="470"/>
            <ac:grpSpMk id="106" creationId="{CCA492F0-6195-4D8F-84FE-AACB54EA6384}"/>
          </ac:grpSpMkLst>
        </pc:grpChg>
        <pc:grpChg chg="del">
          <ac:chgData name="소 민환" userId="367441008b9a3a76" providerId="LiveId" clId="{648011A1-C917-459D-BE86-0EBE73518EF7}" dt="2020-11-08T01:22:42.806" v="7277" actId="478"/>
          <ac:grpSpMkLst>
            <pc:docMk/>
            <pc:sldMk cId="1294197485" sldId="470"/>
            <ac:grpSpMk id="107" creationId="{D9A3097A-1C03-4791-B13B-BAEB8B173717}"/>
          </ac:grpSpMkLst>
        </pc:grpChg>
        <pc:grpChg chg="del">
          <ac:chgData name="소 민환" userId="367441008b9a3a76" providerId="LiveId" clId="{648011A1-C917-459D-BE86-0EBE73518EF7}" dt="2020-11-08T01:22:41.110" v="7275" actId="478"/>
          <ac:grpSpMkLst>
            <pc:docMk/>
            <pc:sldMk cId="1294197485" sldId="470"/>
            <ac:grpSpMk id="111" creationId="{DBEF87BD-51E2-48D7-AA51-CD999183ECE1}"/>
          </ac:grpSpMkLst>
        </pc:grpChg>
        <pc:grpChg chg="del">
          <ac:chgData name="소 민환" userId="367441008b9a3a76" providerId="LiveId" clId="{648011A1-C917-459D-BE86-0EBE73518EF7}" dt="2020-11-08T01:22:43.837" v="7278" actId="478"/>
          <ac:grpSpMkLst>
            <pc:docMk/>
            <pc:sldMk cId="1294197485" sldId="470"/>
            <ac:grpSpMk id="115" creationId="{C2FA1659-DFEF-4A2A-BA5C-356CC0A7D56D}"/>
          </ac:grpSpMkLst>
        </pc:grpChg>
        <pc:grpChg chg="del">
          <ac:chgData name="소 민환" userId="367441008b9a3a76" providerId="LiveId" clId="{648011A1-C917-459D-BE86-0EBE73518EF7}" dt="2020-11-08T01:22:47.844" v="7282" actId="478"/>
          <ac:grpSpMkLst>
            <pc:docMk/>
            <pc:sldMk cId="1294197485" sldId="470"/>
            <ac:grpSpMk id="119" creationId="{83BD0D66-9290-4143-815D-0427E3987061}"/>
          </ac:grpSpMkLst>
        </pc:grpChg>
        <pc:grpChg chg="del">
          <ac:chgData name="소 민환" userId="367441008b9a3a76" providerId="LiveId" clId="{648011A1-C917-459D-BE86-0EBE73518EF7}" dt="2020-11-08T01:22:41.963" v="7276" actId="478"/>
          <ac:grpSpMkLst>
            <pc:docMk/>
            <pc:sldMk cId="1294197485" sldId="470"/>
            <ac:grpSpMk id="123" creationId="{41E8AF37-4FEE-4D02-9C76-7D676B49E296}"/>
          </ac:grpSpMkLst>
        </pc:grpChg>
        <pc:grpChg chg="del">
          <ac:chgData name="소 민환" userId="367441008b9a3a76" providerId="LiveId" clId="{648011A1-C917-459D-BE86-0EBE73518EF7}" dt="2020-11-08T01:22:55.722" v="7287" actId="478"/>
          <ac:grpSpMkLst>
            <pc:docMk/>
            <pc:sldMk cId="1294197485" sldId="470"/>
            <ac:grpSpMk id="127" creationId="{25CCC66B-CE27-4AE7-949D-10D165BDDA15}"/>
          </ac:grpSpMkLst>
        </pc:grpChg>
        <pc:grpChg chg="del">
          <ac:chgData name="소 민환" userId="367441008b9a3a76" providerId="LiveId" clId="{648011A1-C917-459D-BE86-0EBE73518EF7}" dt="2020-11-08T01:22:54.525" v="7286" actId="478"/>
          <ac:grpSpMkLst>
            <pc:docMk/>
            <pc:sldMk cId="1294197485" sldId="470"/>
            <ac:grpSpMk id="131" creationId="{DA11A58F-6EB8-4B36-829F-52C678741A4E}"/>
          </ac:grpSpMkLst>
        </pc:grpChg>
        <pc:grpChg chg="del">
          <ac:chgData name="소 민환" userId="367441008b9a3a76" providerId="LiveId" clId="{648011A1-C917-459D-BE86-0EBE73518EF7}" dt="2020-11-08T01:22:56.570" v="7288" actId="478"/>
          <ac:grpSpMkLst>
            <pc:docMk/>
            <pc:sldMk cId="1294197485" sldId="470"/>
            <ac:grpSpMk id="135" creationId="{04410EE2-97F4-45AB-9A6F-818E2DD9A82D}"/>
          </ac:grpSpMkLst>
        </pc:grpChg>
        <pc:grpChg chg="del">
          <ac:chgData name="소 민환" userId="367441008b9a3a76" providerId="LiveId" clId="{648011A1-C917-459D-BE86-0EBE73518EF7}" dt="2020-11-08T01:22:48.927" v="7283" actId="478"/>
          <ac:grpSpMkLst>
            <pc:docMk/>
            <pc:sldMk cId="1294197485" sldId="470"/>
            <ac:grpSpMk id="139" creationId="{0F75197C-F620-4994-A072-387BE059E1FF}"/>
          </ac:grpSpMkLst>
        </pc:grpChg>
        <pc:grpChg chg="del">
          <ac:chgData name="소 민환" userId="367441008b9a3a76" providerId="LiveId" clId="{648011A1-C917-459D-BE86-0EBE73518EF7}" dt="2020-11-08T01:22:50.465" v="7284" actId="478"/>
          <ac:grpSpMkLst>
            <pc:docMk/>
            <pc:sldMk cId="1294197485" sldId="470"/>
            <ac:grpSpMk id="143" creationId="{23B104E4-365E-4986-8F72-39118227EBF1}"/>
          </ac:grpSpMkLst>
        </pc:grpChg>
        <pc:grpChg chg="del">
          <ac:chgData name="소 민환" userId="367441008b9a3a76" providerId="LiveId" clId="{648011A1-C917-459D-BE86-0EBE73518EF7}" dt="2020-11-08T01:22:53.292" v="7285" actId="478"/>
          <ac:grpSpMkLst>
            <pc:docMk/>
            <pc:sldMk cId="1294197485" sldId="470"/>
            <ac:grpSpMk id="147" creationId="{6E4FDDA3-3D62-4202-95D7-FE491EDF2242}"/>
          </ac:grpSpMkLst>
        </pc:grpChg>
        <pc:picChg chg="mod">
          <ac:chgData name="소 민환" userId="367441008b9a3a76" providerId="LiveId" clId="{648011A1-C917-459D-BE86-0EBE73518EF7}" dt="2020-11-08T01:36:12.015" v="7442" actId="164"/>
          <ac:picMkLst>
            <pc:docMk/>
            <pc:sldMk cId="1294197485" sldId="470"/>
            <ac:picMk id="5" creationId="{AB9A8BFC-8A65-4995-BA00-48D141EC0586}"/>
          </ac:picMkLst>
        </pc:picChg>
        <pc:picChg chg="add mod">
          <ac:chgData name="소 민환" userId="367441008b9a3a76" providerId="LiveId" clId="{648011A1-C917-459D-BE86-0EBE73518EF7}" dt="2020-11-08T01:36:12.015" v="7442" actId="164"/>
          <ac:picMkLst>
            <pc:docMk/>
            <pc:sldMk cId="1294197485" sldId="470"/>
            <ac:picMk id="23" creationId="{4E8C044C-223B-4BEB-95EF-5F9D4A3840C8}"/>
          </ac:picMkLst>
        </pc:picChg>
        <pc:picChg chg="add mod">
          <ac:chgData name="소 민환" userId="367441008b9a3a76" providerId="LiveId" clId="{648011A1-C917-459D-BE86-0EBE73518EF7}" dt="2020-11-08T01:36:12.015" v="7442" actId="164"/>
          <ac:picMkLst>
            <pc:docMk/>
            <pc:sldMk cId="1294197485" sldId="470"/>
            <ac:picMk id="39" creationId="{18EE9A71-E1E6-4710-A2FE-9E6865E49A5C}"/>
          </ac:picMkLst>
        </pc:picChg>
        <pc:cxnChg chg="add mod">
          <ac:chgData name="소 민환" userId="367441008b9a3a76" providerId="LiveId" clId="{648011A1-C917-459D-BE86-0EBE73518EF7}" dt="2020-11-08T01:36:12.015" v="7442" actId="164"/>
          <ac:cxnSpMkLst>
            <pc:docMk/>
            <pc:sldMk cId="1294197485" sldId="470"/>
            <ac:cxnSpMk id="7" creationId="{9690C509-1731-444C-9B57-1FA005ED8680}"/>
          </ac:cxnSpMkLst>
        </pc:cxnChg>
        <pc:cxnChg chg="mod">
          <ac:chgData name="소 민환" userId="367441008b9a3a76" providerId="LiveId" clId="{648011A1-C917-459D-BE86-0EBE73518EF7}" dt="2020-11-08T01:36:05.321" v="7440" actId="164"/>
          <ac:cxnSpMkLst>
            <pc:docMk/>
            <pc:sldMk cId="1294197485" sldId="470"/>
            <ac:cxnSpMk id="8" creationId="{2B451267-43FB-48DF-9E71-51DB63B726BB}"/>
          </ac:cxnSpMkLst>
        </pc:cxnChg>
        <pc:cxnChg chg="add mod">
          <ac:chgData name="소 민환" userId="367441008b9a3a76" providerId="LiveId" clId="{648011A1-C917-459D-BE86-0EBE73518EF7}" dt="2020-11-08T01:36:12.015" v="7442" actId="164"/>
          <ac:cxnSpMkLst>
            <pc:docMk/>
            <pc:sldMk cId="1294197485" sldId="470"/>
            <ac:cxnSpMk id="11" creationId="{0D96549D-CD59-4FFD-B630-6DC3F5375091}"/>
          </ac:cxnSpMkLst>
        </pc:cxnChg>
        <pc:cxnChg chg="mod">
          <ac:chgData name="소 민환" userId="367441008b9a3a76" providerId="LiveId" clId="{648011A1-C917-459D-BE86-0EBE73518EF7}" dt="2020-11-08T01:36:05.321" v="7440" actId="164"/>
          <ac:cxnSpMkLst>
            <pc:docMk/>
            <pc:sldMk cId="1294197485" sldId="470"/>
            <ac:cxnSpMk id="14" creationId="{5927E151-FBD2-46FE-85A1-BD11C646CAFD}"/>
          </ac:cxnSpMkLst>
        </pc:cxnChg>
        <pc:cxnChg chg="mod">
          <ac:chgData name="소 민환" userId="367441008b9a3a76" providerId="LiveId" clId="{648011A1-C917-459D-BE86-0EBE73518EF7}" dt="2020-11-08T01:36:05.321" v="7440" actId="164"/>
          <ac:cxnSpMkLst>
            <pc:docMk/>
            <pc:sldMk cId="1294197485" sldId="470"/>
            <ac:cxnSpMk id="15" creationId="{20BD87C1-81A0-465E-BD99-7014422D5E17}"/>
          </ac:cxnSpMkLst>
        </pc:cxnChg>
        <pc:cxnChg chg="add mod">
          <ac:chgData name="소 민환" userId="367441008b9a3a76" providerId="LiveId" clId="{648011A1-C917-459D-BE86-0EBE73518EF7}" dt="2020-11-08T01:36:12.015" v="7442" actId="164"/>
          <ac:cxnSpMkLst>
            <pc:docMk/>
            <pc:sldMk cId="1294197485" sldId="470"/>
            <ac:cxnSpMk id="16" creationId="{16236862-F3F0-41B3-B313-C4E09ECDD788}"/>
          </ac:cxnSpMkLst>
        </pc:cxnChg>
        <pc:cxnChg chg="mod">
          <ac:chgData name="소 민환" userId="367441008b9a3a76" providerId="LiveId" clId="{648011A1-C917-459D-BE86-0EBE73518EF7}" dt="2020-11-08T01:36:05.321" v="7440" actId="164"/>
          <ac:cxnSpMkLst>
            <pc:docMk/>
            <pc:sldMk cId="1294197485" sldId="470"/>
            <ac:cxnSpMk id="18" creationId="{217A5959-B270-4CED-90AE-905F2E4942A0}"/>
          </ac:cxnSpMkLst>
        </pc:cxnChg>
        <pc:cxnChg chg="add mod">
          <ac:chgData name="소 민환" userId="367441008b9a3a76" providerId="LiveId" clId="{648011A1-C917-459D-BE86-0EBE73518EF7}" dt="2020-11-08T01:36:12.015" v="7442" actId="164"/>
          <ac:cxnSpMkLst>
            <pc:docMk/>
            <pc:sldMk cId="1294197485" sldId="470"/>
            <ac:cxnSpMk id="19" creationId="{4BC7FDBA-C650-4B77-89D7-1222EE1B0AEA}"/>
          </ac:cxnSpMkLst>
        </pc:cxnChg>
        <pc:cxnChg chg="mod">
          <ac:chgData name="소 민환" userId="367441008b9a3a76" providerId="LiveId" clId="{648011A1-C917-459D-BE86-0EBE73518EF7}" dt="2020-11-08T01:36:05.321" v="7440" actId="164"/>
          <ac:cxnSpMkLst>
            <pc:docMk/>
            <pc:sldMk cId="1294197485" sldId="470"/>
            <ac:cxnSpMk id="20" creationId="{8187BF69-6BE6-4B2C-A2B2-716998BB4CD6}"/>
          </ac:cxnSpMkLst>
        </pc:cxnChg>
        <pc:cxnChg chg="add mod">
          <ac:chgData name="소 민환" userId="367441008b9a3a76" providerId="LiveId" clId="{648011A1-C917-459D-BE86-0EBE73518EF7}" dt="2020-11-08T01:36:12.015" v="7442" actId="164"/>
          <ac:cxnSpMkLst>
            <pc:docMk/>
            <pc:sldMk cId="1294197485" sldId="470"/>
            <ac:cxnSpMk id="22" creationId="{32BA3E8A-8F62-4D1A-87D7-02716547ED98}"/>
          </ac:cxnSpMkLst>
        </pc:cxnChg>
        <pc:cxnChg chg="mod">
          <ac:chgData name="소 민환" userId="367441008b9a3a76" providerId="LiveId" clId="{648011A1-C917-459D-BE86-0EBE73518EF7}" dt="2020-11-08T01:36:05.321" v="7440" actId="164"/>
          <ac:cxnSpMkLst>
            <pc:docMk/>
            <pc:sldMk cId="1294197485" sldId="470"/>
            <ac:cxnSpMk id="24" creationId="{D3DA533E-27D7-4C3E-9420-BA87F3A5D9A1}"/>
          </ac:cxnSpMkLst>
        </pc:cxnChg>
        <pc:cxnChg chg="mod">
          <ac:chgData name="소 민환" userId="367441008b9a3a76" providerId="LiveId" clId="{648011A1-C917-459D-BE86-0EBE73518EF7}" dt="2020-11-08T01:36:05.321" v="7440" actId="164"/>
          <ac:cxnSpMkLst>
            <pc:docMk/>
            <pc:sldMk cId="1294197485" sldId="470"/>
            <ac:cxnSpMk id="25" creationId="{13E2201F-4CB7-4B16-B551-913282D97961}"/>
          </ac:cxnSpMkLst>
        </pc:cxnChg>
        <pc:cxnChg chg="mod">
          <ac:chgData name="소 민환" userId="367441008b9a3a76" providerId="LiveId" clId="{648011A1-C917-459D-BE86-0EBE73518EF7}" dt="2020-11-08T01:36:05.321" v="7440" actId="164"/>
          <ac:cxnSpMkLst>
            <pc:docMk/>
            <pc:sldMk cId="1294197485" sldId="470"/>
            <ac:cxnSpMk id="28" creationId="{5CD36486-7D4B-4C24-B817-6299E28990AD}"/>
          </ac:cxnSpMkLst>
        </pc:cxnChg>
        <pc:cxnChg chg="mod">
          <ac:chgData name="소 민환" userId="367441008b9a3a76" providerId="LiveId" clId="{648011A1-C917-459D-BE86-0EBE73518EF7}" dt="2020-11-08T01:36:05.321" v="7440" actId="164"/>
          <ac:cxnSpMkLst>
            <pc:docMk/>
            <pc:sldMk cId="1294197485" sldId="470"/>
            <ac:cxnSpMk id="31" creationId="{8A03F9D8-F6AB-4A34-AD3F-3B3B37058CAE}"/>
          </ac:cxnSpMkLst>
        </pc:cxnChg>
        <pc:cxnChg chg="mod">
          <ac:chgData name="소 민환" userId="367441008b9a3a76" providerId="LiveId" clId="{648011A1-C917-459D-BE86-0EBE73518EF7}" dt="2020-11-08T01:36:05.321" v="7440" actId="164"/>
          <ac:cxnSpMkLst>
            <pc:docMk/>
            <pc:sldMk cId="1294197485" sldId="470"/>
            <ac:cxnSpMk id="33" creationId="{01AC0FF2-35BA-4B0C-8C14-2D0EF44817F3}"/>
          </ac:cxnSpMkLst>
        </pc:cxnChg>
        <pc:cxnChg chg="mod">
          <ac:chgData name="소 민환" userId="367441008b9a3a76" providerId="LiveId" clId="{648011A1-C917-459D-BE86-0EBE73518EF7}" dt="2020-11-08T01:36:05.321" v="7440" actId="164"/>
          <ac:cxnSpMkLst>
            <pc:docMk/>
            <pc:sldMk cId="1294197485" sldId="470"/>
            <ac:cxnSpMk id="34" creationId="{CA3AB094-E0B2-4F3F-B2D6-FF1CF8163E59}"/>
          </ac:cxnSpMkLst>
        </pc:cxnChg>
        <pc:cxnChg chg="add mod">
          <ac:chgData name="소 민환" userId="367441008b9a3a76" providerId="LiveId" clId="{648011A1-C917-459D-BE86-0EBE73518EF7}" dt="2020-11-08T01:30:24.328" v="7396" actId="164"/>
          <ac:cxnSpMkLst>
            <pc:docMk/>
            <pc:sldMk cId="1294197485" sldId="470"/>
            <ac:cxnSpMk id="35" creationId="{EB885970-C21F-49B9-9D12-1AB6786C5952}"/>
          </ac:cxnSpMkLst>
        </pc:cxnChg>
        <pc:cxnChg chg="mod">
          <ac:chgData name="소 민환" userId="367441008b9a3a76" providerId="LiveId" clId="{648011A1-C917-459D-BE86-0EBE73518EF7}" dt="2020-11-08T01:36:05.321" v="7440" actId="164"/>
          <ac:cxnSpMkLst>
            <pc:docMk/>
            <pc:sldMk cId="1294197485" sldId="470"/>
            <ac:cxnSpMk id="36" creationId="{BF032A4C-C5D9-4D88-939D-93DA59AFC6F3}"/>
          </ac:cxnSpMkLst>
        </pc:cxnChg>
        <pc:cxnChg chg="mod">
          <ac:chgData name="소 민환" userId="367441008b9a3a76" providerId="LiveId" clId="{648011A1-C917-459D-BE86-0EBE73518EF7}" dt="2020-11-08T01:36:05.321" v="7440" actId="164"/>
          <ac:cxnSpMkLst>
            <pc:docMk/>
            <pc:sldMk cId="1294197485" sldId="470"/>
            <ac:cxnSpMk id="54" creationId="{E20F9436-5B0E-4068-87AE-C5C07F185471}"/>
          </ac:cxnSpMkLst>
        </pc:cxnChg>
        <pc:cxnChg chg="mod">
          <ac:chgData name="소 민환" userId="367441008b9a3a76" providerId="LiveId" clId="{648011A1-C917-459D-BE86-0EBE73518EF7}" dt="2020-11-08T01:36:05.321" v="7440" actId="164"/>
          <ac:cxnSpMkLst>
            <pc:docMk/>
            <pc:sldMk cId="1294197485" sldId="470"/>
            <ac:cxnSpMk id="58" creationId="{3AD22ED0-6AB6-4DCC-906F-292FC14B7576}"/>
          </ac:cxnSpMkLst>
        </pc:cxnChg>
      </pc:sldChg>
      <pc:sldChg chg="addSp delSp modSp add mod">
        <pc:chgData name="소 민환" userId="367441008b9a3a76" providerId="LiveId" clId="{648011A1-C917-459D-BE86-0EBE73518EF7}" dt="2020-11-10T16:09:51.453" v="17737" actId="22"/>
        <pc:sldMkLst>
          <pc:docMk/>
          <pc:sldMk cId="3100105869" sldId="471"/>
        </pc:sldMkLst>
        <pc:spChg chg="add">
          <ac:chgData name="소 민환" userId="367441008b9a3a76" providerId="LiveId" clId="{648011A1-C917-459D-BE86-0EBE73518EF7}" dt="2020-11-10T16:09:51.453" v="17737" actId="22"/>
          <ac:spMkLst>
            <pc:docMk/>
            <pc:sldMk cId="3100105869" sldId="471"/>
            <ac:spMk id="4" creationId="{42483AF3-15C3-4B76-B4A3-AB9EE9280ECF}"/>
          </ac:spMkLst>
        </pc:spChg>
        <pc:spChg chg="del">
          <ac:chgData name="소 민환" userId="367441008b9a3a76" providerId="LiveId" clId="{648011A1-C917-459D-BE86-0EBE73518EF7}" dt="2020-11-08T09:55:30.632" v="10225" actId="478"/>
          <ac:spMkLst>
            <pc:docMk/>
            <pc:sldMk cId="3100105869" sldId="471"/>
            <ac:spMk id="4" creationId="{64E45B91-6494-429B-B287-00934FAFD98B}"/>
          </ac:spMkLst>
        </pc:spChg>
        <pc:spChg chg="add">
          <ac:chgData name="소 민환" userId="367441008b9a3a76" providerId="LiveId" clId="{648011A1-C917-459D-BE86-0EBE73518EF7}" dt="2020-11-08T09:55:30.824" v="10226" actId="22"/>
          <ac:spMkLst>
            <pc:docMk/>
            <pc:sldMk cId="3100105869" sldId="471"/>
            <ac:spMk id="7" creationId="{0BEC25E8-AE89-471A-9B45-E4BC22AB8061}"/>
          </ac:spMkLst>
        </pc:spChg>
        <pc:spChg chg="add mod">
          <ac:chgData name="소 민환" userId="367441008b9a3a76" providerId="LiveId" clId="{648011A1-C917-459D-BE86-0EBE73518EF7}" dt="2020-11-08T14:46:35.603" v="10893"/>
          <ac:spMkLst>
            <pc:docMk/>
            <pc:sldMk cId="3100105869" sldId="471"/>
            <ac:spMk id="87" creationId="{62414469-99F1-4273-93EB-CE6A065B1893}"/>
          </ac:spMkLst>
        </pc:spChg>
        <pc:spChg chg="add mod">
          <ac:chgData name="소 민환" userId="367441008b9a3a76" providerId="LiveId" clId="{648011A1-C917-459D-BE86-0EBE73518EF7}" dt="2020-11-08T14:46:35.603" v="10893"/>
          <ac:spMkLst>
            <pc:docMk/>
            <pc:sldMk cId="3100105869" sldId="471"/>
            <ac:spMk id="89" creationId="{2356A6D0-AEA4-47FD-A96E-3669E0B9C4CD}"/>
          </ac:spMkLst>
        </pc:spChg>
        <pc:cxnChg chg="add mod">
          <ac:chgData name="소 민환" userId="367441008b9a3a76" providerId="LiveId" clId="{648011A1-C917-459D-BE86-0EBE73518EF7}" dt="2020-11-08T14:46:35.603" v="10893"/>
          <ac:cxnSpMkLst>
            <pc:docMk/>
            <pc:sldMk cId="3100105869" sldId="471"/>
            <ac:cxnSpMk id="88" creationId="{3099E85E-94AD-4A3C-9D72-10C20D7312CF}"/>
          </ac:cxnSpMkLst>
        </pc:cxnChg>
      </pc:sldChg>
      <pc:sldChg chg="addSp modSp add mod">
        <pc:chgData name="소 민환" userId="367441008b9a3a76" providerId="LiveId" clId="{648011A1-C917-459D-BE86-0EBE73518EF7}" dt="2020-11-10T16:09:55.883" v="17739" actId="22"/>
        <pc:sldMkLst>
          <pc:docMk/>
          <pc:sldMk cId="778533006" sldId="472"/>
        </pc:sldMkLst>
        <pc:spChg chg="add mod">
          <ac:chgData name="소 민환" userId="367441008b9a3a76" providerId="LiveId" clId="{648011A1-C917-459D-BE86-0EBE73518EF7}" dt="2020-11-08T01:36:49.951" v="7447" actId="208"/>
          <ac:spMkLst>
            <pc:docMk/>
            <pc:sldMk cId="778533006" sldId="472"/>
            <ac:spMk id="2" creationId="{D832472C-C134-4290-987E-879689F0C67B}"/>
          </ac:spMkLst>
        </pc:spChg>
        <pc:spChg chg="add">
          <ac:chgData name="소 민환" userId="367441008b9a3a76" providerId="LiveId" clId="{648011A1-C917-459D-BE86-0EBE73518EF7}" dt="2020-11-10T16:09:55.883" v="17739" actId="22"/>
          <ac:spMkLst>
            <pc:docMk/>
            <pc:sldMk cId="778533006" sldId="472"/>
            <ac:spMk id="9" creationId="{930D0AC0-43F8-4044-80EF-0464D618F12D}"/>
          </ac:spMkLst>
        </pc:spChg>
        <pc:spChg chg="add mod">
          <ac:chgData name="소 민환" userId="367441008b9a3a76" providerId="LiveId" clId="{648011A1-C917-459D-BE86-0EBE73518EF7}" dt="2020-11-08T01:37:17.095" v="7583" actId="14100"/>
          <ac:spMkLst>
            <pc:docMk/>
            <pc:sldMk cId="778533006" sldId="472"/>
            <ac:spMk id="12" creationId="{4F22C731-8DDB-41A2-83FD-3BBE251136BA}"/>
          </ac:spMkLst>
        </pc:spChg>
        <pc:spChg chg="add mod">
          <ac:chgData name="소 민환" userId="367441008b9a3a76" providerId="LiveId" clId="{648011A1-C917-459D-BE86-0EBE73518EF7}" dt="2020-11-08T14:47:09.813" v="10894"/>
          <ac:spMkLst>
            <pc:docMk/>
            <pc:sldMk cId="778533006" sldId="472"/>
            <ac:spMk id="37" creationId="{BC847E69-6800-4C43-A6FA-5D1331AD2933}"/>
          </ac:spMkLst>
        </pc:spChg>
        <pc:spChg chg="add mod">
          <ac:chgData name="소 민환" userId="367441008b9a3a76" providerId="LiveId" clId="{648011A1-C917-459D-BE86-0EBE73518EF7}" dt="2020-11-08T14:47:09.813" v="10894"/>
          <ac:spMkLst>
            <pc:docMk/>
            <pc:sldMk cId="778533006" sldId="472"/>
            <ac:spMk id="41" creationId="{7D508505-181B-4F07-A0DF-886C6CFBA540}"/>
          </ac:spMkLst>
        </pc:spChg>
        <pc:cxnChg chg="add mod">
          <ac:chgData name="소 민환" userId="367441008b9a3a76" providerId="LiveId" clId="{648011A1-C917-459D-BE86-0EBE73518EF7}" dt="2020-11-08T01:36:56.070" v="7449" actId="208"/>
          <ac:cxnSpMkLst>
            <pc:docMk/>
            <pc:sldMk cId="778533006" sldId="472"/>
            <ac:cxnSpMk id="10" creationId="{A209E5D4-23DC-4FD8-8E43-280C45827281}"/>
          </ac:cxnSpMkLst>
        </pc:cxnChg>
        <pc:cxnChg chg="add mod">
          <ac:chgData name="소 민환" userId="367441008b9a3a76" providerId="LiveId" clId="{648011A1-C917-459D-BE86-0EBE73518EF7}" dt="2020-11-08T14:47:09.813" v="10894"/>
          <ac:cxnSpMkLst>
            <pc:docMk/>
            <pc:sldMk cId="778533006" sldId="472"/>
            <ac:cxnSpMk id="38" creationId="{027785B2-4160-4484-96E1-8B9BFA9B8145}"/>
          </ac:cxnSpMkLst>
        </pc:cxnChg>
      </pc:sldChg>
      <pc:sldChg chg="addSp delSp modSp add mod">
        <pc:chgData name="소 민환" userId="367441008b9a3a76" providerId="LiveId" clId="{648011A1-C917-459D-BE86-0EBE73518EF7}" dt="2020-11-10T16:10:24.499" v="17806"/>
        <pc:sldMkLst>
          <pc:docMk/>
          <pc:sldMk cId="517551255" sldId="473"/>
        </pc:sldMkLst>
        <pc:spChg chg="add">
          <ac:chgData name="소 민환" userId="367441008b9a3a76" providerId="LiveId" clId="{648011A1-C917-459D-BE86-0EBE73518EF7}" dt="2020-11-08T05:32:54.037" v="8175" actId="22"/>
          <ac:spMkLst>
            <pc:docMk/>
            <pc:sldMk cId="517551255" sldId="473"/>
            <ac:spMk id="2" creationId="{A5D29752-253E-4B41-B92E-B1FE0C5C3123}"/>
          </ac:spMkLst>
        </pc:spChg>
        <pc:spChg chg="del">
          <ac:chgData name="소 민환" userId="367441008b9a3a76" providerId="LiveId" clId="{648011A1-C917-459D-BE86-0EBE73518EF7}" dt="2020-11-08T01:39:08.018" v="7637" actId="478"/>
          <ac:spMkLst>
            <pc:docMk/>
            <pc:sldMk cId="517551255" sldId="473"/>
            <ac:spMk id="3" creationId="{37DB07C3-B274-49BF-A592-E7F7BB49B1C0}"/>
          </ac:spMkLst>
        </pc:spChg>
        <pc:spChg chg="add mod">
          <ac:chgData name="소 민환" userId="367441008b9a3a76" providerId="LiveId" clId="{648011A1-C917-459D-BE86-0EBE73518EF7}" dt="2020-11-10T16:10:24.499" v="17806"/>
          <ac:spMkLst>
            <pc:docMk/>
            <pc:sldMk cId="517551255" sldId="473"/>
            <ac:spMk id="3" creationId="{85352F14-258B-4F8A-A8F5-C66427E01776}"/>
          </ac:spMkLst>
        </pc:spChg>
        <pc:spChg chg="mod ord">
          <ac:chgData name="소 민환" userId="367441008b9a3a76" providerId="LiveId" clId="{648011A1-C917-459D-BE86-0EBE73518EF7}" dt="2020-11-08T02:19:21.625" v="8083" actId="164"/>
          <ac:spMkLst>
            <pc:docMk/>
            <pc:sldMk cId="517551255" sldId="473"/>
            <ac:spMk id="4" creationId="{74DA6652-A1B5-4EF5-8A3D-3A69C9186256}"/>
          </ac:spMkLst>
        </pc:spChg>
        <pc:spChg chg="del">
          <ac:chgData name="소 민환" userId="367441008b9a3a76" providerId="LiveId" clId="{648011A1-C917-459D-BE86-0EBE73518EF7}" dt="2020-11-08T01:39:06.451" v="7636" actId="478"/>
          <ac:spMkLst>
            <pc:docMk/>
            <pc:sldMk cId="517551255" sldId="473"/>
            <ac:spMk id="23" creationId="{E4647733-0FF0-4D48-9CA1-A8ABBD1C7A2D}"/>
          </ac:spMkLst>
        </pc:spChg>
        <pc:spChg chg="add del mod">
          <ac:chgData name="소 민환" userId="367441008b9a3a76" providerId="LiveId" clId="{648011A1-C917-459D-BE86-0EBE73518EF7}" dt="2020-11-08T01:47:24.283" v="7669"/>
          <ac:spMkLst>
            <pc:docMk/>
            <pc:sldMk cId="517551255" sldId="473"/>
            <ac:spMk id="26" creationId="{416F73F8-7D1E-442E-8CA8-DD32E4B9A470}"/>
          </ac:spMkLst>
        </pc:spChg>
        <pc:spChg chg="add del mod">
          <ac:chgData name="소 민환" userId="367441008b9a3a76" providerId="LiveId" clId="{648011A1-C917-459D-BE86-0EBE73518EF7}" dt="2020-11-08T01:47:24.283" v="7669"/>
          <ac:spMkLst>
            <pc:docMk/>
            <pc:sldMk cId="517551255" sldId="473"/>
            <ac:spMk id="27" creationId="{D31E4DA9-1BE0-4EAD-850A-A555FAD0BFC5}"/>
          </ac:spMkLst>
        </pc:spChg>
        <pc:spChg chg="add del mod">
          <ac:chgData name="소 민환" userId="367441008b9a3a76" providerId="LiveId" clId="{648011A1-C917-459D-BE86-0EBE73518EF7}" dt="2020-11-08T01:58:48.855" v="7807" actId="478"/>
          <ac:spMkLst>
            <pc:docMk/>
            <pc:sldMk cId="517551255" sldId="473"/>
            <ac:spMk id="28" creationId="{14191E60-6F80-4174-B972-A5490C5BCB65}"/>
          </ac:spMkLst>
        </pc:spChg>
        <pc:spChg chg="add del mod ord">
          <ac:chgData name="소 민환" userId="367441008b9a3a76" providerId="LiveId" clId="{648011A1-C917-459D-BE86-0EBE73518EF7}" dt="2020-11-08T01:56:44.009" v="7782"/>
          <ac:spMkLst>
            <pc:docMk/>
            <pc:sldMk cId="517551255" sldId="473"/>
            <ac:spMk id="30" creationId="{507C263A-BFD7-4C15-BBCD-C0EA5E59729A}"/>
          </ac:spMkLst>
        </pc:spChg>
        <pc:spChg chg="add del mod">
          <ac:chgData name="소 민환" userId="367441008b9a3a76" providerId="LiveId" clId="{648011A1-C917-459D-BE86-0EBE73518EF7}" dt="2020-11-08T01:53:57.180" v="7751" actId="478"/>
          <ac:spMkLst>
            <pc:docMk/>
            <pc:sldMk cId="517551255" sldId="473"/>
            <ac:spMk id="44" creationId="{5726B0BF-6301-4233-854D-266FC019CCB0}"/>
          </ac:spMkLst>
        </pc:spChg>
        <pc:spChg chg="add del mod">
          <ac:chgData name="소 민환" userId="367441008b9a3a76" providerId="LiveId" clId="{648011A1-C917-459D-BE86-0EBE73518EF7}" dt="2020-11-08T01:56:44.009" v="7782"/>
          <ac:spMkLst>
            <pc:docMk/>
            <pc:sldMk cId="517551255" sldId="473"/>
            <ac:spMk id="46" creationId="{A4A1F94A-1664-4390-9D42-F1A42426F22E}"/>
          </ac:spMkLst>
        </pc:spChg>
        <pc:spChg chg="add mod ord">
          <ac:chgData name="소 민환" userId="367441008b9a3a76" providerId="LiveId" clId="{648011A1-C917-459D-BE86-0EBE73518EF7}" dt="2020-11-08T02:33:16.633" v="8088" actId="166"/>
          <ac:spMkLst>
            <pc:docMk/>
            <pc:sldMk cId="517551255" sldId="473"/>
            <ac:spMk id="56" creationId="{C53275CD-6A9B-4C76-8950-AD584C7BE481}"/>
          </ac:spMkLst>
        </pc:spChg>
        <pc:spChg chg="add mod">
          <ac:chgData name="소 민환" userId="367441008b9a3a76" providerId="LiveId" clId="{648011A1-C917-459D-BE86-0EBE73518EF7}" dt="2020-11-08T02:19:21.625" v="8083" actId="164"/>
          <ac:spMkLst>
            <pc:docMk/>
            <pc:sldMk cId="517551255" sldId="473"/>
            <ac:spMk id="58" creationId="{F3F397A5-499C-4811-8F08-CE0709B230B3}"/>
          </ac:spMkLst>
        </pc:spChg>
        <pc:spChg chg="add mod ord">
          <ac:chgData name="소 민환" userId="367441008b9a3a76" providerId="LiveId" clId="{648011A1-C917-459D-BE86-0EBE73518EF7}" dt="2020-11-08T02:19:21.625" v="8083" actId="164"/>
          <ac:spMkLst>
            <pc:docMk/>
            <pc:sldMk cId="517551255" sldId="473"/>
            <ac:spMk id="60" creationId="{BF2A21BF-28A5-4361-A6B3-98866505DB2D}"/>
          </ac:spMkLst>
        </pc:spChg>
        <pc:spChg chg="add del mod">
          <ac:chgData name="소 민환" userId="367441008b9a3a76" providerId="LiveId" clId="{648011A1-C917-459D-BE86-0EBE73518EF7}" dt="2020-11-08T02:05:20.668" v="7924" actId="478"/>
          <ac:spMkLst>
            <pc:docMk/>
            <pc:sldMk cId="517551255" sldId="473"/>
            <ac:spMk id="62" creationId="{C7970FEB-D79B-4A47-8274-22E010CB550D}"/>
          </ac:spMkLst>
        </pc:spChg>
        <pc:spChg chg="add del mod">
          <ac:chgData name="소 민환" userId="367441008b9a3a76" providerId="LiveId" clId="{648011A1-C917-459D-BE86-0EBE73518EF7}" dt="2020-11-08T02:05:19.233" v="7923" actId="478"/>
          <ac:spMkLst>
            <pc:docMk/>
            <pc:sldMk cId="517551255" sldId="473"/>
            <ac:spMk id="64" creationId="{DFCA90D8-85EA-4796-B205-1A54C32380B6}"/>
          </ac:spMkLst>
        </pc:spChg>
        <pc:spChg chg="add mod">
          <ac:chgData name="소 민환" userId="367441008b9a3a76" providerId="LiveId" clId="{648011A1-C917-459D-BE86-0EBE73518EF7}" dt="2020-11-08T02:19:21.625" v="8083" actId="164"/>
          <ac:spMkLst>
            <pc:docMk/>
            <pc:sldMk cId="517551255" sldId="473"/>
            <ac:spMk id="68" creationId="{476A5053-FDC3-40F5-B0EC-7063DE91F211}"/>
          </ac:spMkLst>
        </pc:spChg>
        <pc:spChg chg="mod">
          <ac:chgData name="소 민환" userId="367441008b9a3a76" providerId="LiveId" clId="{648011A1-C917-459D-BE86-0EBE73518EF7}" dt="2020-11-08T01:57:17.504" v="7789" actId="164"/>
          <ac:spMkLst>
            <pc:docMk/>
            <pc:sldMk cId="517551255" sldId="473"/>
            <ac:spMk id="70" creationId="{37CE9EF1-E54B-4BC7-B0F7-A006F244E6CC}"/>
          </ac:spMkLst>
        </pc:spChg>
        <pc:spChg chg="add mod">
          <ac:chgData name="소 민환" userId="367441008b9a3a76" providerId="LiveId" clId="{648011A1-C917-459D-BE86-0EBE73518EF7}" dt="2020-11-08T02:19:21.625" v="8083" actId="164"/>
          <ac:spMkLst>
            <pc:docMk/>
            <pc:sldMk cId="517551255" sldId="473"/>
            <ac:spMk id="74" creationId="{36E00132-5AC5-4445-83EA-D470F1656A7A}"/>
          </ac:spMkLst>
        </pc:spChg>
        <pc:spChg chg="add del mod">
          <ac:chgData name="소 민환" userId="367441008b9a3a76" providerId="LiveId" clId="{648011A1-C917-459D-BE86-0EBE73518EF7}" dt="2020-11-08T02:05:28.463" v="7926"/>
          <ac:spMkLst>
            <pc:docMk/>
            <pc:sldMk cId="517551255" sldId="473"/>
            <ac:spMk id="77" creationId="{1E72E06C-EBF5-4F22-972A-B69ABA215787}"/>
          </ac:spMkLst>
        </pc:spChg>
        <pc:spChg chg="add del">
          <ac:chgData name="소 민환" userId="367441008b9a3a76" providerId="LiveId" clId="{648011A1-C917-459D-BE86-0EBE73518EF7}" dt="2020-11-08T02:05:28.463" v="7926"/>
          <ac:spMkLst>
            <pc:docMk/>
            <pc:sldMk cId="517551255" sldId="473"/>
            <ac:spMk id="79" creationId="{1232CA3A-78BF-4091-87A4-23333E317392}"/>
          </ac:spMkLst>
        </pc:spChg>
        <pc:spChg chg="mod ord">
          <ac:chgData name="소 민환" userId="367441008b9a3a76" providerId="LiveId" clId="{648011A1-C917-459D-BE86-0EBE73518EF7}" dt="2020-11-08T01:55:47.549" v="7774"/>
          <ac:spMkLst>
            <pc:docMk/>
            <pc:sldMk cId="517551255" sldId="473"/>
            <ac:spMk id="83" creationId="{D29F96DD-E153-452F-9EA6-875C8042FFED}"/>
          </ac:spMkLst>
        </pc:spChg>
        <pc:spChg chg="mod ord">
          <ac:chgData name="소 민환" userId="367441008b9a3a76" providerId="LiveId" clId="{648011A1-C917-459D-BE86-0EBE73518EF7}" dt="2020-11-08T02:33:20.962" v="8089" actId="1076"/>
          <ac:spMkLst>
            <pc:docMk/>
            <pc:sldMk cId="517551255" sldId="473"/>
            <ac:spMk id="85" creationId="{E7C09A0D-A9B6-40C5-B245-4E15FF38A068}"/>
          </ac:spMkLst>
        </pc:spChg>
        <pc:spChg chg="add mod">
          <ac:chgData name="소 민환" userId="367441008b9a3a76" providerId="LiveId" clId="{648011A1-C917-459D-BE86-0EBE73518EF7}" dt="2020-11-08T02:07:36.263" v="7969" actId="164"/>
          <ac:spMkLst>
            <pc:docMk/>
            <pc:sldMk cId="517551255" sldId="473"/>
            <ac:spMk id="87" creationId="{40DE264C-39DE-4273-A076-14F673EDDC45}"/>
          </ac:spMkLst>
        </pc:spChg>
        <pc:spChg chg="add del mod">
          <ac:chgData name="소 민환" userId="367441008b9a3a76" providerId="LiveId" clId="{648011A1-C917-459D-BE86-0EBE73518EF7}" dt="2020-11-08T02:07:36.263" v="7969" actId="164"/>
          <ac:spMkLst>
            <pc:docMk/>
            <pc:sldMk cId="517551255" sldId="473"/>
            <ac:spMk id="89" creationId="{4E5AEF18-D0CB-4EEF-8BC4-5A008F2FDE89}"/>
          </ac:spMkLst>
        </pc:spChg>
        <pc:spChg chg="add del mod">
          <ac:chgData name="소 민환" userId="367441008b9a3a76" providerId="LiveId" clId="{648011A1-C917-459D-BE86-0EBE73518EF7}" dt="2020-11-08T02:19:18.533" v="8081" actId="478"/>
          <ac:spMkLst>
            <pc:docMk/>
            <pc:sldMk cId="517551255" sldId="473"/>
            <ac:spMk id="93" creationId="{423F30B0-5A24-4433-9CFA-9DD3998252F3}"/>
          </ac:spMkLst>
        </pc:spChg>
        <pc:spChg chg="mod">
          <ac:chgData name="소 민환" userId="367441008b9a3a76" providerId="LiveId" clId="{648011A1-C917-459D-BE86-0EBE73518EF7}" dt="2020-11-08T02:19:21.625" v="8083" actId="164"/>
          <ac:spMkLst>
            <pc:docMk/>
            <pc:sldMk cId="517551255" sldId="473"/>
            <ac:spMk id="104" creationId="{954E3C6E-D87A-4B67-9F59-BC765F880418}"/>
          </ac:spMkLst>
        </pc:spChg>
        <pc:spChg chg="mod">
          <ac:chgData name="소 민환" userId="367441008b9a3a76" providerId="LiveId" clId="{648011A1-C917-459D-BE86-0EBE73518EF7}" dt="2020-11-08T02:07:32.263" v="7967"/>
          <ac:spMkLst>
            <pc:docMk/>
            <pc:sldMk cId="517551255" sldId="473"/>
            <ac:spMk id="109" creationId="{43C94EE5-0B5C-4961-936E-2DFE5CB53774}"/>
          </ac:spMkLst>
        </pc:spChg>
        <pc:spChg chg="add mod">
          <ac:chgData name="소 민환" userId="367441008b9a3a76" providerId="LiveId" clId="{648011A1-C917-459D-BE86-0EBE73518EF7}" dt="2020-11-08T02:19:21.625" v="8083" actId="164"/>
          <ac:spMkLst>
            <pc:docMk/>
            <pc:sldMk cId="517551255" sldId="473"/>
            <ac:spMk id="121" creationId="{2CBE6539-F215-48A4-87CB-CE11B15C839F}"/>
          </ac:spMkLst>
        </pc:spChg>
        <pc:spChg chg="add del mod">
          <ac:chgData name="소 민환" userId="367441008b9a3a76" providerId="LiveId" clId="{648011A1-C917-459D-BE86-0EBE73518EF7}" dt="2020-11-08T02:15:01.759" v="8026"/>
          <ac:spMkLst>
            <pc:docMk/>
            <pc:sldMk cId="517551255" sldId="473"/>
            <ac:spMk id="124" creationId="{41EF6F1B-3A59-4547-963F-33855882DB45}"/>
          </ac:spMkLst>
        </pc:spChg>
        <pc:spChg chg="add del mod">
          <ac:chgData name="소 민환" userId="367441008b9a3a76" providerId="LiveId" clId="{648011A1-C917-459D-BE86-0EBE73518EF7}" dt="2020-11-08T02:15:01.759" v="8026"/>
          <ac:spMkLst>
            <pc:docMk/>
            <pc:sldMk cId="517551255" sldId="473"/>
            <ac:spMk id="125" creationId="{941E5308-A5D7-479F-A243-F75EDACA3DDC}"/>
          </ac:spMkLst>
        </pc:spChg>
        <pc:spChg chg="add del mod">
          <ac:chgData name="소 민환" userId="367441008b9a3a76" providerId="LiveId" clId="{648011A1-C917-459D-BE86-0EBE73518EF7}" dt="2020-11-08T02:19:16.419" v="8079" actId="478"/>
          <ac:spMkLst>
            <pc:docMk/>
            <pc:sldMk cId="517551255" sldId="473"/>
            <ac:spMk id="126" creationId="{634662A6-8F8F-4475-BF33-AC90DE860CF2}"/>
          </ac:spMkLst>
        </pc:spChg>
        <pc:spChg chg="add del mod">
          <ac:chgData name="소 민환" userId="367441008b9a3a76" providerId="LiveId" clId="{648011A1-C917-459D-BE86-0EBE73518EF7}" dt="2020-11-08T02:19:17.971" v="8080" actId="478"/>
          <ac:spMkLst>
            <pc:docMk/>
            <pc:sldMk cId="517551255" sldId="473"/>
            <ac:spMk id="127" creationId="{DC89B146-FD47-4943-ABE3-00E9A02BCC90}"/>
          </ac:spMkLst>
        </pc:spChg>
        <pc:spChg chg="add del mod">
          <ac:chgData name="소 민환" userId="367441008b9a3a76" providerId="LiveId" clId="{648011A1-C917-459D-BE86-0EBE73518EF7}" dt="2020-11-08T02:16:16.815" v="8049" actId="22"/>
          <ac:spMkLst>
            <pc:docMk/>
            <pc:sldMk cId="517551255" sldId="473"/>
            <ac:spMk id="1024" creationId="{CDFB2B8F-B556-4359-A523-BF5B5EB915F3}"/>
          </ac:spMkLst>
        </pc:spChg>
        <pc:spChg chg="add mod">
          <ac:chgData name="소 민환" userId="367441008b9a3a76" providerId="LiveId" clId="{648011A1-C917-459D-BE86-0EBE73518EF7}" dt="2020-11-08T02:19:21.625" v="8083" actId="164"/>
          <ac:spMkLst>
            <pc:docMk/>
            <pc:sldMk cId="517551255" sldId="473"/>
            <ac:spMk id="1028" creationId="{8ED77631-4192-44E9-8A8B-690456D7B56C}"/>
          </ac:spMkLst>
        </pc:spChg>
        <pc:grpChg chg="del">
          <ac:chgData name="소 민환" userId="367441008b9a3a76" providerId="LiveId" clId="{648011A1-C917-459D-BE86-0EBE73518EF7}" dt="2020-11-08T01:39:05.659" v="7635" actId="478"/>
          <ac:grpSpMkLst>
            <pc:docMk/>
            <pc:sldMk cId="517551255" sldId="473"/>
            <ac:grpSpMk id="21" creationId="{3A5C985B-666A-484F-8029-29F769AD01DD}"/>
          </ac:grpSpMkLst>
        </pc:grpChg>
        <pc:grpChg chg="add mod">
          <ac:chgData name="소 민환" userId="367441008b9a3a76" providerId="LiveId" clId="{648011A1-C917-459D-BE86-0EBE73518EF7}" dt="2020-11-08T01:52:57.581" v="7724" actId="164"/>
          <ac:grpSpMkLst>
            <pc:docMk/>
            <pc:sldMk cId="517551255" sldId="473"/>
            <ac:grpSpMk id="32" creationId="{F38C5824-3AC0-4E0E-9FA1-A4451DAB4A72}"/>
          </ac:grpSpMkLst>
        </pc:grpChg>
        <pc:grpChg chg="add mod">
          <ac:chgData name="소 민환" userId="367441008b9a3a76" providerId="LiveId" clId="{648011A1-C917-459D-BE86-0EBE73518EF7}" dt="2020-11-08T01:52:56.473" v="7722" actId="164"/>
          <ac:grpSpMkLst>
            <pc:docMk/>
            <pc:sldMk cId="517551255" sldId="473"/>
            <ac:grpSpMk id="38" creationId="{027CBCAC-34FB-4664-95E6-E3C0A081E077}"/>
          </ac:grpSpMkLst>
        </pc:grpChg>
        <pc:grpChg chg="add del mod">
          <ac:chgData name="소 민환" userId="367441008b9a3a76" providerId="LiveId" clId="{648011A1-C917-459D-BE86-0EBE73518EF7}" dt="2020-11-08T01:58:01.844" v="7796" actId="478"/>
          <ac:grpSpMkLst>
            <pc:docMk/>
            <pc:sldMk cId="517551255" sldId="473"/>
            <ac:grpSpMk id="52" creationId="{234B0C56-0C26-48C9-8D5F-88D906D6B69D}"/>
          </ac:grpSpMkLst>
        </pc:grpChg>
        <pc:grpChg chg="add mod">
          <ac:chgData name="소 민환" userId="367441008b9a3a76" providerId="LiveId" clId="{648011A1-C917-459D-BE86-0EBE73518EF7}" dt="2020-11-08T02:07:43.122" v="7971" actId="164"/>
          <ac:grpSpMkLst>
            <pc:docMk/>
            <pc:sldMk cId="517551255" sldId="473"/>
            <ac:grpSpMk id="96" creationId="{70F7E069-295B-409D-8FD4-27F71822211E}"/>
          </ac:grpSpMkLst>
        </pc:grpChg>
        <pc:grpChg chg="add del mod">
          <ac:chgData name="소 민환" userId="367441008b9a3a76" providerId="LiveId" clId="{648011A1-C917-459D-BE86-0EBE73518EF7}" dt="2020-11-08T02:08:17.822" v="7973" actId="478"/>
          <ac:grpSpMkLst>
            <pc:docMk/>
            <pc:sldMk cId="517551255" sldId="473"/>
            <ac:grpSpMk id="111" creationId="{1288A4CC-DA06-4F21-A7CA-28E0704449FF}"/>
          </ac:grpSpMkLst>
        </pc:grpChg>
        <pc:grpChg chg="add del mod">
          <ac:chgData name="소 민환" userId="367441008b9a3a76" providerId="LiveId" clId="{648011A1-C917-459D-BE86-0EBE73518EF7}" dt="2020-11-08T02:10:27.161" v="7983" actId="478"/>
          <ac:grpSpMkLst>
            <pc:docMk/>
            <pc:sldMk cId="517551255" sldId="473"/>
            <ac:grpSpMk id="118" creationId="{7D5BA07D-D7CB-4268-BFBE-899D80066458}"/>
          </ac:grpSpMkLst>
        </pc:grpChg>
        <pc:grpChg chg="add mod">
          <ac:chgData name="소 민환" userId="367441008b9a3a76" providerId="LiveId" clId="{648011A1-C917-459D-BE86-0EBE73518EF7}" dt="2020-11-08T02:19:21.625" v="8083" actId="164"/>
          <ac:grpSpMkLst>
            <pc:docMk/>
            <pc:sldMk cId="517551255" sldId="473"/>
            <ac:grpSpMk id="1029" creationId="{CE820881-9E7E-4C59-867A-01F76026D623}"/>
          </ac:grpSpMkLst>
        </pc:grpChg>
        <pc:picChg chg="add del mod">
          <ac:chgData name="소 민환" userId="367441008b9a3a76" providerId="LiveId" clId="{648011A1-C917-459D-BE86-0EBE73518EF7}" dt="2020-11-08T02:19:15.107" v="8078" actId="478"/>
          <ac:picMkLst>
            <pc:docMk/>
            <pc:sldMk cId="517551255" sldId="473"/>
            <ac:picMk id="25" creationId="{AE988141-5EB1-4929-B291-3B811379E22E}"/>
          </ac:picMkLst>
        </pc:picChg>
        <pc:picChg chg="add mod ord">
          <ac:chgData name="소 민환" userId="367441008b9a3a76" providerId="LiveId" clId="{648011A1-C917-459D-BE86-0EBE73518EF7}" dt="2020-11-08T02:19:21.625" v="8083" actId="164"/>
          <ac:picMkLst>
            <pc:docMk/>
            <pc:sldMk cId="517551255" sldId="473"/>
            <ac:picMk id="42" creationId="{DB2AF679-82C8-4BDD-80E9-C2E2250D301C}"/>
          </ac:picMkLst>
        </pc:picChg>
        <pc:picChg chg="add mod ord">
          <ac:chgData name="소 민환" userId="367441008b9a3a76" providerId="LiveId" clId="{648011A1-C917-459D-BE86-0EBE73518EF7}" dt="2020-11-08T02:19:21.625" v="8083" actId="164"/>
          <ac:picMkLst>
            <pc:docMk/>
            <pc:sldMk cId="517551255" sldId="473"/>
            <ac:picMk id="55" creationId="{3F18F474-11D8-4B5A-BF30-7B7302B4E9D6}"/>
          </ac:picMkLst>
        </pc:picChg>
        <pc:picChg chg="add mod">
          <ac:chgData name="소 민환" userId="367441008b9a3a76" providerId="LiveId" clId="{648011A1-C917-459D-BE86-0EBE73518EF7}" dt="2020-11-08T02:19:21.625" v="8083" actId="164"/>
          <ac:picMkLst>
            <pc:docMk/>
            <pc:sldMk cId="517551255" sldId="473"/>
            <ac:picMk id="113" creationId="{3876149B-26F1-45DF-9ED2-A02A97D8D05E}"/>
          </ac:picMkLst>
        </pc:picChg>
        <pc:picChg chg="add mod">
          <ac:chgData name="소 민환" userId="367441008b9a3a76" providerId="LiveId" clId="{648011A1-C917-459D-BE86-0EBE73518EF7}" dt="2020-11-08T02:09:55.275" v="7981" actId="164"/>
          <ac:picMkLst>
            <pc:docMk/>
            <pc:sldMk cId="517551255" sldId="473"/>
            <ac:picMk id="115" creationId="{8758930F-D48F-48FB-8C70-43BB6654F220}"/>
          </ac:picMkLst>
        </pc:picChg>
        <pc:picChg chg="add mod">
          <ac:chgData name="소 민환" userId="367441008b9a3a76" providerId="LiveId" clId="{648011A1-C917-459D-BE86-0EBE73518EF7}" dt="2020-11-08T02:19:21.625" v="8083" actId="164"/>
          <ac:picMkLst>
            <pc:docMk/>
            <pc:sldMk cId="517551255" sldId="473"/>
            <ac:picMk id="120" creationId="{B0E97A4C-0366-4325-8DB9-C2C01F85203D}"/>
          </ac:picMkLst>
        </pc:picChg>
        <pc:picChg chg="add mod">
          <ac:chgData name="소 민환" userId="367441008b9a3a76" providerId="LiveId" clId="{648011A1-C917-459D-BE86-0EBE73518EF7}" dt="2020-11-08T02:31:25.359" v="8086" actId="1037"/>
          <ac:picMkLst>
            <pc:docMk/>
            <pc:sldMk cId="517551255" sldId="473"/>
            <ac:picMk id="1027" creationId="{66DDA516-9E66-4E40-8289-87192FD9B038}"/>
          </ac:picMkLst>
        </pc:picChg>
        <pc:cxnChg chg="add del mod">
          <ac:chgData name="소 민환" userId="367441008b9a3a76" providerId="LiveId" clId="{648011A1-C917-459D-BE86-0EBE73518EF7}" dt="2020-11-08T01:52:56.835" v="7723" actId="11529"/>
          <ac:cxnSpMkLst>
            <pc:docMk/>
            <pc:sldMk cId="517551255" sldId="473"/>
            <ac:cxnSpMk id="36" creationId="{A492960B-1947-4402-B2FE-29E3D7D437A5}"/>
          </ac:cxnSpMkLst>
        </pc:cxnChg>
        <pc:cxnChg chg="add mod">
          <ac:chgData name="소 민환" userId="367441008b9a3a76" providerId="LiveId" clId="{648011A1-C917-459D-BE86-0EBE73518EF7}" dt="2020-11-08T01:58:01.844" v="7796" actId="478"/>
          <ac:cxnSpMkLst>
            <pc:docMk/>
            <pc:sldMk cId="517551255" sldId="473"/>
            <ac:cxnSpMk id="50" creationId="{91DC76BE-932C-4378-BCDD-CDCA61940AA9}"/>
          </ac:cxnSpMkLst>
        </pc:cxnChg>
        <pc:cxnChg chg="add mod">
          <ac:chgData name="소 민환" userId="367441008b9a3a76" providerId="LiveId" clId="{648011A1-C917-459D-BE86-0EBE73518EF7}" dt="2020-11-08T02:07:43.122" v="7971" actId="164"/>
          <ac:cxnSpMkLst>
            <pc:docMk/>
            <pc:sldMk cId="517551255" sldId="473"/>
            <ac:cxnSpMk id="110" creationId="{B042014D-76F3-4860-A527-37300D1A3C1E}"/>
          </ac:cxnSpMkLst>
        </pc:cxnChg>
        <pc:cxnChg chg="add mod">
          <ac:chgData name="소 민환" userId="367441008b9a3a76" providerId="LiveId" clId="{648011A1-C917-459D-BE86-0EBE73518EF7}" dt="2020-11-08T02:09:55.275" v="7981" actId="164"/>
          <ac:cxnSpMkLst>
            <pc:docMk/>
            <pc:sldMk cId="517551255" sldId="473"/>
            <ac:cxnSpMk id="117" creationId="{E9312E87-0FA3-4C51-AB55-8B3A980A26F0}"/>
          </ac:cxnSpMkLst>
        </pc:cxnChg>
        <pc:cxnChg chg="add del">
          <ac:chgData name="소 민환" userId="367441008b9a3a76" providerId="LiveId" clId="{648011A1-C917-459D-BE86-0EBE73518EF7}" dt="2020-11-08T02:14:00.916" v="8013" actId="478"/>
          <ac:cxnSpMkLst>
            <pc:docMk/>
            <pc:sldMk cId="517551255" sldId="473"/>
            <ac:cxnSpMk id="123" creationId="{426CBFEE-CEBE-4B6C-A800-2B1AEA31C1C9}"/>
          </ac:cxnSpMkLst>
        </pc:cxnChg>
      </pc:sldChg>
      <pc:sldChg chg="addSp modSp add mod">
        <pc:chgData name="소 민환" userId="367441008b9a3a76" providerId="LiveId" clId="{648011A1-C917-459D-BE86-0EBE73518EF7}" dt="2020-11-10T16:10:26.644" v="17807" actId="22"/>
        <pc:sldMkLst>
          <pc:docMk/>
          <pc:sldMk cId="3395012920" sldId="474"/>
        </pc:sldMkLst>
        <pc:spChg chg="add mod">
          <ac:chgData name="소 민환" userId="367441008b9a3a76" providerId="LiveId" clId="{648011A1-C917-459D-BE86-0EBE73518EF7}" dt="2020-11-08T05:32:25.824" v="8094" actId="208"/>
          <ac:spMkLst>
            <pc:docMk/>
            <pc:sldMk cId="3395012920" sldId="474"/>
            <ac:spMk id="2" creationId="{F3B6F614-3D5C-42FB-BE4A-E0F0792ED415}"/>
          </ac:spMkLst>
        </pc:spChg>
        <pc:spChg chg="add">
          <ac:chgData name="소 민환" userId="367441008b9a3a76" providerId="LiveId" clId="{648011A1-C917-459D-BE86-0EBE73518EF7}" dt="2020-11-10T16:10:26.644" v="17807" actId="22"/>
          <ac:spMkLst>
            <pc:docMk/>
            <pc:sldMk cId="3395012920" sldId="474"/>
            <ac:spMk id="3" creationId="{475D7A30-C949-453A-AE25-E9665EF7B13D}"/>
          </ac:spMkLst>
        </pc:spChg>
        <pc:spChg chg="add mod">
          <ac:chgData name="소 민환" userId="367441008b9a3a76" providerId="LiveId" clId="{648011A1-C917-459D-BE86-0EBE73518EF7}" dt="2020-11-08T05:32:49.533" v="8174" actId="207"/>
          <ac:spMkLst>
            <pc:docMk/>
            <pc:sldMk cId="3395012920" sldId="474"/>
            <ac:spMk id="6" creationId="{7C67E9A9-79B4-47F8-99DA-BFEFAA3C4F26}"/>
          </ac:spMkLst>
        </pc:spChg>
        <pc:spChg chg="add">
          <ac:chgData name="소 민환" userId="367441008b9a3a76" providerId="LiveId" clId="{648011A1-C917-459D-BE86-0EBE73518EF7}" dt="2020-11-08T05:32:54.993" v="8176" actId="22"/>
          <ac:spMkLst>
            <pc:docMk/>
            <pc:sldMk cId="3395012920" sldId="474"/>
            <ac:spMk id="7" creationId="{9A6E0142-B6DD-45A6-A9E0-99BA90705593}"/>
          </ac:spMkLst>
        </pc:spChg>
        <pc:spChg chg="add mod">
          <ac:chgData name="소 민환" userId="367441008b9a3a76" providerId="LiveId" clId="{648011A1-C917-459D-BE86-0EBE73518EF7}" dt="2020-11-08T14:49:09.924" v="10898"/>
          <ac:spMkLst>
            <pc:docMk/>
            <pc:sldMk cId="3395012920" sldId="474"/>
            <ac:spMk id="21" creationId="{B14C671F-E208-4BBC-ACE5-0C15814A5677}"/>
          </ac:spMkLst>
        </pc:spChg>
        <pc:spChg chg="add mod">
          <ac:chgData name="소 민환" userId="367441008b9a3a76" providerId="LiveId" clId="{648011A1-C917-459D-BE86-0EBE73518EF7}" dt="2020-11-08T14:49:09.924" v="10898"/>
          <ac:spMkLst>
            <pc:docMk/>
            <pc:sldMk cId="3395012920" sldId="474"/>
            <ac:spMk id="23" creationId="{8C65E641-39F1-4D14-AE79-16E0D9A2E131}"/>
          </ac:spMkLst>
        </pc:spChg>
        <pc:cxnChg chg="add mod">
          <ac:chgData name="소 민환" userId="367441008b9a3a76" providerId="LiveId" clId="{648011A1-C917-459D-BE86-0EBE73518EF7}" dt="2020-11-08T05:32:31.464" v="8096" actId="208"/>
          <ac:cxnSpMkLst>
            <pc:docMk/>
            <pc:sldMk cId="3395012920" sldId="474"/>
            <ac:cxnSpMk id="5" creationId="{776212EB-3801-44EF-9AFB-47A97AAB1203}"/>
          </ac:cxnSpMkLst>
        </pc:cxnChg>
        <pc:cxnChg chg="add mod">
          <ac:chgData name="소 민환" userId="367441008b9a3a76" providerId="LiveId" clId="{648011A1-C917-459D-BE86-0EBE73518EF7}" dt="2020-11-08T14:49:09.924" v="10898"/>
          <ac:cxnSpMkLst>
            <pc:docMk/>
            <pc:sldMk cId="3395012920" sldId="474"/>
            <ac:cxnSpMk id="22" creationId="{1EC53FE4-33FB-45B7-8EDE-EB222D23FAC4}"/>
          </ac:cxnSpMkLst>
        </pc:cxnChg>
      </pc:sldChg>
      <pc:sldChg chg="addSp delSp modSp add mod">
        <pc:chgData name="소 민환" userId="367441008b9a3a76" providerId="LiveId" clId="{648011A1-C917-459D-BE86-0EBE73518EF7}" dt="2020-11-10T16:10:28.475" v="17808" actId="22"/>
        <pc:sldMkLst>
          <pc:docMk/>
          <pc:sldMk cId="3619505959" sldId="475"/>
        </pc:sldMkLst>
        <pc:spChg chg="add">
          <ac:chgData name="소 민환" userId="367441008b9a3a76" providerId="LiveId" clId="{648011A1-C917-459D-BE86-0EBE73518EF7}" dt="2020-11-10T16:10:28.475" v="17808" actId="22"/>
          <ac:spMkLst>
            <pc:docMk/>
            <pc:sldMk cId="3619505959" sldId="475"/>
            <ac:spMk id="3" creationId="{4E7894BF-BFED-4701-B5DD-B9E3898EBA19}"/>
          </ac:spMkLst>
        </pc:spChg>
        <pc:spChg chg="add del">
          <ac:chgData name="소 민환" userId="367441008b9a3a76" providerId="LiveId" clId="{648011A1-C917-459D-BE86-0EBE73518EF7}" dt="2020-11-08T05:34:38.979" v="8180" actId="478"/>
          <ac:spMkLst>
            <pc:docMk/>
            <pc:sldMk cId="3619505959" sldId="475"/>
            <ac:spMk id="3" creationId="{E9760B20-03F4-4302-9FF0-F40D18ED1592}"/>
          </ac:spMkLst>
        </pc:spChg>
        <pc:spChg chg="add mod">
          <ac:chgData name="소 민환" userId="367441008b9a3a76" providerId="LiveId" clId="{648011A1-C917-459D-BE86-0EBE73518EF7}" dt="2020-11-08T05:36:17.721" v="8197" actId="207"/>
          <ac:spMkLst>
            <pc:docMk/>
            <pc:sldMk cId="3619505959" sldId="475"/>
            <ac:spMk id="5" creationId="{FF5D3A44-62AB-4F4A-8860-2D8D97CD7F74}"/>
          </ac:spMkLst>
        </pc:spChg>
        <pc:spChg chg="add mod">
          <ac:chgData name="소 민환" userId="367441008b9a3a76" providerId="LiveId" clId="{648011A1-C917-459D-BE86-0EBE73518EF7}" dt="2020-11-08T05:35:56.233" v="8194" actId="1076"/>
          <ac:spMkLst>
            <pc:docMk/>
            <pc:sldMk cId="3619505959" sldId="475"/>
            <ac:spMk id="6" creationId="{800978C9-1DA0-4B28-B1D0-4E6C9E107A1C}"/>
          </ac:spMkLst>
        </pc:spChg>
        <pc:spChg chg="add mod">
          <ac:chgData name="소 민환" userId="367441008b9a3a76" providerId="LiveId" clId="{648011A1-C917-459D-BE86-0EBE73518EF7}" dt="2020-11-08T05:36:24.317" v="8200" actId="1035"/>
          <ac:spMkLst>
            <pc:docMk/>
            <pc:sldMk cId="3619505959" sldId="475"/>
            <ac:spMk id="7" creationId="{0C5EF3B6-D738-4CB3-B292-3081B97CF939}"/>
          </ac:spMkLst>
        </pc:spChg>
        <pc:spChg chg="add del mod">
          <ac:chgData name="소 민환" userId="367441008b9a3a76" providerId="LiveId" clId="{648011A1-C917-459D-BE86-0EBE73518EF7}" dt="2020-11-08T05:37:12.840" v="8204" actId="478"/>
          <ac:spMkLst>
            <pc:docMk/>
            <pc:sldMk cId="3619505959" sldId="475"/>
            <ac:spMk id="8" creationId="{5C815185-FDF7-4B8A-B9F9-4EE693B05ED5}"/>
          </ac:spMkLst>
        </pc:spChg>
        <pc:spChg chg="add mod">
          <ac:chgData name="소 민환" userId="367441008b9a3a76" providerId="LiveId" clId="{648011A1-C917-459D-BE86-0EBE73518EF7}" dt="2020-11-08T05:38:28.825" v="8219" actId="1076"/>
          <ac:spMkLst>
            <pc:docMk/>
            <pc:sldMk cId="3619505959" sldId="475"/>
            <ac:spMk id="9" creationId="{930A12CB-A261-498F-8419-A205D476C7E3}"/>
          </ac:spMkLst>
        </pc:spChg>
        <pc:spChg chg="add mod">
          <ac:chgData name="소 민환" userId="367441008b9a3a76" providerId="LiveId" clId="{648011A1-C917-459D-BE86-0EBE73518EF7}" dt="2020-11-08T05:39:43.522" v="8252" actId="1037"/>
          <ac:spMkLst>
            <pc:docMk/>
            <pc:sldMk cId="3619505959" sldId="475"/>
            <ac:spMk id="10" creationId="{1D190E41-9543-4806-9F84-F6E8E4FB93E9}"/>
          </ac:spMkLst>
        </pc:spChg>
        <pc:spChg chg="mod">
          <ac:chgData name="소 민환" userId="367441008b9a3a76" providerId="LiveId" clId="{648011A1-C917-459D-BE86-0EBE73518EF7}" dt="2020-11-08T05:34:42.800" v="8181" actId="207"/>
          <ac:spMkLst>
            <pc:docMk/>
            <pc:sldMk cId="3619505959" sldId="475"/>
            <ac:spMk id="74" creationId="{36E00132-5AC5-4445-83EA-D470F1656A7A}"/>
          </ac:spMkLst>
        </pc:spChg>
        <pc:picChg chg="add mod">
          <ac:chgData name="소 민환" userId="367441008b9a3a76" providerId="LiveId" clId="{648011A1-C917-459D-BE86-0EBE73518EF7}" dt="2020-11-08T05:39:48.136" v="8255" actId="1037"/>
          <ac:picMkLst>
            <pc:docMk/>
            <pc:sldMk cId="3619505959" sldId="475"/>
            <ac:picMk id="11" creationId="{047C5826-BF1E-4E0A-AAB4-287F0477C13B}"/>
          </ac:picMkLst>
        </pc:picChg>
      </pc:sldChg>
      <pc:sldChg chg="addSp delSp modSp add mod">
        <pc:chgData name="소 민환" userId="367441008b9a3a76" providerId="LiveId" clId="{648011A1-C917-459D-BE86-0EBE73518EF7}" dt="2020-11-10T16:10:29.881" v="17809" actId="22"/>
        <pc:sldMkLst>
          <pc:docMk/>
          <pc:sldMk cId="1074241822" sldId="476"/>
        </pc:sldMkLst>
        <pc:spChg chg="add">
          <ac:chgData name="소 민환" userId="367441008b9a3a76" providerId="LiveId" clId="{648011A1-C917-459D-BE86-0EBE73518EF7}" dt="2020-11-10T16:10:29.881" v="17809" actId="22"/>
          <ac:spMkLst>
            <pc:docMk/>
            <pc:sldMk cId="1074241822" sldId="476"/>
            <ac:spMk id="3" creationId="{EA6C456E-ACB5-47E2-9F0E-90DB86DBBF29}"/>
          </ac:spMkLst>
        </pc:spChg>
        <pc:spChg chg="add mod">
          <ac:chgData name="소 민환" userId="367441008b9a3a76" providerId="LiveId" clId="{648011A1-C917-459D-BE86-0EBE73518EF7}" dt="2020-11-08T05:41:57.031" v="8264" actId="208"/>
          <ac:spMkLst>
            <pc:docMk/>
            <pc:sldMk cId="1074241822" sldId="476"/>
            <ac:spMk id="8" creationId="{287CCC9C-F37F-4909-93DC-7A6B6CC877D2}"/>
          </ac:spMkLst>
        </pc:spChg>
        <pc:spChg chg="add mod">
          <ac:chgData name="소 민환" userId="367441008b9a3a76" providerId="LiveId" clId="{648011A1-C917-459D-BE86-0EBE73518EF7}" dt="2020-11-08T07:29:57.295" v="9307"/>
          <ac:spMkLst>
            <pc:docMk/>
            <pc:sldMk cId="1074241822" sldId="476"/>
            <ac:spMk id="14" creationId="{B4B1A3F4-A3EB-4083-9BF4-901A3B30B792}"/>
          </ac:spMkLst>
        </pc:spChg>
        <pc:spChg chg="mod">
          <ac:chgData name="소 민환" userId="367441008b9a3a76" providerId="LiveId" clId="{648011A1-C917-459D-BE86-0EBE73518EF7}" dt="2020-11-08T05:41:37.607" v="8261"/>
          <ac:spMkLst>
            <pc:docMk/>
            <pc:sldMk cId="1074241822" sldId="476"/>
            <ac:spMk id="27" creationId="{DDE7E9F5-5232-4AD7-8B4C-C41B4F3BEE98}"/>
          </ac:spMkLst>
        </pc:spChg>
        <pc:spChg chg="mod">
          <ac:chgData name="소 민환" userId="367441008b9a3a76" providerId="LiveId" clId="{648011A1-C917-459D-BE86-0EBE73518EF7}" dt="2020-11-08T05:41:37.607" v="8261"/>
          <ac:spMkLst>
            <pc:docMk/>
            <pc:sldMk cId="1074241822" sldId="476"/>
            <ac:spMk id="31" creationId="{91902427-F812-4A32-93F3-B5563348581A}"/>
          </ac:spMkLst>
        </pc:spChg>
        <pc:spChg chg="mod">
          <ac:chgData name="소 민환" userId="367441008b9a3a76" providerId="LiveId" clId="{648011A1-C917-459D-BE86-0EBE73518EF7}" dt="2020-11-08T05:41:37.607" v="8261"/>
          <ac:spMkLst>
            <pc:docMk/>
            <pc:sldMk cId="1074241822" sldId="476"/>
            <ac:spMk id="32" creationId="{7387842D-A1FE-429B-AB35-0178C8517784}"/>
          </ac:spMkLst>
        </pc:spChg>
        <pc:spChg chg="mod">
          <ac:chgData name="소 민환" userId="367441008b9a3a76" providerId="LiveId" clId="{648011A1-C917-459D-BE86-0EBE73518EF7}" dt="2020-11-08T05:41:37.607" v="8261"/>
          <ac:spMkLst>
            <pc:docMk/>
            <pc:sldMk cId="1074241822" sldId="476"/>
            <ac:spMk id="34" creationId="{EC276D93-D9F3-4502-BBC7-8FFEDAB4CB20}"/>
          </ac:spMkLst>
        </pc:spChg>
        <pc:spChg chg="mod">
          <ac:chgData name="소 민환" userId="367441008b9a3a76" providerId="LiveId" clId="{648011A1-C917-459D-BE86-0EBE73518EF7}" dt="2020-11-08T05:41:37.607" v="8261"/>
          <ac:spMkLst>
            <pc:docMk/>
            <pc:sldMk cId="1074241822" sldId="476"/>
            <ac:spMk id="35" creationId="{8CE4857B-76BB-4D75-BBFA-028D17F3EFAC}"/>
          </ac:spMkLst>
        </pc:spChg>
        <pc:spChg chg="mod">
          <ac:chgData name="소 민환" userId="367441008b9a3a76" providerId="LiveId" clId="{648011A1-C917-459D-BE86-0EBE73518EF7}" dt="2020-11-08T05:41:37.607" v="8261"/>
          <ac:spMkLst>
            <pc:docMk/>
            <pc:sldMk cId="1074241822" sldId="476"/>
            <ac:spMk id="36" creationId="{96FB5E50-ADA5-418E-AE87-E4725D610B65}"/>
          </ac:spMkLst>
        </pc:spChg>
        <pc:spChg chg="mod">
          <ac:chgData name="소 민환" userId="367441008b9a3a76" providerId="LiveId" clId="{648011A1-C917-459D-BE86-0EBE73518EF7}" dt="2020-11-08T05:41:37.607" v="8261"/>
          <ac:spMkLst>
            <pc:docMk/>
            <pc:sldMk cId="1074241822" sldId="476"/>
            <ac:spMk id="37" creationId="{EF9E0DE4-C4C6-46EF-8BEB-E26BC37E9091}"/>
          </ac:spMkLst>
        </pc:spChg>
        <pc:spChg chg="mod">
          <ac:chgData name="소 민환" userId="367441008b9a3a76" providerId="LiveId" clId="{648011A1-C917-459D-BE86-0EBE73518EF7}" dt="2020-11-08T05:41:37.607" v="8261"/>
          <ac:spMkLst>
            <pc:docMk/>
            <pc:sldMk cId="1074241822" sldId="476"/>
            <ac:spMk id="38" creationId="{C587321E-8615-4A20-809E-87CE2ADBCCAD}"/>
          </ac:spMkLst>
        </pc:spChg>
        <pc:spChg chg="mod">
          <ac:chgData name="소 민환" userId="367441008b9a3a76" providerId="LiveId" clId="{648011A1-C917-459D-BE86-0EBE73518EF7}" dt="2020-11-08T05:41:37.607" v="8261"/>
          <ac:spMkLst>
            <pc:docMk/>
            <pc:sldMk cId="1074241822" sldId="476"/>
            <ac:spMk id="39" creationId="{96D4ABFF-CF92-4F47-A3BC-FEBA2843D246}"/>
          </ac:spMkLst>
        </pc:spChg>
        <pc:spChg chg="mod">
          <ac:chgData name="소 민환" userId="367441008b9a3a76" providerId="LiveId" clId="{648011A1-C917-459D-BE86-0EBE73518EF7}" dt="2020-11-08T05:41:37.607" v="8261"/>
          <ac:spMkLst>
            <pc:docMk/>
            <pc:sldMk cId="1074241822" sldId="476"/>
            <ac:spMk id="40" creationId="{BF6F6E26-D87D-4F61-B3D7-04B53CA76945}"/>
          </ac:spMkLst>
        </pc:spChg>
        <pc:spChg chg="add mod">
          <ac:chgData name="소 민환" userId="367441008b9a3a76" providerId="LiveId" clId="{648011A1-C917-459D-BE86-0EBE73518EF7}" dt="2020-11-08T14:50:00.298" v="10899"/>
          <ac:spMkLst>
            <pc:docMk/>
            <pc:sldMk cId="1074241822" sldId="476"/>
            <ac:spMk id="43" creationId="{8D09DE77-E162-4D32-A0CB-80D6F8E22A36}"/>
          </ac:spMkLst>
        </pc:spChg>
        <pc:spChg chg="add mod">
          <ac:chgData name="소 민환" userId="367441008b9a3a76" providerId="LiveId" clId="{648011A1-C917-459D-BE86-0EBE73518EF7}" dt="2020-11-08T14:50:00.298" v="10899"/>
          <ac:spMkLst>
            <pc:docMk/>
            <pc:sldMk cId="1074241822" sldId="476"/>
            <ac:spMk id="45" creationId="{9C4D8529-0BFB-4F54-A967-4F6D8E73C117}"/>
          </ac:spMkLst>
        </pc:spChg>
        <pc:grpChg chg="add mod">
          <ac:chgData name="소 민환" userId="367441008b9a3a76" providerId="LiveId" clId="{648011A1-C917-459D-BE86-0EBE73518EF7}" dt="2020-11-08T05:41:42.308" v="8262" actId="1076"/>
          <ac:grpSpMkLst>
            <pc:docMk/>
            <pc:sldMk cId="1074241822" sldId="476"/>
            <ac:grpSpMk id="26" creationId="{A3126F0B-0F02-4C2D-9824-301392D59493}"/>
          </ac:grpSpMkLst>
        </pc:grpChg>
        <pc:picChg chg="add del mod">
          <ac:chgData name="소 민환" userId="367441008b9a3a76" providerId="LiveId" clId="{648011A1-C917-459D-BE86-0EBE73518EF7}" dt="2020-11-08T05:41:21.046" v="8260" actId="22"/>
          <ac:picMkLst>
            <pc:docMk/>
            <pc:sldMk cId="1074241822" sldId="476"/>
            <ac:picMk id="3" creationId="{ED5E33AA-D7C5-4BC4-98C7-897ED24A3518}"/>
          </ac:picMkLst>
        </pc:picChg>
        <pc:picChg chg="mod">
          <ac:chgData name="소 민환" userId="367441008b9a3a76" providerId="LiveId" clId="{648011A1-C917-459D-BE86-0EBE73518EF7}" dt="2020-11-08T05:41:37.607" v="8261"/>
          <ac:picMkLst>
            <pc:docMk/>
            <pc:sldMk cId="1074241822" sldId="476"/>
            <ac:picMk id="28" creationId="{A428366E-4F4C-424A-8610-94881B822F88}"/>
          </ac:picMkLst>
        </pc:picChg>
        <pc:picChg chg="mod">
          <ac:chgData name="소 민환" userId="367441008b9a3a76" providerId="LiveId" clId="{648011A1-C917-459D-BE86-0EBE73518EF7}" dt="2020-11-08T05:41:37.607" v="8261"/>
          <ac:picMkLst>
            <pc:docMk/>
            <pc:sldMk cId="1074241822" sldId="476"/>
            <ac:picMk id="29" creationId="{B55382A6-8A40-4ABB-A0D9-DEAB22111E36}"/>
          </ac:picMkLst>
        </pc:picChg>
        <pc:picChg chg="mod">
          <ac:chgData name="소 민환" userId="367441008b9a3a76" providerId="LiveId" clId="{648011A1-C917-459D-BE86-0EBE73518EF7}" dt="2020-11-08T05:41:37.607" v="8261"/>
          <ac:picMkLst>
            <pc:docMk/>
            <pc:sldMk cId="1074241822" sldId="476"/>
            <ac:picMk id="30" creationId="{69DDADA8-FC82-4BDE-BECC-6E0F241D66DD}"/>
          </ac:picMkLst>
        </pc:picChg>
        <pc:picChg chg="mod">
          <ac:chgData name="소 민환" userId="367441008b9a3a76" providerId="LiveId" clId="{648011A1-C917-459D-BE86-0EBE73518EF7}" dt="2020-11-08T05:41:37.607" v="8261"/>
          <ac:picMkLst>
            <pc:docMk/>
            <pc:sldMk cId="1074241822" sldId="476"/>
            <ac:picMk id="41" creationId="{6B4C4CFB-4F63-49C9-901A-34031FF40D83}"/>
          </ac:picMkLst>
        </pc:picChg>
        <pc:cxnChg chg="add mod">
          <ac:chgData name="소 민환" userId="367441008b9a3a76" providerId="LiveId" clId="{648011A1-C917-459D-BE86-0EBE73518EF7}" dt="2020-11-08T05:42:05.226" v="8266" actId="208"/>
          <ac:cxnSpMkLst>
            <pc:docMk/>
            <pc:sldMk cId="1074241822" sldId="476"/>
            <ac:cxnSpMk id="13" creationId="{8E097AB6-748C-4955-9199-E82DCE6BFD1A}"/>
          </ac:cxnSpMkLst>
        </pc:cxnChg>
        <pc:cxnChg chg="mod">
          <ac:chgData name="소 민환" userId="367441008b9a3a76" providerId="LiveId" clId="{648011A1-C917-459D-BE86-0EBE73518EF7}" dt="2020-11-08T05:41:37.607" v="8261"/>
          <ac:cxnSpMkLst>
            <pc:docMk/>
            <pc:sldMk cId="1074241822" sldId="476"/>
            <ac:cxnSpMk id="33" creationId="{FDA81225-1137-476E-A959-C50AEF8D6C03}"/>
          </ac:cxnSpMkLst>
        </pc:cxnChg>
        <pc:cxnChg chg="add mod">
          <ac:chgData name="소 민환" userId="367441008b9a3a76" providerId="LiveId" clId="{648011A1-C917-459D-BE86-0EBE73518EF7}" dt="2020-11-08T14:50:00.298" v="10899"/>
          <ac:cxnSpMkLst>
            <pc:docMk/>
            <pc:sldMk cId="1074241822" sldId="476"/>
            <ac:cxnSpMk id="44" creationId="{B197C358-5C33-4E55-8ECF-8B033A3BC1B9}"/>
          </ac:cxnSpMkLst>
        </pc:cxnChg>
      </pc:sldChg>
      <pc:sldChg chg="addSp delSp modSp add mod">
        <pc:chgData name="소 민환" userId="367441008b9a3a76" providerId="LiveId" clId="{648011A1-C917-459D-BE86-0EBE73518EF7}" dt="2020-11-10T16:10:32.985" v="17810" actId="22"/>
        <pc:sldMkLst>
          <pc:docMk/>
          <pc:sldMk cId="3124254855" sldId="477"/>
        </pc:sldMkLst>
        <pc:spChg chg="add">
          <ac:chgData name="소 민환" userId="367441008b9a3a76" providerId="LiveId" clId="{648011A1-C917-459D-BE86-0EBE73518EF7}" dt="2020-11-10T16:10:32.985" v="17810" actId="22"/>
          <ac:spMkLst>
            <pc:docMk/>
            <pc:sldMk cId="3124254855" sldId="477"/>
            <ac:spMk id="3" creationId="{78C51B27-5539-4AF7-BF15-6DC6C9F2B274}"/>
          </ac:spMkLst>
        </pc:spChg>
        <pc:spChg chg="del">
          <ac:chgData name="소 민환" userId="367441008b9a3a76" providerId="LiveId" clId="{648011A1-C917-459D-BE86-0EBE73518EF7}" dt="2020-11-08T06:24:09.986" v="8391" actId="478"/>
          <ac:spMkLst>
            <pc:docMk/>
            <pc:sldMk cId="3124254855" sldId="477"/>
            <ac:spMk id="5" creationId="{FF5D3A44-62AB-4F4A-8860-2D8D97CD7F74}"/>
          </ac:spMkLst>
        </pc:spChg>
        <pc:spChg chg="del">
          <ac:chgData name="소 민환" userId="367441008b9a3a76" providerId="LiveId" clId="{648011A1-C917-459D-BE86-0EBE73518EF7}" dt="2020-11-08T06:24:14" v="8392" actId="478"/>
          <ac:spMkLst>
            <pc:docMk/>
            <pc:sldMk cId="3124254855" sldId="477"/>
            <ac:spMk id="6" creationId="{800978C9-1DA0-4B28-B1D0-4E6C9E107A1C}"/>
          </ac:spMkLst>
        </pc:spChg>
        <pc:spChg chg="del">
          <ac:chgData name="소 민환" userId="367441008b9a3a76" providerId="LiveId" clId="{648011A1-C917-459D-BE86-0EBE73518EF7}" dt="2020-11-08T06:24:14.904" v="8393" actId="478"/>
          <ac:spMkLst>
            <pc:docMk/>
            <pc:sldMk cId="3124254855" sldId="477"/>
            <ac:spMk id="7" creationId="{0C5EF3B6-D738-4CB3-B292-3081B97CF939}"/>
          </ac:spMkLst>
        </pc:spChg>
        <pc:spChg chg="del">
          <ac:chgData name="소 민환" userId="367441008b9a3a76" providerId="LiveId" clId="{648011A1-C917-459D-BE86-0EBE73518EF7}" dt="2020-11-08T06:24:16.186" v="8394" actId="478"/>
          <ac:spMkLst>
            <pc:docMk/>
            <pc:sldMk cId="3124254855" sldId="477"/>
            <ac:spMk id="9" creationId="{930A12CB-A261-498F-8419-A205D476C7E3}"/>
          </ac:spMkLst>
        </pc:spChg>
        <pc:spChg chg="del">
          <ac:chgData name="소 민환" userId="367441008b9a3a76" providerId="LiveId" clId="{648011A1-C917-459D-BE86-0EBE73518EF7}" dt="2020-11-08T06:24:08.556" v="8389" actId="478"/>
          <ac:spMkLst>
            <pc:docMk/>
            <pc:sldMk cId="3124254855" sldId="477"/>
            <ac:spMk id="10" creationId="{1D190E41-9543-4806-9F84-F6E8E4FB93E9}"/>
          </ac:spMkLst>
        </pc:spChg>
        <pc:spChg chg="add del mod">
          <ac:chgData name="소 민환" userId="367441008b9a3a76" providerId="LiveId" clId="{648011A1-C917-459D-BE86-0EBE73518EF7}" dt="2020-11-08T07:00:37.375" v="8858" actId="478"/>
          <ac:spMkLst>
            <pc:docMk/>
            <pc:sldMk cId="3124254855" sldId="477"/>
            <ac:spMk id="12" creationId="{57AD1064-7C8E-42BF-83E2-201A1537BCF6}"/>
          </ac:spMkLst>
        </pc:spChg>
        <pc:spChg chg="add">
          <ac:chgData name="소 민환" userId="367441008b9a3a76" providerId="LiveId" clId="{648011A1-C917-459D-BE86-0EBE73518EF7}" dt="2020-11-08T07:00:42.400" v="8859" actId="22"/>
          <ac:spMkLst>
            <pc:docMk/>
            <pc:sldMk cId="3124254855" sldId="477"/>
            <ac:spMk id="14" creationId="{36B7CA51-5314-4205-86CA-350AF7BE11F7}"/>
          </ac:spMkLst>
        </pc:spChg>
        <pc:spChg chg="mod">
          <ac:chgData name="소 민환" userId="367441008b9a3a76" providerId="LiveId" clId="{648011A1-C917-459D-BE86-0EBE73518EF7}" dt="2020-11-08T06:24:37.131" v="8395" actId="207"/>
          <ac:spMkLst>
            <pc:docMk/>
            <pc:sldMk cId="3124254855" sldId="477"/>
            <ac:spMk id="74" creationId="{36E00132-5AC5-4445-83EA-D470F1656A7A}"/>
          </ac:spMkLst>
        </pc:spChg>
        <pc:picChg chg="add mod">
          <ac:chgData name="소 민환" userId="367441008b9a3a76" providerId="LiveId" clId="{648011A1-C917-459D-BE86-0EBE73518EF7}" dt="2020-11-08T06:29:54.274" v="8457" actId="1076"/>
          <ac:picMkLst>
            <pc:docMk/>
            <pc:sldMk cId="3124254855" sldId="477"/>
            <ac:picMk id="8" creationId="{E087903D-57E0-4912-BF16-7531FBF03015}"/>
          </ac:picMkLst>
        </pc:picChg>
        <pc:picChg chg="del">
          <ac:chgData name="소 민환" userId="367441008b9a3a76" providerId="LiveId" clId="{648011A1-C917-459D-BE86-0EBE73518EF7}" dt="2020-11-08T06:24:09.290" v="8390" actId="478"/>
          <ac:picMkLst>
            <pc:docMk/>
            <pc:sldMk cId="3124254855" sldId="477"/>
            <ac:picMk id="11" creationId="{047C5826-BF1E-4E0A-AAB4-287F0477C13B}"/>
          </ac:picMkLst>
        </pc:picChg>
        <pc:picChg chg="add del mod">
          <ac:chgData name="소 민환" userId="367441008b9a3a76" providerId="LiveId" clId="{648011A1-C917-459D-BE86-0EBE73518EF7}" dt="2020-11-08T07:00:34.650" v="8857" actId="478"/>
          <ac:picMkLst>
            <pc:docMk/>
            <pc:sldMk cId="3124254855" sldId="477"/>
            <ac:picMk id="13" creationId="{A02D6347-FB6F-441D-A230-C82FA5DA742B}"/>
          </ac:picMkLst>
        </pc:picChg>
        <pc:picChg chg="add">
          <ac:chgData name="소 민환" userId="367441008b9a3a76" providerId="LiveId" clId="{648011A1-C917-459D-BE86-0EBE73518EF7}" dt="2020-11-08T07:00:42.400" v="8859" actId="22"/>
          <ac:picMkLst>
            <pc:docMk/>
            <pc:sldMk cId="3124254855" sldId="477"/>
            <ac:picMk id="15" creationId="{4586A756-B9ED-4F2E-93E5-FA7832E25991}"/>
          </ac:picMkLst>
        </pc:picChg>
      </pc:sldChg>
      <pc:sldChg chg="addSp delSp modSp add mod">
        <pc:chgData name="소 민환" userId="367441008b9a3a76" providerId="LiveId" clId="{648011A1-C917-459D-BE86-0EBE73518EF7}" dt="2020-11-10T16:10:37.834" v="17812" actId="22"/>
        <pc:sldMkLst>
          <pc:docMk/>
          <pc:sldMk cId="1489843100" sldId="478"/>
        </pc:sldMkLst>
        <pc:spChg chg="add mod">
          <ac:chgData name="소 민환" userId="367441008b9a3a76" providerId="LiveId" clId="{648011A1-C917-459D-BE86-0EBE73518EF7}" dt="2020-11-08T07:03:42.488" v="8878" actId="1076"/>
          <ac:spMkLst>
            <pc:docMk/>
            <pc:sldMk cId="1489843100" sldId="478"/>
            <ac:spMk id="3" creationId="{259EF16D-C11B-4AF4-B873-27FC433712C2}"/>
          </ac:spMkLst>
        </pc:spChg>
        <pc:spChg chg="add">
          <ac:chgData name="소 민환" userId="367441008b9a3a76" providerId="LiveId" clId="{648011A1-C917-459D-BE86-0EBE73518EF7}" dt="2020-11-10T16:10:37.834" v="17812" actId="22"/>
          <ac:spMkLst>
            <pc:docMk/>
            <pc:sldMk cId="1489843100" sldId="478"/>
            <ac:spMk id="5" creationId="{44163257-DDCE-4280-9CA5-CE6232244399}"/>
          </ac:spMkLst>
        </pc:spChg>
        <pc:spChg chg="add del">
          <ac:chgData name="소 민환" userId="367441008b9a3a76" providerId="LiveId" clId="{648011A1-C917-459D-BE86-0EBE73518EF7}" dt="2020-11-08T06:36:13.297" v="8480" actId="478"/>
          <ac:spMkLst>
            <pc:docMk/>
            <pc:sldMk cId="1489843100" sldId="478"/>
            <ac:spMk id="5" creationId="{F990D07B-6D90-4970-8114-0FD96490FA3D}"/>
          </ac:spMkLst>
        </pc:spChg>
        <pc:spChg chg="add del mod">
          <ac:chgData name="소 민환" userId="367441008b9a3a76" providerId="LiveId" clId="{648011A1-C917-459D-BE86-0EBE73518EF7}" dt="2020-11-08T10:42:28.169" v="10458" actId="767"/>
          <ac:spMkLst>
            <pc:docMk/>
            <pc:sldMk cId="1489843100" sldId="478"/>
            <ac:spMk id="7" creationId="{E5B84A6A-0222-4568-9271-679D3CE9E6D4}"/>
          </ac:spMkLst>
        </pc:spChg>
        <pc:spChg chg="add del mod">
          <ac:chgData name="소 민환" userId="367441008b9a3a76" providerId="LiveId" clId="{648011A1-C917-459D-BE86-0EBE73518EF7}" dt="2020-11-08T06:46:59.563" v="8665" actId="1035"/>
          <ac:spMkLst>
            <pc:docMk/>
            <pc:sldMk cId="1489843100" sldId="478"/>
            <ac:spMk id="18" creationId="{98132D1B-6669-45E9-BB75-D6BE2BE7D4D4}"/>
          </ac:spMkLst>
        </pc:spChg>
        <pc:spChg chg="add del mod ord">
          <ac:chgData name="소 민환" userId="367441008b9a3a76" providerId="LiveId" clId="{648011A1-C917-459D-BE86-0EBE73518EF7}" dt="2020-11-08T06:47:03.121" v="8667" actId="1037"/>
          <ac:spMkLst>
            <pc:docMk/>
            <pc:sldMk cId="1489843100" sldId="478"/>
            <ac:spMk id="19" creationId="{7725EB3B-AF54-42CE-B448-A4BCB1D8FA8C}"/>
          </ac:spMkLst>
        </pc:spChg>
        <pc:spChg chg="add del mod">
          <ac:chgData name="소 민환" userId="367441008b9a3a76" providerId="LiveId" clId="{648011A1-C917-459D-BE86-0EBE73518EF7}" dt="2020-11-08T06:43:11.003" v="8566"/>
          <ac:spMkLst>
            <pc:docMk/>
            <pc:sldMk cId="1489843100" sldId="478"/>
            <ac:spMk id="20" creationId="{CCB212DF-A9A3-4C27-BABF-5BF339A9692A}"/>
          </ac:spMkLst>
        </pc:spChg>
        <pc:spChg chg="add del mod">
          <ac:chgData name="소 민환" userId="367441008b9a3a76" providerId="LiveId" clId="{648011A1-C917-459D-BE86-0EBE73518EF7}" dt="2020-11-08T06:43:11.003" v="8566"/>
          <ac:spMkLst>
            <pc:docMk/>
            <pc:sldMk cId="1489843100" sldId="478"/>
            <ac:spMk id="21" creationId="{AB98484D-0528-4D6C-BAA7-81C58A42E4FC}"/>
          </ac:spMkLst>
        </pc:spChg>
        <pc:spChg chg="add del mod">
          <ac:chgData name="소 민환" userId="367441008b9a3a76" providerId="LiveId" clId="{648011A1-C917-459D-BE86-0EBE73518EF7}" dt="2020-11-08T07:07:08.017" v="8967" actId="207"/>
          <ac:spMkLst>
            <pc:docMk/>
            <pc:sldMk cId="1489843100" sldId="478"/>
            <ac:spMk id="38" creationId="{8A23FFCF-E767-4CF4-AF40-11689AC03484}"/>
          </ac:spMkLst>
        </pc:spChg>
        <pc:spChg chg="add mod">
          <ac:chgData name="소 민환" userId="367441008b9a3a76" providerId="LiveId" clId="{648011A1-C917-459D-BE86-0EBE73518EF7}" dt="2020-11-08T07:01:16.526" v="8870" actId="1076"/>
          <ac:spMkLst>
            <pc:docMk/>
            <pc:sldMk cId="1489843100" sldId="478"/>
            <ac:spMk id="43" creationId="{430596D7-D899-4C87-920A-60C822A79853}"/>
          </ac:spMkLst>
        </pc:spChg>
        <pc:spChg chg="add del mod">
          <ac:chgData name="소 민환" userId="367441008b9a3a76" providerId="LiveId" clId="{648011A1-C917-459D-BE86-0EBE73518EF7}" dt="2020-11-08T06:58:09.951" v="8830" actId="767"/>
          <ac:spMkLst>
            <pc:docMk/>
            <pc:sldMk cId="1489843100" sldId="478"/>
            <ac:spMk id="47" creationId="{0C68C698-72EB-46D1-BCE6-F02F50ACA595}"/>
          </ac:spMkLst>
        </pc:spChg>
        <pc:spChg chg="add mod">
          <ac:chgData name="소 민환" userId="367441008b9a3a76" providerId="LiveId" clId="{648011A1-C917-459D-BE86-0EBE73518EF7}" dt="2020-11-08T07:03:41.021" v="8876" actId="207"/>
          <ac:spMkLst>
            <pc:docMk/>
            <pc:sldMk cId="1489843100" sldId="478"/>
            <ac:spMk id="52" creationId="{2D703257-AB35-4C6D-8302-7C50AD09329A}"/>
          </ac:spMkLst>
        </pc:spChg>
        <pc:spChg chg="add mod">
          <ac:chgData name="소 민환" userId="367441008b9a3a76" providerId="LiveId" clId="{648011A1-C917-459D-BE86-0EBE73518EF7}" dt="2020-11-08T07:05:22.804" v="8925" actId="207"/>
          <ac:spMkLst>
            <pc:docMk/>
            <pc:sldMk cId="1489843100" sldId="478"/>
            <ac:spMk id="63" creationId="{F68C1461-4C79-46A8-8EFF-7CCEAE2F7FF4}"/>
          </ac:spMkLst>
        </pc:spChg>
        <pc:spChg chg="add mod">
          <ac:chgData name="소 민환" userId="367441008b9a3a76" providerId="LiveId" clId="{648011A1-C917-459D-BE86-0EBE73518EF7}" dt="2020-11-08T07:13:35.004" v="9044" actId="1076"/>
          <ac:spMkLst>
            <pc:docMk/>
            <pc:sldMk cId="1489843100" sldId="478"/>
            <ac:spMk id="64" creationId="{822B36E6-9B6F-4D55-B0CF-7D8DA9B194F0}"/>
          </ac:spMkLst>
        </pc:spChg>
        <pc:spChg chg="add mod">
          <ac:chgData name="소 민환" userId="367441008b9a3a76" providerId="LiveId" clId="{648011A1-C917-459D-BE86-0EBE73518EF7}" dt="2020-11-08T07:09:56.461" v="9020" actId="1076"/>
          <ac:spMkLst>
            <pc:docMk/>
            <pc:sldMk cId="1489843100" sldId="478"/>
            <ac:spMk id="70" creationId="{E1AE9208-8475-4C9C-B0BE-2E576236F5F3}"/>
          </ac:spMkLst>
        </pc:spChg>
        <pc:spChg chg="add mod">
          <ac:chgData name="소 민환" userId="367441008b9a3a76" providerId="LiveId" clId="{648011A1-C917-459D-BE86-0EBE73518EF7}" dt="2020-11-08T07:09:53.043" v="9019" actId="1076"/>
          <ac:spMkLst>
            <pc:docMk/>
            <pc:sldMk cId="1489843100" sldId="478"/>
            <ac:spMk id="72" creationId="{3245CE96-E1B9-4214-A59D-942DF86DA453}"/>
          </ac:spMkLst>
        </pc:spChg>
        <pc:spChg chg="add del mod">
          <ac:chgData name="소 민환" userId="367441008b9a3a76" providerId="LiveId" clId="{648011A1-C917-459D-BE86-0EBE73518EF7}" dt="2020-11-08T07:14:01.340" v="9051" actId="478"/>
          <ac:spMkLst>
            <pc:docMk/>
            <pc:sldMk cId="1489843100" sldId="478"/>
            <ac:spMk id="73" creationId="{4CEDE399-ABF9-4975-8FB2-CAC7F9D06BDD}"/>
          </ac:spMkLst>
        </pc:spChg>
        <pc:grpChg chg="add del mod">
          <ac:chgData name="소 민환" userId="367441008b9a3a76" providerId="LiveId" clId="{648011A1-C917-459D-BE86-0EBE73518EF7}" dt="2020-11-08T07:00:49.589" v="8860" actId="165"/>
          <ac:grpSpMkLst>
            <pc:docMk/>
            <pc:sldMk cId="1489843100" sldId="478"/>
            <ac:grpSpMk id="39" creationId="{5573DAE7-1978-4673-88EA-B920E5AF6D85}"/>
          </ac:grpSpMkLst>
        </pc:grpChg>
        <pc:grpChg chg="add mod">
          <ac:chgData name="소 민환" userId="367441008b9a3a76" providerId="LiveId" clId="{648011A1-C917-459D-BE86-0EBE73518EF7}" dt="2020-11-08T06:59:11.461" v="8846" actId="1076"/>
          <ac:grpSpMkLst>
            <pc:docMk/>
            <pc:sldMk cId="1489843100" sldId="478"/>
            <ac:grpSpMk id="51" creationId="{91E1249F-00C0-41EA-B27B-529E84A80087}"/>
          </ac:grpSpMkLst>
        </pc:grpChg>
        <pc:picChg chg="add del mod">
          <ac:chgData name="소 민환" userId="367441008b9a3a76" providerId="LiveId" clId="{648011A1-C917-459D-BE86-0EBE73518EF7}" dt="2020-11-08T09:43:11.993" v="10222" actId="478"/>
          <ac:picMkLst>
            <pc:docMk/>
            <pc:sldMk cId="1489843100" sldId="478"/>
            <ac:picMk id="6" creationId="{1D578A3A-6028-4F13-9D73-2C6FB59E474F}"/>
          </ac:picMkLst>
        </pc:picChg>
        <pc:picChg chg="mod">
          <ac:chgData name="소 민환" userId="367441008b9a3a76" providerId="LiveId" clId="{648011A1-C917-459D-BE86-0EBE73518EF7}" dt="2020-11-08T06:59:57.963" v="8853" actId="1037"/>
          <ac:picMkLst>
            <pc:docMk/>
            <pc:sldMk cId="1489843100" sldId="478"/>
            <ac:picMk id="13" creationId="{A02D6347-FB6F-441D-A230-C82FA5DA742B}"/>
          </ac:picMkLst>
        </pc:picChg>
        <pc:picChg chg="add del mod">
          <ac:chgData name="소 민환" userId="367441008b9a3a76" providerId="LiveId" clId="{648011A1-C917-459D-BE86-0EBE73518EF7}" dt="2020-11-08T06:47:37.176" v="8669" actId="478"/>
          <ac:picMkLst>
            <pc:docMk/>
            <pc:sldMk cId="1489843100" sldId="478"/>
            <ac:picMk id="23" creationId="{D2B70110-A228-469C-BE14-E73A82B71D1D}"/>
          </ac:picMkLst>
        </pc:picChg>
        <pc:picChg chg="add mod">
          <ac:chgData name="소 민환" userId="367441008b9a3a76" providerId="LiveId" clId="{648011A1-C917-459D-BE86-0EBE73518EF7}" dt="2020-11-08T06:48:01.904" v="8677" actId="1036"/>
          <ac:picMkLst>
            <pc:docMk/>
            <pc:sldMk cId="1489843100" sldId="478"/>
            <ac:picMk id="24" creationId="{8D7F2EB1-F39B-4A65-A289-92FC9E83EB3E}"/>
          </ac:picMkLst>
        </pc:picChg>
        <pc:picChg chg="add mod">
          <ac:chgData name="소 민환" userId="367441008b9a3a76" providerId="LiveId" clId="{648011A1-C917-459D-BE86-0EBE73518EF7}" dt="2020-11-08T06:49:32.649" v="8702" actId="1038"/>
          <ac:picMkLst>
            <pc:docMk/>
            <pc:sldMk cId="1489843100" sldId="478"/>
            <ac:picMk id="30" creationId="{01B681CD-1530-43AB-8E11-E97C46C9DF38}"/>
          </ac:picMkLst>
        </pc:picChg>
        <pc:picChg chg="add mod">
          <ac:chgData name="소 민환" userId="367441008b9a3a76" providerId="LiveId" clId="{648011A1-C917-459D-BE86-0EBE73518EF7}" dt="2020-11-08T07:01:03.992" v="8864" actId="1076"/>
          <ac:picMkLst>
            <pc:docMk/>
            <pc:sldMk cId="1489843100" sldId="478"/>
            <ac:picMk id="40" creationId="{C0505372-83E5-49E8-9FF1-49AF1041BB33}"/>
          </ac:picMkLst>
        </pc:picChg>
        <pc:picChg chg="add mod">
          <ac:chgData name="소 민환" userId="367441008b9a3a76" providerId="LiveId" clId="{648011A1-C917-459D-BE86-0EBE73518EF7}" dt="2020-11-08T06:57:04.705" v="8823" actId="14100"/>
          <ac:picMkLst>
            <pc:docMk/>
            <pc:sldMk cId="1489843100" sldId="478"/>
            <ac:picMk id="45" creationId="{2D4AF57B-B8A6-43FD-B3A7-2682A86AEA4C}"/>
          </ac:picMkLst>
        </pc:picChg>
        <pc:picChg chg="add mod">
          <ac:chgData name="소 민환" userId="367441008b9a3a76" providerId="LiveId" clId="{648011A1-C917-459D-BE86-0EBE73518EF7}" dt="2020-11-08T06:57:17.576" v="8828" actId="1035"/>
          <ac:picMkLst>
            <pc:docMk/>
            <pc:sldMk cId="1489843100" sldId="478"/>
            <ac:picMk id="46" creationId="{D0BC1D87-1DD5-4042-9155-ECA077BC2FBA}"/>
          </ac:picMkLst>
        </pc:picChg>
        <pc:picChg chg="add del">
          <ac:chgData name="소 민환" userId="367441008b9a3a76" providerId="LiveId" clId="{648011A1-C917-459D-BE86-0EBE73518EF7}" dt="2020-11-08T06:58:37.754" v="8837" actId="22"/>
          <ac:picMkLst>
            <pc:docMk/>
            <pc:sldMk cId="1489843100" sldId="478"/>
            <ac:picMk id="50" creationId="{4856AE2A-95B4-47B2-8F4E-250EB54E24D5}"/>
          </ac:picMkLst>
        </pc:picChg>
        <pc:picChg chg="add mod">
          <ac:chgData name="소 민환" userId="367441008b9a3a76" providerId="LiveId" clId="{648011A1-C917-459D-BE86-0EBE73518EF7}" dt="2020-11-08T07:04:22.349" v="8883" actId="1076"/>
          <ac:picMkLst>
            <pc:docMk/>
            <pc:sldMk cId="1489843100" sldId="478"/>
            <ac:picMk id="53" creationId="{A0C33DC4-CB5C-4462-9557-AEAC9E2F0146}"/>
          </ac:picMkLst>
        </pc:picChg>
        <pc:picChg chg="mod">
          <ac:chgData name="소 민환" userId="367441008b9a3a76" providerId="LiveId" clId="{648011A1-C917-459D-BE86-0EBE73518EF7}" dt="2020-11-08T07:05:04.571" v="8898" actId="1076"/>
          <ac:picMkLst>
            <pc:docMk/>
            <pc:sldMk cId="1489843100" sldId="478"/>
            <ac:picMk id="55" creationId="{3F18F474-11D8-4B5A-BF30-7B7302B4E9D6}"/>
          </ac:picMkLst>
        </pc:picChg>
        <pc:picChg chg="add mod">
          <ac:chgData name="소 민환" userId="367441008b9a3a76" providerId="LiveId" clId="{648011A1-C917-459D-BE86-0EBE73518EF7}" dt="2020-11-08T07:13:11.074" v="9039" actId="1076"/>
          <ac:picMkLst>
            <pc:docMk/>
            <pc:sldMk cId="1489843100" sldId="478"/>
            <ac:picMk id="67" creationId="{1C34026B-1C65-4C56-82B8-C9419973F123}"/>
          </ac:picMkLst>
        </pc:picChg>
        <pc:cxnChg chg="add del mod">
          <ac:chgData name="소 민환" userId="367441008b9a3a76" providerId="LiveId" clId="{648011A1-C917-459D-BE86-0EBE73518EF7}" dt="2020-11-08T06:40:31.148" v="8555" actId="478"/>
          <ac:cxnSpMkLst>
            <pc:docMk/>
            <pc:sldMk cId="1489843100" sldId="478"/>
            <ac:cxnSpMk id="7" creationId="{086D7391-E2E5-4D1D-BACD-D5C389144F25}"/>
          </ac:cxnSpMkLst>
        </pc:cxnChg>
        <pc:cxnChg chg="add del mod">
          <ac:chgData name="소 민환" userId="367441008b9a3a76" providerId="LiveId" clId="{648011A1-C917-459D-BE86-0EBE73518EF7}" dt="2020-11-08T06:40:30.275" v="8554" actId="478"/>
          <ac:cxnSpMkLst>
            <pc:docMk/>
            <pc:sldMk cId="1489843100" sldId="478"/>
            <ac:cxnSpMk id="10" creationId="{0B50C023-8477-4AAC-ACAC-15C1CC911AC0}"/>
          </ac:cxnSpMkLst>
        </pc:cxnChg>
        <pc:cxnChg chg="add del mod">
          <ac:chgData name="소 민환" userId="367441008b9a3a76" providerId="LiveId" clId="{648011A1-C917-459D-BE86-0EBE73518EF7}" dt="2020-11-08T06:40:23.146" v="8549" actId="478"/>
          <ac:cxnSpMkLst>
            <pc:docMk/>
            <pc:sldMk cId="1489843100" sldId="478"/>
            <ac:cxnSpMk id="14" creationId="{6DA0B7CE-4036-450A-BEB4-5942EBC5F7A8}"/>
          </ac:cxnSpMkLst>
        </pc:cxnChg>
        <pc:cxnChg chg="add del mod">
          <ac:chgData name="소 민환" userId="367441008b9a3a76" providerId="LiveId" clId="{648011A1-C917-459D-BE86-0EBE73518EF7}" dt="2020-11-08T06:40:16.968" v="8544" actId="478"/>
          <ac:cxnSpMkLst>
            <pc:docMk/>
            <pc:sldMk cId="1489843100" sldId="478"/>
            <ac:cxnSpMk id="16" creationId="{AF1E345B-B010-488C-8681-A8490986B0C5}"/>
          </ac:cxnSpMkLst>
        </pc:cxnChg>
        <pc:cxnChg chg="add del mod">
          <ac:chgData name="소 민환" userId="367441008b9a3a76" providerId="LiveId" clId="{648011A1-C917-459D-BE86-0EBE73518EF7}" dt="2020-11-08T06:48:23.963" v="8679" actId="11529"/>
          <ac:cxnSpMkLst>
            <pc:docMk/>
            <pc:sldMk cId="1489843100" sldId="478"/>
            <ac:cxnSpMk id="26" creationId="{BB748A00-437F-4700-8ACF-CDD8BDFC779F}"/>
          </ac:cxnSpMkLst>
        </pc:cxnChg>
        <pc:cxnChg chg="add mod">
          <ac:chgData name="소 민환" userId="367441008b9a3a76" providerId="LiveId" clId="{648011A1-C917-459D-BE86-0EBE73518EF7}" dt="2020-11-08T06:48:54.080" v="8691" actId="1035"/>
          <ac:cxnSpMkLst>
            <pc:docMk/>
            <pc:sldMk cId="1489843100" sldId="478"/>
            <ac:cxnSpMk id="28" creationId="{6B4CD8B5-2D3A-4529-BF04-64020B5FABBC}"/>
          </ac:cxnSpMkLst>
        </pc:cxnChg>
        <pc:cxnChg chg="add del mod">
          <ac:chgData name="소 민환" userId="367441008b9a3a76" providerId="LiveId" clId="{648011A1-C917-459D-BE86-0EBE73518EF7}" dt="2020-11-08T06:40:16.034" v="8543" actId="478"/>
          <ac:cxnSpMkLst>
            <pc:docMk/>
            <pc:sldMk cId="1489843100" sldId="478"/>
            <ac:cxnSpMk id="31" creationId="{4052147F-A63A-4D6A-BAB5-421BBEE7E612}"/>
          </ac:cxnSpMkLst>
        </pc:cxnChg>
        <pc:cxnChg chg="add mod">
          <ac:chgData name="소 민환" userId="367441008b9a3a76" providerId="LiveId" clId="{648011A1-C917-459D-BE86-0EBE73518EF7}" dt="2020-11-08T06:50:59.904" v="8706" actId="14100"/>
          <ac:cxnSpMkLst>
            <pc:docMk/>
            <pc:sldMk cId="1489843100" sldId="478"/>
            <ac:cxnSpMk id="33" creationId="{7C0B6A21-5557-48CF-AE86-FF2035F39467}"/>
          </ac:cxnSpMkLst>
        </pc:cxnChg>
        <pc:cxnChg chg="add mod topLvl">
          <ac:chgData name="소 민환" userId="367441008b9a3a76" providerId="LiveId" clId="{648011A1-C917-459D-BE86-0EBE73518EF7}" dt="2020-11-08T07:00:55.780" v="8863" actId="1036"/>
          <ac:cxnSpMkLst>
            <pc:docMk/>
            <pc:sldMk cId="1489843100" sldId="478"/>
            <ac:cxnSpMk id="36" creationId="{9731DCC3-A39C-4EA0-8B50-5386E265CDCA}"/>
          </ac:cxnSpMkLst>
        </pc:cxnChg>
        <pc:cxnChg chg="add mod">
          <ac:chgData name="소 민환" userId="367441008b9a3a76" providerId="LiveId" clId="{648011A1-C917-459D-BE86-0EBE73518EF7}" dt="2020-11-08T06:59:23.416" v="8848" actId="692"/>
          <ac:cxnSpMkLst>
            <pc:docMk/>
            <pc:sldMk cId="1489843100" sldId="478"/>
            <ac:cxnSpMk id="49" creationId="{882DC825-4DD8-43E1-9911-9CC16D674D1A}"/>
          </ac:cxnSpMkLst>
        </pc:cxnChg>
        <pc:cxnChg chg="add mod topLvl">
          <ac:chgData name="소 민환" userId="367441008b9a3a76" providerId="LiveId" clId="{648011A1-C917-459D-BE86-0EBE73518EF7}" dt="2020-11-08T07:00:49.589" v="8860" actId="165"/>
          <ac:cxnSpMkLst>
            <pc:docMk/>
            <pc:sldMk cId="1489843100" sldId="478"/>
            <ac:cxnSpMk id="54" creationId="{894460CF-D410-40F0-ABED-41F33233F4E3}"/>
          </ac:cxnSpMkLst>
        </pc:cxnChg>
        <pc:cxnChg chg="add del">
          <ac:chgData name="소 민환" userId="367441008b9a3a76" providerId="LiveId" clId="{648011A1-C917-459D-BE86-0EBE73518EF7}" dt="2020-11-08T07:04:34.038" v="8885" actId="11529"/>
          <ac:cxnSpMkLst>
            <pc:docMk/>
            <pc:sldMk cId="1489843100" sldId="478"/>
            <ac:cxnSpMk id="62" creationId="{8AAF5400-71CC-492F-9F34-B017D198EBAE}"/>
          </ac:cxnSpMkLst>
        </pc:cxnChg>
        <pc:cxnChg chg="add mod">
          <ac:chgData name="소 민환" userId="367441008b9a3a76" providerId="LiveId" clId="{648011A1-C917-459D-BE86-0EBE73518EF7}" dt="2020-11-08T06:59:23.416" v="8848" actId="692"/>
          <ac:cxnSpMkLst>
            <pc:docMk/>
            <pc:sldMk cId="1489843100" sldId="478"/>
            <ac:cxnSpMk id="69" creationId="{CB2ABD8F-719F-4146-95C4-BBDAEBFFF3C8}"/>
          </ac:cxnSpMkLst>
        </pc:cxnChg>
      </pc:sldChg>
      <pc:sldChg chg="addSp delSp modSp add mod">
        <pc:chgData name="소 민환" userId="367441008b9a3a76" providerId="LiveId" clId="{648011A1-C917-459D-BE86-0EBE73518EF7}" dt="2020-11-10T16:10:43.771" v="17814" actId="22"/>
        <pc:sldMkLst>
          <pc:docMk/>
          <pc:sldMk cId="3695851359" sldId="479"/>
        </pc:sldMkLst>
        <pc:spChg chg="add">
          <ac:chgData name="소 민환" userId="367441008b9a3a76" providerId="LiveId" clId="{648011A1-C917-459D-BE86-0EBE73518EF7}" dt="2020-11-10T16:10:43.771" v="17814" actId="22"/>
          <ac:spMkLst>
            <pc:docMk/>
            <pc:sldMk cId="3695851359" sldId="479"/>
            <ac:spMk id="5" creationId="{2D4C5BCA-C44C-470D-8E84-53FF23572000}"/>
          </ac:spMkLst>
        </pc:spChg>
        <pc:spChg chg="add del">
          <ac:chgData name="소 민환" userId="367441008b9a3a76" providerId="LiveId" clId="{648011A1-C917-459D-BE86-0EBE73518EF7}" dt="2020-11-08T07:13:00.100" v="9034" actId="22"/>
          <ac:spMkLst>
            <pc:docMk/>
            <pc:sldMk cId="3695851359" sldId="479"/>
            <ac:spMk id="7" creationId="{DD685A84-F6E0-4B9B-89D5-ABD259319ED8}"/>
          </ac:spMkLst>
        </pc:spChg>
        <pc:spChg chg="add del mod">
          <ac:chgData name="소 민환" userId="367441008b9a3a76" providerId="LiveId" clId="{648011A1-C917-459D-BE86-0EBE73518EF7}" dt="2020-11-08T07:15:16.449" v="9087" actId="478"/>
          <ac:spMkLst>
            <pc:docMk/>
            <pc:sldMk cId="3695851359" sldId="479"/>
            <ac:spMk id="9" creationId="{95AB1FD4-3414-4D0E-8B80-109B0C495D27}"/>
          </ac:spMkLst>
        </pc:spChg>
        <pc:spChg chg="add del mod">
          <ac:chgData name="소 민환" userId="367441008b9a3a76" providerId="LiveId" clId="{648011A1-C917-459D-BE86-0EBE73518EF7}" dt="2020-11-08T07:15:12.989" v="9086" actId="478"/>
          <ac:spMkLst>
            <pc:docMk/>
            <pc:sldMk cId="3695851359" sldId="479"/>
            <ac:spMk id="10" creationId="{770E85F5-4718-49A4-A3D6-CC06E332EE65}"/>
          </ac:spMkLst>
        </pc:spChg>
        <pc:spChg chg="add mod">
          <ac:chgData name="소 민환" userId="367441008b9a3a76" providerId="LiveId" clId="{648011A1-C917-459D-BE86-0EBE73518EF7}" dt="2020-11-08T07:15:54.564" v="9108" actId="14100"/>
          <ac:spMkLst>
            <pc:docMk/>
            <pc:sldMk cId="3695851359" sldId="479"/>
            <ac:spMk id="11" creationId="{E674C764-3FFE-4F20-BB56-B1C22C94327F}"/>
          </ac:spMkLst>
        </pc:spChg>
        <pc:spChg chg="add del mod">
          <ac:chgData name="소 민환" userId="367441008b9a3a76" providerId="LiveId" clId="{648011A1-C917-459D-BE86-0EBE73518EF7}" dt="2020-11-08T07:14:52.270" v="9074" actId="22"/>
          <ac:spMkLst>
            <pc:docMk/>
            <pc:sldMk cId="3695851359" sldId="479"/>
            <ac:spMk id="14" creationId="{17056E10-0DEE-4713-BEB5-1F09B4E10CF3}"/>
          </ac:spMkLst>
        </pc:spChg>
        <pc:spChg chg="add del">
          <ac:chgData name="소 민환" userId="367441008b9a3a76" providerId="LiveId" clId="{648011A1-C917-459D-BE86-0EBE73518EF7}" dt="2020-11-08T07:15:01.188" v="9082" actId="22"/>
          <ac:spMkLst>
            <pc:docMk/>
            <pc:sldMk cId="3695851359" sldId="479"/>
            <ac:spMk id="15" creationId="{0D4D1E61-498C-4FE0-8710-B7CA555B9A76}"/>
          </ac:spMkLst>
        </pc:spChg>
        <pc:spChg chg="add del mod">
          <ac:chgData name="소 민환" userId="367441008b9a3a76" providerId="LiveId" clId="{648011A1-C917-459D-BE86-0EBE73518EF7}" dt="2020-11-08T07:32:56.905" v="9618" actId="478"/>
          <ac:spMkLst>
            <pc:docMk/>
            <pc:sldMk cId="3695851359" sldId="479"/>
            <ac:spMk id="16" creationId="{C7092EA0-F00C-47F4-B4F0-62C6EF684F5F}"/>
          </ac:spMkLst>
        </pc:spChg>
        <pc:spChg chg="add">
          <ac:chgData name="소 민환" userId="367441008b9a3a76" providerId="LiveId" clId="{648011A1-C917-459D-BE86-0EBE73518EF7}" dt="2020-11-08T07:15:23.146" v="9088" actId="22"/>
          <ac:spMkLst>
            <pc:docMk/>
            <pc:sldMk cId="3695851359" sldId="479"/>
            <ac:spMk id="17" creationId="{32F6A2CF-3139-4074-A08A-52779682BD8A}"/>
          </ac:spMkLst>
        </pc:spChg>
        <pc:spChg chg="add mod">
          <ac:chgData name="소 민환" userId="367441008b9a3a76" providerId="LiveId" clId="{648011A1-C917-459D-BE86-0EBE73518EF7}" dt="2020-11-08T07:15:40.498" v="9092" actId="1076"/>
          <ac:spMkLst>
            <pc:docMk/>
            <pc:sldMk cId="3695851359" sldId="479"/>
            <ac:spMk id="20" creationId="{B450E847-7899-446B-A490-6DC0EA11EC92}"/>
          </ac:spMkLst>
        </pc:spChg>
        <pc:spChg chg="add del">
          <ac:chgData name="소 민환" userId="367441008b9a3a76" providerId="LiveId" clId="{648011A1-C917-459D-BE86-0EBE73518EF7}" dt="2020-11-08T07:16:36.378" v="9120" actId="22"/>
          <ac:spMkLst>
            <pc:docMk/>
            <pc:sldMk cId="3695851359" sldId="479"/>
            <ac:spMk id="22" creationId="{DD983AEB-1722-4CAD-B69E-7D5193CFC538}"/>
          </ac:spMkLst>
        </pc:spChg>
        <pc:spChg chg="add mod">
          <ac:chgData name="소 민환" userId="367441008b9a3a76" providerId="LiveId" clId="{648011A1-C917-459D-BE86-0EBE73518EF7}" dt="2020-11-08T07:25:53.069" v="9198" actId="1076"/>
          <ac:spMkLst>
            <pc:docMk/>
            <pc:sldMk cId="3695851359" sldId="479"/>
            <ac:spMk id="23" creationId="{64A4B306-315F-4A16-9FBF-0A7F98C3AD26}"/>
          </ac:spMkLst>
        </pc:spChg>
        <pc:spChg chg="del mod">
          <ac:chgData name="소 민환" userId="367441008b9a3a76" providerId="LiveId" clId="{648011A1-C917-459D-BE86-0EBE73518EF7}" dt="2020-11-08T07:13:43.672" v="9045" actId="478"/>
          <ac:spMkLst>
            <pc:docMk/>
            <pc:sldMk cId="3695851359" sldId="479"/>
            <ac:spMk id="64" creationId="{822B36E6-9B6F-4D55-B0CF-7D8DA9B194F0}"/>
          </ac:spMkLst>
        </pc:spChg>
        <pc:spChg chg="del mod">
          <ac:chgData name="소 민환" userId="367441008b9a3a76" providerId="LiveId" clId="{648011A1-C917-459D-BE86-0EBE73518EF7}" dt="2020-11-08T07:18:33.263" v="9153"/>
          <ac:spMkLst>
            <pc:docMk/>
            <pc:sldMk cId="3695851359" sldId="479"/>
            <ac:spMk id="70" creationId="{E1AE9208-8475-4C9C-B0BE-2E576236F5F3}"/>
          </ac:spMkLst>
        </pc:spChg>
        <pc:spChg chg="del">
          <ac:chgData name="소 민환" userId="367441008b9a3a76" providerId="LiveId" clId="{648011A1-C917-459D-BE86-0EBE73518EF7}" dt="2020-11-08T07:16:01.982" v="9111" actId="478"/>
          <ac:spMkLst>
            <pc:docMk/>
            <pc:sldMk cId="3695851359" sldId="479"/>
            <ac:spMk id="72" creationId="{3245CE96-E1B9-4214-A59D-942DF86DA453}"/>
          </ac:spMkLst>
        </pc:spChg>
        <pc:picChg chg="add del mod">
          <ac:chgData name="소 민환" userId="367441008b9a3a76" providerId="LiveId" clId="{648011A1-C917-459D-BE86-0EBE73518EF7}" dt="2020-11-08T07:32:55.971" v="9617" actId="478"/>
          <ac:picMkLst>
            <pc:docMk/>
            <pc:sldMk cId="3695851359" sldId="479"/>
            <ac:picMk id="5" creationId="{E56AB30D-F9E6-4C82-A77B-55A46A79C292}"/>
          </ac:picMkLst>
        </pc:picChg>
        <pc:picChg chg="add mod">
          <ac:chgData name="소 민환" userId="367441008b9a3a76" providerId="LiveId" clId="{648011A1-C917-459D-BE86-0EBE73518EF7}" dt="2020-11-08T07:12:49.454" v="9031" actId="1076"/>
          <ac:picMkLst>
            <pc:docMk/>
            <pc:sldMk cId="3695851359" sldId="479"/>
            <ac:picMk id="6" creationId="{F1935739-9008-40A8-9325-A7C67E6553CA}"/>
          </ac:picMkLst>
        </pc:picChg>
        <pc:picChg chg="add mod">
          <ac:chgData name="소 민환" userId="367441008b9a3a76" providerId="LiveId" clId="{648011A1-C917-459D-BE86-0EBE73518EF7}" dt="2020-11-08T07:16:14.289" v="9118" actId="1076"/>
          <ac:picMkLst>
            <pc:docMk/>
            <pc:sldMk cId="3695851359" sldId="479"/>
            <ac:picMk id="21" creationId="{97BF32E6-76C3-48BF-956E-FF3DAB258DEB}"/>
          </ac:picMkLst>
        </pc:picChg>
        <pc:picChg chg="add del">
          <ac:chgData name="소 민환" userId="367441008b9a3a76" providerId="LiveId" clId="{648011A1-C917-459D-BE86-0EBE73518EF7}" dt="2020-11-08T07:15:59.108" v="9109" actId="478"/>
          <ac:picMkLst>
            <pc:docMk/>
            <pc:sldMk cId="3695851359" sldId="479"/>
            <ac:picMk id="45" creationId="{2D4AF57B-B8A6-43FD-B3A7-2682A86AEA4C}"/>
          </ac:picMkLst>
        </pc:picChg>
        <pc:picChg chg="del">
          <ac:chgData name="소 민환" userId="367441008b9a3a76" providerId="LiveId" clId="{648011A1-C917-459D-BE86-0EBE73518EF7}" dt="2020-11-08T07:16:00.351" v="9110" actId="478"/>
          <ac:picMkLst>
            <pc:docMk/>
            <pc:sldMk cId="3695851359" sldId="479"/>
            <ac:picMk id="46" creationId="{D0BC1D87-1DD5-4042-9155-ECA077BC2FBA}"/>
          </ac:picMkLst>
        </pc:picChg>
        <pc:picChg chg="del">
          <ac:chgData name="소 민환" userId="367441008b9a3a76" providerId="LiveId" clId="{648011A1-C917-459D-BE86-0EBE73518EF7}" dt="2020-11-08T07:12:36.983" v="9024" actId="478"/>
          <ac:picMkLst>
            <pc:docMk/>
            <pc:sldMk cId="3695851359" sldId="479"/>
            <ac:picMk id="53" creationId="{A0C33DC4-CB5C-4462-9557-AEAC9E2F0146}"/>
          </ac:picMkLst>
        </pc:picChg>
      </pc:sldChg>
      <pc:sldChg chg="addSp delSp modSp add mod ord">
        <pc:chgData name="소 민환" userId="367441008b9a3a76" providerId="LiveId" clId="{648011A1-C917-459D-BE86-0EBE73518EF7}" dt="2020-11-10T16:10:47.716" v="17816" actId="22"/>
        <pc:sldMkLst>
          <pc:docMk/>
          <pc:sldMk cId="1762094142" sldId="480"/>
        </pc:sldMkLst>
        <pc:spChg chg="add">
          <ac:chgData name="소 민환" userId="367441008b9a3a76" providerId="LiveId" clId="{648011A1-C917-459D-BE86-0EBE73518EF7}" dt="2020-11-10T16:10:47.716" v="17816" actId="22"/>
          <ac:spMkLst>
            <pc:docMk/>
            <pc:sldMk cId="1762094142" sldId="480"/>
            <ac:spMk id="5" creationId="{DE2C00A1-0396-42B0-B594-F917F1D1040A}"/>
          </ac:spMkLst>
        </pc:spChg>
        <pc:spChg chg="add mod">
          <ac:chgData name="소 민환" userId="367441008b9a3a76" providerId="LiveId" clId="{648011A1-C917-459D-BE86-0EBE73518EF7}" dt="2020-11-08T08:54:21.616" v="9683" actId="20577"/>
          <ac:spMkLst>
            <pc:docMk/>
            <pc:sldMk cId="1762094142" sldId="480"/>
            <ac:spMk id="9" creationId="{645A066D-065E-4F5B-B05C-784C2E3DEFDC}"/>
          </ac:spMkLst>
        </pc:spChg>
        <pc:spChg chg="del">
          <ac:chgData name="소 민환" userId="367441008b9a3a76" providerId="LiveId" clId="{648011A1-C917-459D-BE86-0EBE73518EF7}" dt="2020-11-08T07:32:59.809" v="9619" actId="478"/>
          <ac:spMkLst>
            <pc:docMk/>
            <pc:sldMk cId="1762094142" sldId="480"/>
            <ac:spMk id="16" creationId="{C7092EA0-F00C-47F4-B4F0-62C6EF684F5F}"/>
          </ac:spMkLst>
        </pc:spChg>
        <pc:spChg chg="del mod topLvl">
          <ac:chgData name="소 민환" userId="367441008b9a3a76" providerId="LiveId" clId="{648011A1-C917-459D-BE86-0EBE73518EF7}" dt="2020-11-08T07:17:35.444" v="9130" actId="478"/>
          <ac:spMkLst>
            <pc:docMk/>
            <pc:sldMk cId="1762094142" sldId="480"/>
            <ac:spMk id="50" creationId="{D75BABEA-6E98-45F1-9041-236D4866670E}"/>
          </ac:spMkLst>
        </pc:spChg>
        <pc:spChg chg="del mod">
          <ac:chgData name="소 민환" userId="367441008b9a3a76" providerId="LiveId" clId="{648011A1-C917-459D-BE86-0EBE73518EF7}" dt="2020-11-08T07:17:32.298" v="9129" actId="478"/>
          <ac:spMkLst>
            <pc:docMk/>
            <pc:sldMk cId="1762094142" sldId="480"/>
            <ac:spMk id="53" creationId="{694ABD50-DAA2-4D65-9B83-5774AA647A43}"/>
          </ac:spMkLst>
        </pc:spChg>
        <pc:spChg chg="del mod">
          <ac:chgData name="소 민환" userId="367441008b9a3a76" providerId="LiveId" clId="{648011A1-C917-459D-BE86-0EBE73518EF7}" dt="2020-11-08T07:17:29.786" v="9128" actId="478"/>
          <ac:spMkLst>
            <pc:docMk/>
            <pc:sldMk cId="1762094142" sldId="480"/>
            <ac:spMk id="57" creationId="{FF2F9B89-D700-4265-A0F6-446E1078B7E4}"/>
          </ac:spMkLst>
        </pc:spChg>
        <pc:spChg chg="del mod">
          <ac:chgData name="소 민환" userId="367441008b9a3a76" providerId="LiveId" clId="{648011A1-C917-459D-BE86-0EBE73518EF7}" dt="2020-11-08T07:17:27.206" v="9127" actId="478"/>
          <ac:spMkLst>
            <pc:docMk/>
            <pc:sldMk cId="1762094142" sldId="480"/>
            <ac:spMk id="59" creationId="{ADA7DACC-465D-4CEE-82DF-BB8463FC1893}"/>
          </ac:spMkLst>
        </pc:spChg>
        <pc:spChg chg="mod">
          <ac:chgData name="소 민환" userId="367441008b9a3a76" providerId="LiveId" clId="{648011A1-C917-459D-BE86-0EBE73518EF7}" dt="2020-11-08T07:17:23.470" v="9126"/>
          <ac:spMkLst>
            <pc:docMk/>
            <pc:sldMk cId="1762094142" sldId="480"/>
            <ac:spMk id="61" creationId="{CF20B4F5-931E-4288-80B1-433C7598945B}"/>
          </ac:spMkLst>
        </pc:spChg>
        <pc:spChg chg="mod">
          <ac:chgData name="소 민환" userId="367441008b9a3a76" providerId="LiveId" clId="{648011A1-C917-459D-BE86-0EBE73518EF7}" dt="2020-11-08T07:26:04.987" v="9217"/>
          <ac:spMkLst>
            <pc:docMk/>
            <pc:sldMk cId="1762094142" sldId="480"/>
            <ac:spMk id="65" creationId="{0F9D0D2B-DC46-432D-944F-76823F300D67}"/>
          </ac:spMkLst>
        </pc:spChg>
        <pc:spChg chg="mod">
          <ac:chgData name="소 민환" userId="367441008b9a3a76" providerId="LiveId" clId="{648011A1-C917-459D-BE86-0EBE73518EF7}" dt="2020-11-08T07:17:57.007" v="9137" actId="404"/>
          <ac:spMkLst>
            <pc:docMk/>
            <pc:sldMk cId="1762094142" sldId="480"/>
            <ac:spMk id="71" creationId="{17E64DEC-24CF-4910-B97F-633BAA587F48}"/>
          </ac:spMkLst>
        </pc:spChg>
        <pc:spChg chg="del mod">
          <ac:chgData name="소 민환" userId="367441008b9a3a76" providerId="LiveId" clId="{648011A1-C917-459D-BE86-0EBE73518EF7}" dt="2020-11-08T07:18:46.957" v="9154" actId="478"/>
          <ac:spMkLst>
            <pc:docMk/>
            <pc:sldMk cId="1762094142" sldId="480"/>
            <ac:spMk id="72" creationId="{1D18F697-23D7-498C-B2ED-833EB83761BD}"/>
          </ac:spMkLst>
        </pc:spChg>
        <pc:grpChg chg="add del mod">
          <ac:chgData name="소 민환" userId="367441008b9a3a76" providerId="LiveId" clId="{648011A1-C917-459D-BE86-0EBE73518EF7}" dt="2020-11-08T07:17:35.444" v="9130" actId="478"/>
          <ac:grpSpMkLst>
            <pc:docMk/>
            <pc:sldMk cId="1762094142" sldId="480"/>
            <ac:grpSpMk id="47" creationId="{16D38431-4D37-4419-A2F7-3525DDAA6765}"/>
          </ac:grpSpMkLst>
        </pc:grpChg>
        <pc:grpChg chg="mod topLvl">
          <ac:chgData name="소 민환" userId="367441008b9a3a76" providerId="LiveId" clId="{648011A1-C917-459D-BE86-0EBE73518EF7}" dt="2020-11-08T07:17:46.180" v="9132" actId="1076"/>
          <ac:grpSpMkLst>
            <pc:docMk/>
            <pc:sldMk cId="1762094142" sldId="480"/>
            <ac:grpSpMk id="48" creationId="{FD600D40-D4E9-43A1-B80B-20168E677931}"/>
          </ac:grpSpMkLst>
        </pc:grpChg>
        <pc:grpChg chg="add mod">
          <ac:chgData name="소 민환" userId="367441008b9a3a76" providerId="LiveId" clId="{648011A1-C917-459D-BE86-0EBE73518EF7}" dt="2020-11-08T07:18:59.630" v="9158" actId="1076"/>
          <ac:grpSpMkLst>
            <pc:docMk/>
            <pc:sldMk cId="1762094142" sldId="480"/>
            <ac:grpSpMk id="73" creationId="{27DC959A-D11E-4D1D-82A3-601FED3228C6}"/>
          </ac:grpSpMkLst>
        </pc:grpChg>
        <pc:picChg chg="del">
          <ac:chgData name="소 민환" userId="367441008b9a3a76" providerId="LiveId" clId="{648011A1-C917-459D-BE86-0EBE73518EF7}" dt="2020-11-08T07:33:00.637" v="9620" actId="478"/>
          <ac:picMkLst>
            <pc:docMk/>
            <pc:sldMk cId="1762094142" sldId="480"/>
            <ac:picMk id="5" creationId="{E56AB30D-F9E6-4C82-A77B-55A46A79C292}"/>
          </ac:picMkLst>
        </pc:picChg>
        <pc:picChg chg="mod">
          <ac:chgData name="소 민환" userId="367441008b9a3a76" providerId="LiveId" clId="{648011A1-C917-459D-BE86-0EBE73518EF7}" dt="2020-11-08T07:19:34.228" v="9169" actId="1076"/>
          <ac:picMkLst>
            <pc:docMk/>
            <pc:sldMk cId="1762094142" sldId="480"/>
            <ac:picMk id="64" creationId="{BFD1A195-A451-4577-B0D3-070E10361C7C}"/>
          </ac:picMkLst>
        </pc:picChg>
        <pc:cxnChg chg="del mod">
          <ac:chgData name="소 민환" userId="367441008b9a3a76" providerId="LiveId" clId="{648011A1-C917-459D-BE86-0EBE73518EF7}" dt="2020-11-08T07:19:20.004" v="9164" actId="478"/>
          <ac:cxnSpMkLst>
            <pc:docMk/>
            <pc:sldMk cId="1762094142" sldId="480"/>
            <ac:cxnSpMk id="62" creationId="{ADCEC008-3E1B-453E-85D5-25C7A349CA3B}"/>
          </ac:cxnSpMkLst>
        </pc:cxnChg>
        <pc:cxnChg chg="mod">
          <ac:chgData name="소 민환" userId="367441008b9a3a76" providerId="LiveId" clId="{648011A1-C917-459D-BE86-0EBE73518EF7}" dt="2020-11-08T07:19:15.716" v="9163" actId="1038"/>
          <ac:cxnSpMkLst>
            <pc:docMk/>
            <pc:sldMk cId="1762094142" sldId="480"/>
            <ac:cxnSpMk id="66" creationId="{976CCC93-784D-4D9B-940F-7D59443DFE32}"/>
          </ac:cxnSpMkLst>
        </pc:cxnChg>
        <pc:cxnChg chg="mod">
          <ac:chgData name="소 민환" userId="367441008b9a3a76" providerId="LiveId" clId="{648011A1-C917-459D-BE86-0EBE73518EF7}" dt="2020-11-08T07:18:49.395" v="9155"/>
          <ac:cxnSpMkLst>
            <pc:docMk/>
            <pc:sldMk cId="1762094142" sldId="480"/>
            <ac:cxnSpMk id="75" creationId="{3CA97AA2-E7DC-4A0A-8C8A-B3AC7B9864ED}"/>
          </ac:cxnSpMkLst>
        </pc:cxnChg>
        <pc:cxnChg chg="mod">
          <ac:chgData name="소 민환" userId="367441008b9a3a76" providerId="LiveId" clId="{648011A1-C917-459D-BE86-0EBE73518EF7}" dt="2020-11-08T07:18:49.395" v="9155"/>
          <ac:cxnSpMkLst>
            <pc:docMk/>
            <pc:sldMk cId="1762094142" sldId="480"/>
            <ac:cxnSpMk id="76" creationId="{2413D1EE-D97A-4C27-8807-2380B107352F}"/>
          </ac:cxnSpMkLst>
        </pc:cxnChg>
        <pc:cxnChg chg="add mod">
          <ac:chgData name="소 민환" userId="367441008b9a3a76" providerId="LiveId" clId="{648011A1-C917-459D-BE86-0EBE73518EF7}" dt="2020-11-08T07:19:26.408" v="9166" actId="1076"/>
          <ac:cxnSpMkLst>
            <pc:docMk/>
            <pc:sldMk cId="1762094142" sldId="480"/>
            <ac:cxnSpMk id="77" creationId="{816C56C7-4114-48C8-ADA4-7D18C0A3EA85}"/>
          </ac:cxnSpMkLst>
        </pc:cxnChg>
      </pc:sldChg>
      <pc:sldChg chg="add del">
        <pc:chgData name="소 민환" userId="367441008b9a3a76" providerId="LiveId" clId="{648011A1-C917-459D-BE86-0EBE73518EF7}" dt="2020-11-08T07:17:10.081" v="9123"/>
        <pc:sldMkLst>
          <pc:docMk/>
          <pc:sldMk cId="25252584" sldId="481"/>
        </pc:sldMkLst>
      </pc:sldChg>
      <pc:sldChg chg="addSp modSp new del">
        <pc:chgData name="소 민환" userId="367441008b9a3a76" providerId="LiveId" clId="{648011A1-C917-459D-BE86-0EBE73518EF7}" dt="2020-11-08T07:33:26.076" v="9641" actId="47"/>
        <pc:sldMkLst>
          <pc:docMk/>
          <pc:sldMk cId="520623140" sldId="481"/>
        </pc:sldMkLst>
        <pc:spChg chg="mod">
          <ac:chgData name="소 민환" userId="367441008b9a3a76" providerId="LiveId" clId="{648011A1-C917-459D-BE86-0EBE73518EF7}" dt="2020-11-08T07:17:20.556" v="9125"/>
          <ac:spMkLst>
            <pc:docMk/>
            <pc:sldMk cId="520623140" sldId="481"/>
            <ac:spMk id="4" creationId="{33C56D71-470A-4130-9A7D-B1236EC22A22}"/>
          </ac:spMkLst>
        </pc:spChg>
        <pc:spChg chg="mod">
          <ac:chgData name="소 민환" userId="367441008b9a3a76" providerId="LiveId" clId="{648011A1-C917-459D-BE86-0EBE73518EF7}" dt="2020-11-08T07:17:20.556" v="9125"/>
          <ac:spMkLst>
            <pc:docMk/>
            <pc:sldMk cId="520623140" sldId="481"/>
            <ac:spMk id="5" creationId="{BEA6B8FA-CAE1-4B83-8320-440CF68E84D1}"/>
          </ac:spMkLst>
        </pc:spChg>
        <pc:spChg chg="mod">
          <ac:chgData name="소 민환" userId="367441008b9a3a76" providerId="LiveId" clId="{648011A1-C917-459D-BE86-0EBE73518EF7}" dt="2020-11-08T07:17:20.556" v="9125"/>
          <ac:spMkLst>
            <pc:docMk/>
            <pc:sldMk cId="520623140" sldId="481"/>
            <ac:spMk id="6" creationId="{5B76F69D-2685-422E-903F-EAD023614030}"/>
          </ac:spMkLst>
        </pc:spChg>
        <pc:spChg chg="mod">
          <ac:chgData name="소 민환" userId="367441008b9a3a76" providerId="LiveId" clId="{648011A1-C917-459D-BE86-0EBE73518EF7}" dt="2020-11-08T07:17:20.556" v="9125"/>
          <ac:spMkLst>
            <pc:docMk/>
            <pc:sldMk cId="520623140" sldId="481"/>
            <ac:spMk id="7" creationId="{349D224E-7B76-48F2-9B33-FF067DF5B8B7}"/>
          </ac:spMkLst>
        </pc:spChg>
        <pc:spChg chg="mod">
          <ac:chgData name="소 민환" userId="367441008b9a3a76" providerId="LiveId" clId="{648011A1-C917-459D-BE86-0EBE73518EF7}" dt="2020-11-08T07:17:20.556" v="9125"/>
          <ac:spMkLst>
            <pc:docMk/>
            <pc:sldMk cId="520623140" sldId="481"/>
            <ac:spMk id="8" creationId="{41BA3A1C-D7BF-49A5-BABD-24123FC0ED75}"/>
          </ac:spMkLst>
        </pc:spChg>
        <pc:spChg chg="mod">
          <ac:chgData name="소 민환" userId="367441008b9a3a76" providerId="LiveId" clId="{648011A1-C917-459D-BE86-0EBE73518EF7}" dt="2020-11-08T07:17:20.556" v="9125"/>
          <ac:spMkLst>
            <pc:docMk/>
            <pc:sldMk cId="520623140" sldId="481"/>
            <ac:spMk id="11" creationId="{63861C7F-B401-46A8-B2D5-00F2A750C8F0}"/>
          </ac:spMkLst>
        </pc:spChg>
        <pc:spChg chg="mod">
          <ac:chgData name="소 민환" userId="367441008b9a3a76" providerId="LiveId" clId="{648011A1-C917-459D-BE86-0EBE73518EF7}" dt="2020-11-08T07:17:20.556" v="9125"/>
          <ac:spMkLst>
            <pc:docMk/>
            <pc:sldMk cId="520623140" sldId="481"/>
            <ac:spMk id="13" creationId="{360728F6-E37D-43AA-A1B5-03EF47A35829}"/>
          </ac:spMkLst>
        </pc:spChg>
        <pc:spChg chg="mod">
          <ac:chgData name="소 민환" userId="367441008b9a3a76" providerId="LiveId" clId="{648011A1-C917-459D-BE86-0EBE73518EF7}" dt="2020-11-08T07:17:20.556" v="9125"/>
          <ac:spMkLst>
            <pc:docMk/>
            <pc:sldMk cId="520623140" sldId="481"/>
            <ac:spMk id="14" creationId="{774B83E5-84FC-43B9-90D4-B0D027A15AF8}"/>
          </ac:spMkLst>
        </pc:spChg>
        <pc:grpChg chg="add mod">
          <ac:chgData name="소 민환" userId="367441008b9a3a76" providerId="LiveId" clId="{648011A1-C917-459D-BE86-0EBE73518EF7}" dt="2020-11-08T07:17:20.556" v="9125"/>
          <ac:grpSpMkLst>
            <pc:docMk/>
            <pc:sldMk cId="520623140" sldId="481"/>
            <ac:grpSpMk id="2" creationId="{21BEAFF1-5298-411A-8E0F-84CFC32EB42D}"/>
          </ac:grpSpMkLst>
        </pc:grpChg>
        <pc:grpChg chg="mod">
          <ac:chgData name="소 민환" userId="367441008b9a3a76" providerId="LiveId" clId="{648011A1-C917-459D-BE86-0EBE73518EF7}" dt="2020-11-08T07:17:20.556" v="9125"/>
          <ac:grpSpMkLst>
            <pc:docMk/>
            <pc:sldMk cId="520623140" sldId="481"/>
            <ac:grpSpMk id="3" creationId="{C0DF7038-23A0-449F-8E57-690B779B845B}"/>
          </ac:grpSpMkLst>
        </pc:grpChg>
        <pc:picChg chg="mod">
          <ac:chgData name="소 민환" userId="367441008b9a3a76" providerId="LiveId" clId="{648011A1-C917-459D-BE86-0EBE73518EF7}" dt="2020-11-08T07:17:20.556" v="9125"/>
          <ac:picMkLst>
            <pc:docMk/>
            <pc:sldMk cId="520623140" sldId="481"/>
            <ac:picMk id="10" creationId="{956D785C-3AC4-416C-8BBD-5FAF27439B27}"/>
          </ac:picMkLst>
        </pc:picChg>
        <pc:cxnChg chg="mod">
          <ac:chgData name="소 민환" userId="367441008b9a3a76" providerId="LiveId" clId="{648011A1-C917-459D-BE86-0EBE73518EF7}" dt="2020-11-08T07:17:20.556" v="9125"/>
          <ac:cxnSpMkLst>
            <pc:docMk/>
            <pc:sldMk cId="520623140" sldId="481"/>
            <ac:cxnSpMk id="9" creationId="{9443441B-61D6-490E-B3B4-49F367763A26}"/>
          </ac:cxnSpMkLst>
        </pc:cxnChg>
        <pc:cxnChg chg="mod">
          <ac:chgData name="소 민환" userId="367441008b9a3a76" providerId="LiveId" clId="{648011A1-C917-459D-BE86-0EBE73518EF7}" dt="2020-11-08T07:17:20.556" v="9125"/>
          <ac:cxnSpMkLst>
            <pc:docMk/>
            <pc:sldMk cId="520623140" sldId="481"/>
            <ac:cxnSpMk id="12" creationId="{66BF4741-7987-48A6-A23F-5CB239354ADA}"/>
          </ac:cxnSpMkLst>
        </pc:cxnChg>
      </pc:sldChg>
      <pc:sldChg chg="addSp delSp modSp add mod">
        <pc:chgData name="소 민환" userId="367441008b9a3a76" providerId="LiveId" clId="{648011A1-C917-459D-BE86-0EBE73518EF7}" dt="2020-11-10T16:10:52.902" v="17818" actId="22"/>
        <pc:sldMkLst>
          <pc:docMk/>
          <pc:sldMk cId="3965924131" sldId="482"/>
        </pc:sldMkLst>
        <pc:spChg chg="add">
          <ac:chgData name="소 민환" userId="367441008b9a3a76" providerId="LiveId" clId="{648011A1-C917-459D-BE86-0EBE73518EF7}" dt="2020-11-10T16:10:52.902" v="17818" actId="22"/>
          <ac:spMkLst>
            <pc:docMk/>
            <pc:sldMk cId="3965924131" sldId="482"/>
            <ac:spMk id="5" creationId="{A32886E9-60D2-4AF1-BA2A-CAF3E996DACA}"/>
          </ac:spMkLst>
        </pc:spChg>
        <pc:spChg chg="mod">
          <ac:chgData name="소 민환" userId="367441008b9a3a76" providerId="LiveId" clId="{648011A1-C917-459D-BE86-0EBE73518EF7}" dt="2020-11-08T07:32:49.479" v="9614"/>
          <ac:spMkLst>
            <pc:docMk/>
            <pc:sldMk cId="3965924131" sldId="482"/>
            <ac:spMk id="11" creationId="{E674C764-3FFE-4F20-BB56-B1C22C94327F}"/>
          </ac:spMkLst>
        </pc:spChg>
        <pc:spChg chg="del">
          <ac:chgData name="소 민환" userId="367441008b9a3a76" providerId="LiveId" clId="{648011A1-C917-459D-BE86-0EBE73518EF7}" dt="2020-11-08T07:32:52.710" v="9615" actId="478"/>
          <ac:spMkLst>
            <pc:docMk/>
            <pc:sldMk cId="3965924131" sldId="482"/>
            <ac:spMk id="16" creationId="{C7092EA0-F00C-47F4-B4F0-62C6EF684F5F}"/>
          </ac:spMkLst>
        </pc:spChg>
        <pc:spChg chg="mod">
          <ac:chgData name="소 민환" userId="367441008b9a3a76" providerId="LiveId" clId="{648011A1-C917-459D-BE86-0EBE73518EF7}" dt="2020-11-08T07:34:39.117" v="9671" actId="1076"/>
          <ac:spMkLst>
            <pc:docMk/>
            <pc:sldMk cId="3965924131" sldId="482"/>
            <ac:spMk id="23" creationId="{64A4B306-315F-4A16-9FBF-0A7F98C3AD26}"/>
          </ac:spMkLst>
        </pc:spChg>
        <pc:spChg chg="add del mod">
          <ac:chgData name="소 민환" userId="367441008b9a3a76" providerId="LiveId" clId="{648011A1-C917-459D-BE86-0EBE73518EF7}" dt="2020-11-08T14:52:10.119" v="10905" actId="478"/>
          <ac:spMkLst>
            <pc:docMk/>
            <pc:sldMk cId="3965924131" sldId="482"/>
            <ac:spMk id="45" creationId="{A2031021-9793-496A-870B-407A22457C0D}"/>
          </ac:spMkLst>
        </pc:spChg>
        <pc:spChg chg="add del mod">
          <ac:chgData name="소 민환" userId="367441008b9a3a76" providerId="LiveId" clId="{648011A1-C917-459D-BE86-0EBE73518EF7}" dt="2020-11-08T14:52:08.561" v="10904" actId="478"/>
          <ac:spMkLst>
            <pc:docMk/>
            <pc:sldMk cId="3965924131" sldId="482"/>
            <ac:spMk id="47" creationId="{0EBA9730-72D4-493E-9BAD-CD38149521F3}"/>
          </ac:spMkLst>
        </pc:spChg>
        <pc:picChg chg="del">
          <ac:chgData name="소 민환" userId="367441008b9a3a76" providerId="LiveId" clId="{648011A1-C917-459D-BE86-0EBE73518EF7}" dt="2020-11-08T07:32:54.044" v="9616" actId="478"/>
          <ac:picMkLst>
            <pc:docMk/>
            <pc:sldMk cId="3965924131" sldId="482"/>
            <ac:picMk id="5" creationId="{E56AB30D-F9E6-4C82-A77B-55A46A79C292}"/>
          </ac:picMkLst>
        </pc:picChg>
        <pc:cxnChg chg="add del mod">
          <ac:chgData name="소 민환" userId="367441008b9a3a76" providerId="LiveId" clId="{648011A1-C917-459D-BE86-0EBE73518EF7}" dt="2020-11-08T14:52:07.666" v="10903" actId="478"/>
          <ac:cxnSpMkLst>
            <pc:docMk/>
            <pc:sldMk cId="3965924131" sldId="482"/>
            <ac:cxnSpMk id="46" creationId="{A79CA1D1-7342-4673-AA68-93C807BD7DD0}"/>
          </ac:cxnSpMkLst>
        </pc:cxnChg>
      </pc:sldChg>
      <pc:sldChg chg="add del">
        <pc:chgData name="소 민환" userId="367441008b9a3a76" providerId="LiveId" clId="{648011A1-C917-459D-BE86-0EBE73518EF7}" dt="2020-11-08T07:33:20.998" v="9640"/>
        <pc:sldMkLst>
          <pc:docMk/>
          <pc:sldMk cId="921698873" sldId="483"/>
        </pc:sldMkLst>
      </pc:sldChg>
      <pc:sldChg chg="addSp delSp modSp add mod">
        <pc:chgData name="소 민환" userId="367441008b9a3a76" providerId="LiveId" clId="{648011A1-C917-459D-BE86-0EBE73518EF7}" dt="2020-11-10T16:10:56.955" v="17820" actId="22"/>
        <pc:sldMkLst>
          <pc:docMk/>
          <pc:sldMk cId="3141759389" sldId="483"/>
        </pc:sldMkLst>
        <pc:spChg chg="add">
          <ac:chgData name="소 민환" userId="367441008b9a3a76" providerId="LiveId" clId="{648011A1-C917-459D-BE86-0EBE73518EF7}" dt="2020-11-10T16:10:56.955" v="17820" actId="22"/>
          <ac:spMkLst>
            <pc:docMk/>
            <pc:sldMk cId="3141759389" sldId="483"/>
            <ac:spMk id="5" creationId="{8098ABB3-0073-4225-9A9B-E61A6C31082F}"/>
          </ac:spMkLst>
        </pc:spChg>
        <pc:spChg chg="del mod">
          <ac:chgData name="소 민환" userId="367441008b9a3a76" providerId="LiveId" clId="{648011A1-C917-459D-BE86-0EBE73518EF7}" dt="2020-11-08T09:36:22.425" v="10204" actId="478"/>
          <ac:spMkLst>
            <pc:docMk/>
            <pc:sldMk cId="3141759389" sldId="483"/>
            <ac:spMk id="9" creationId="{645A066D-065E-4F5B-B05C-784C2E3DEFDC}"/>
          </ac:spMkLst>
        </pc:spChg>
        <pc:spChg chg="mod">
          <ac:chgData name="소 민환" userId="367441008b9a3a76" providerId="LiveId" clId="{648011A1-C917-459D-BE86-0EBE73518EF7}" dt="2020-11-08T09:36:19.257" v="10202"/>
          <ac:spMkLst>
            <pc:docMk/>
            <pc:sldMk cId="3141759389" sldId="483"/>
            <ac:spMk id="59" creationId="{7AE0846F-2497-4C6A-B81B-CC5C29FF1441}"/>
          </ac:spMkLst>
        </pc:spChg>
        <pc:spChg chg="mod">
          <ac:chgData name="소 민환" userId="367441008b9a3a76" providerId="LiveId" clId="{648011A1-C917-459D-BE86-0EBE73518EF7}" dt="2020-11-08T07:35:03.190" v="9681" actId="20577"/>
          <ac:spMkLst>
            <pc:docMk/>
            <pc:sldMk cId="3141759389" sldId="483"/>
            <ac:spMk id="65" creationId="{0F9D0D2B-DC46-432D-944F-76823F300D67}"/>
          </ac:spMkLst>
        </pc:spChg>
        <pc:spChg chg="mod">
          <ac:chgData name="소 민환" userId="367441008b9a3a76" providerId="LiveId" clId="{648011A1-C917-459D-BE86-0EBE73518EF7}" dt="2020-11-08T09:36:19.257" v="10202"/>
          <ac:spMkLst>
            <pc:docMk/>
            <pc:sldMk cId="3141759389" sldId="483"/>
            <ac:spMk id="79" creationId="{35A4B1C3-0C50-42F4-B4D1-2874A94BD2A9}"/>
          </ac:spMkLst>
        </pc:spChg>
        <pc:spChg chg="mod">
          <ac:chgData name="소 민환" userId="367441008b9a3a76" providerId="LiveId" clId="{648011A1-C917-459D-BE86-0EBE73518EF7}" dt="2020-11-08T09:36:19.257" v="10202"/>
          <ac:spMkLst>
            <pc:docMk/>
            <pc:sldMk cId="3141759389" sldId="483"/>
            <ac:spMk id="80" creationId="{E5018327-357E-446F-800A-1888F3F2E995}"/>
          </ac:spMkLst>
        </pc:spChg>
        <pc:spChg chg="mod">
          <ac:chgData name="소 민환" userId="367441008b9a3a76" providerId="LiveId" clId="{648011A1-C917-459D-BE86-0EBE73518EF7}" dt="2020-11-08T09:36:19.257" v="10202"/>
          <ac:spMkLst>
            <pc:docMk/>
            <pc:sldMk cId="3141759389" sldId="483"/>
            <ac:spMk id="81" creationId="{7835C0C7-3EBA-4D5A-8166-0B923E96923A}"/>
          </ac:spMkLst>
        </pc:spChg>
        <pc:spChg chg="mod">
          <ac:chgData name="소 민환" userId="367441008b9a3a76" providerId="LiveId" clId="{648011A1-C917-459D-BE86-0EBE73518EF7}" dt="2020-11-08T09:36:19.257" v="10202"/>
          <ac:spMkLst>
            <pc:docMk/>
            <pc:sldMk cId="3141759389" sldId="483"/>
            <ac:spMk id="82" creationId="{D1C87CAB-5CE1-4903-92CB-6BB56A0270D2}"/>
          </ac:spMkLst>
        </pc:spChg>
        <pc:spChg chg="mod">
          <ac:chgData name="소 민환" userId="367441008b9a3a76" providerId="LiveId" clId="{648011A1-C917-459D-BE86-0EBE73518EF7}" dt="2020-11-08T09:36:19.257" v="10202"/>
          <ac:spMkLst>
            <pc:docMk/>
            <pc:sldMk cId="3141759389" sldId="483"/>
            <ac:spMk id="83" creationId="{A592AFB6-D734-4B68-A8BD-AF2E368BA75A}"/>
          </ac:spMkLst>
        </pc:spChg>
        <pc:spChg chg="mod">
          <ac:chgData name="소 민환" userId="367441008b9a3a76" providerId="LiveId" clId="{648011A1-C917-459D-BE86-0EBE73518EF7}" dt="2020-11-08T09:36:19.257" v="10202"/>
          <ac:spMkLst>
            <pc:docMk/>
            <pc:sldMk cId="3141759389" sldId="483"/>
            <ac:spMk id="88" creationId="{C005F120-638F-4FBF-9078-BBCDABCF181B}"/>
          </ac:spMkLst>
        </pc:spChg>
        <pc:spChg chg="mod">
          <ac:chgData name="소 민환" userId="367441008b9a3a76" providerId="LiveId" clId="{648011A1-C917-459D-BE86-0EBE73518EF7}" dt="2020-11-08T09:36:19.257" v="10202"/>
          <ac:spMkLst>
            <pc:docMk/>
            <pc:sldMk cId="3141759389" sldId="483"/>
            <ac:spMk id="89" creationId="{50C428D7-31D4-43C2-BBDF-13AE30DA5A9B}"/>
          </ac:spMkLst>
        </pc:spChg>
        <pc:spChg chg="mod">
          <ac:chgData name="소 민환" userId="367441008b9a3a76" providerId="LiveId" clId="{648011A1-C917-459D-BE86-0EBE73518EF7}" dt="2020-11-08T09:36:19.257" v="10202"/>
          <ac:spMkLst>
            <pc:docMk/>
            <pc:sldMk cId="3141759389" sldId="483"/>
            <ac:spMk id="90" creationId="{735FBC01-167C-4FA0-ABBA-DB8178EEC554}"/>
          </ac:spMkLst>
        </pc:spChg>
        <pc:spChg chg="mod">
          <ac:chgData name="소 민환" userId="367441008b9a3a76" providerId="LiveId" clId="{648011A1-C917-459D-BE86-0EBE73518EF7}" dt="2020-11-08T09:36:19.257" v="10202"/>
          <ac:spMkLst>
            <pc:docMk/>
            <pc:sldMk cId="3141759389" sldId="483"/>
            <ac:spMk id="91" creationId="{3D3E43D2-C582-4E54-8584-DFD79A748FDA}"/>
          </ac:spMkLst>
        </pc:spChg>
        <pc:spChg chg="mod">
          <ac:chgData name="소 민환" userId="367441008b9a3a76" providerId="LiveId" clId="{648011A1-C917-459D-BE86-0EBE73518EF7}" dt="2020-11-08T09:36:22.607" v="10205"/>
          <ac:spMkLst>
            <pc:docMk/>
            <pc:sldMk cId="3141759389" sldId="483"/>
            <ac:spMk id="93" creationId="{DFFF52D7-D0F9-457A-9898-086F93E055B2}"/>
          </ac:spMkLst>
        </pc:spChg>
        <pc:spChg chg="mod">
          <ac:chgData name="소 민환" userId="367441008b9a3a76" providerId="LiveId" clId="{648011A1-C917-459D-BE86-0EBE73518EF7}" dt="2020-11-08T09:36:22.607" v="10205"/>
          <ac:spMkLst>
            <pc:docMk/>
            <pc:sldMk cId="3141759389" sldId="483"/>
            <ac:spMk id="97" creationId="{1786EF9F-4244-4915-B597-F422D7E9F128}"/>
          </ac:spMkLst>
        </pc:spChg>
        <pc:spChg chg="mod">
          <ac:chgData name="소 민환" userId="367441008b9a3a76" providerId="LiveId" clId="{648011A1-C917-459D-BE86-0EBE73518EF7}" dt="2020-11-08T09:36:22.607" v="10205"/>
          <ac:spMkLst>
            <pc:docMk/>
            <pc:sldMk cId="3141759389" sldId="483"/>
            <ac:spMk id="98" creationId="{02FE9F81-5A94-47FF-9D9B-7CB127A2EB18}"/>
          </ac:spMkLst>
        </pc:spChg>
        <pc:spChg chg="mod">
          <ac:chgData name="소 민환" userId="367441008b9a3a76" providerId="LiveId" clId="{648011A1-C917-459D-BE86-0EBE73518EF7}" dt="2020-11-08T09:36:22.607" v="10205"/>
          <ac:spMkLst>
            <pc:docMk/>
            <pc:sldMk cId="3141759389" sldId="483"/>
            <ac:spMk id="99" creationId="{E0FE8E71-C9FD-4E1C-9C01-E0FDC415267F}"/>
          </ac:spMkLst>
        </pc:spChg>
        <pc:spChg chg="mod">
          <ac:chgData name="소 민환" userId="367441008b9a3a76" providerId="LiveId" clId="{648011A1-C917-459D-BE86-0EBE73518EF7}" dt="2020-11-08T09:36:22.607" v="10205"/>
          <ac:spMkLst>
            <pc:docMk/>
            <pc:sldMk cId="3141759389" sldId="483"/>
            <ac:spMk id="100" creationId="{40825925-7F99-4E4B-9337-822A4E4B011A}"/>
          </ac:spMkLst>
        </pc:spChg>
        <pc:spChg chg="mod">
          <ac:chgData name="소 민환" userId="367441008b9a3a76" providerId="LiveId" clId="{648011A1-C917-459D-BE86-0EBE73518EF7}" dt="2020-11-08T09:36:22.607" v="10205"/>
          <ac:spMkLst>
            <pc:docMk/>
            <pc:sldMk cId="3141759389" sldId="483"/>
            <ac:spMk id="101" creationId="{791FE282-5C9C-4E0A-A062-A5FD06E2A751}"/>
          </ac:spMkLst>
        </pc:spChg>
        <pc:spChg chg="mod">
          <ac:chgData name="소 민환" userId="367441008b9a3a76" providerId="LiveId" clId="{648011A1-C917-459D-BE86-0EBE73518EF7}" dt="2020-11-08T09:36:22.607" v="10205"/>
          <ac:spMkLst>
            <pc:docMk/>
            <pc:sldMk cId="3141759389" sldId="483"/>
            <ac:spMk id="106" creationId="{7A81D743-C4AF-4452-97F3-D7ED7C0EC775}"/>
          </ac:spMkLst>
        </pc:spChg>
        <pc:spChg chg="mod">
          <ac:chgData name="소 민환" userId="367441008b9a3a76" providerId="LiveId" clId="{648011A1-C917-459D-BE86-0EBE73518EF7}" dt="2020-11-08T09:36:22.607" v="10205"/>
          <ac:spMkLst>
            <pc:docMk/>
            <pc:sldMk cId="3141759389" sldId="483"/>
            <ac:spMk id="107" creationId="{55C02A9E-56CA-45A8-93C7-C90E77C374D6}"/>
          </ac:spMkLst>
        </pc:spChg>
        <pc:spChg chg="mod">
          <ac:chgData name="소 민환" userId="367441008b9a3a76" providerId="LiveId" clId="{648011A1-C917-459D-BE86-0EBE73518EF7}" dt="2020-11-08T09:36:22.607" v="10205"/>
          <ac:spMkLst>
            <pc:docMk/>
            <pc:sldMk cId="3141759389" sldId="483"/>
            <ac:spMk id="108" creationId="{03DFA1EB-1F95-4025-8056-84689BC72F05}"/>
          </ac:spMkLst>
        </pc:spChg>
        <pc:spChg chg="mod">
          <ac:chgData name="소 민환" userId="367441008b9a3a76" providerId="LiveId" clId="{648011A1-C917-459D-BE86-0EBE73518EF7}" dt="2020-11-08T09:36:22.607" v="10205"/>
          <ac:spMkLst>
            <pc:docMk/>
            <pc:sldMk cId="3141759389" sldId="483"/>
            <ac:spMk id="109" creationId="{A4F3D428-7E3B-441A-835E-2DF5F5AFE934}"/>
          </ac:spMkLst>
        </pc:spChg>
        <pc:spChg chg="add del mod">
          <ac:chgData name="소 민환" userId="367441008b9a3a76" providerId="LiveId" clId="{648011A1-C917-459D-BE86-0EBE73518EF7}" dt="2020-11-08T10:43:27.009" v="10517"/>
          <ac:spMkLst>
            <pc:docMk/>
            <pc:sldMk cId="3141759389" sldId="483"/>
            <ac:spMk id="110" creationId="{2FBE045B-E401-4FB8-BA3E-93FF19EE1522}"/>
          </ac:spMkLst>
        </pc:spChg>
        <pc:spChg chg="add del mod">
          <ac:chgData name="소 민환" userId="367441008b9a3a76" providerId="LiveId" clId="{648011A1-C917-459D-BE86-0EBE73518EF7}" dt="2020-11-08T10:43:27.009" v="10517"/>
          <ac:spMkLst>
            <pc:docMk/>
            <pc:sldMk cId="3141759389" sldId="483"/>
            <ac:spMk id="112" creationId="{C99C30CC-F465-4696-98E1-56A6A9F3ED7B}"/>
          </ac:spMkLst>
        </pc:spChg>
        <pc:grpChg chg="add del mod">
          <ac:chgData name="소 민환" userId="367441008b9a3a76" providerId="LiveId" clId="{648011A1-C917-459D-BE86-0EBE73518EF7}" dt="2020-11-08T09:36:20.554" v="10203"/>
          <ac:grpSpMkLst>
            <pc:docMk/>
            <pc:sldMk cId="3141759389" sldId="483"/>
            <ac:grpSpMk id="57" creationId="{8BE1DB10-02BF-4530-B5D9-93FFEDC8EDD5}"/>
          </ac:grpSpMkLst>
        </pc:grpChg>
        <pc:grpChg chg="add mod">
          <ac:chgData name="소 민환" userId="367441008b9a3a76" providerId="LiveId" clId="{648011A1-C917-459D-BE86-0EBE73518EF7}" dt="2020-11-08T09:36:27.494" v="10206" actId="1076"/>
          <ac:grpSpMkLst>
            <pc:docMk/>
            <pc:sldMk cId="3141759389" sldId="483"/>
            <ac:grpSpMk id="92" creationId="{C4EE3415-B11F-4B28-8EEF-157C4AC03461}"/>
          </ac:grpSpMkLst>
        </pc:grpChg>
        <pc:cxnChg chg="mod">
          <ac:chgData name="소 민환" userId="367441008b9a3a76" providerId="LiveId" clId="{648011A1-C917-459D-BE86-0EBE73518EF7}" dt="2020-11-08T09:36:19.257" v="10202"/>
          <ac:cxnSpMkLst>
            <pc:docMk/>
            <pc:sldMk cId="3141759389" sldId="483"/>
            <ac:cxnSpMk id="62" creationId="{73181137-88E7-4600-B5D5-09315E6A1B12}"/>
          </ac:cxnSpMkLst>
        </pc:cxnChg>
        <pc:cxnChg chg="mod">
          <ac:chgData name="소 민환" userId="367441008b9a3a76" providerId="LiveId" clId="{648011A1-C917-459D-BE86-0EBE73518EF7}" dt="2020-11-08T09:36:19.257" v="10202"/>
          <ac:cxnSpMkLst>
            <pc:docMk/>
            <pc:sldMk cId="3141759389" sldId="483"/>
            <ac:cxnSpMk id="72" creationId="{515CFECE-1172-43CB-AA2F-D8CEC43D755F}"/>
          </ac:cxnSpMkLst>
        </pc:cxnChg>
        <pc:cxnChg chg="mod">
          <ac:chgData name="소 민환" userId="367441008b9a3a76" providerId="LiveId" clId="{648011A1-C917-459D-BE86-0EBE73518EF7}" dt="2020-11-08T09:36:19.257" v="10202"/>
          <ac:cxnSpMkLst>
            <pc:docMk/>
            <pc:sldMk cId="3141759389" sldId="483"/>
            <ac:cxnSpMk id="78" creationId="{76828245-8700-4BA5-8780-6DC8A486F143}"/>
          </ac:cxnSpMkLst>
        </pc:cxnChg>
        <pc:cxnChg chg="mod">
          <ac:chgData name="소 민환" userId="367441008b9a3a76" providerId="LiveId" clId="{648011A1-C917-459D-BE86-0EBE73518EF7}" dt="2020-11-08T09:36:19.257" v="10202"/>
          <ac:cxnSpMkLst>
            <pc:docMk/>
            <pc:sldMk cId="3141759389" sldId="483"/>
            <ac:cxnSpMk id="84" creationId="{9F679A90-1C50-4FE0-A44A-88AA07FA87D9}"/>
          </ac:cxnSpMkLst>
        </pc:cxnChg>
        <pc:cxnChg chg="mod">
          <ac:chgData name="소 민환" userId="367441008b9a3a76" providerId="LiveId" clId="{648011A1-C917-459D-BE86-0EBE73518EF7}" dt="2020-11-08T09:36:19.257" v="10202"/>
          <ac:cxnSpMkLst>
            <pc:docMk/>
            <pc:sldMk cId="3141759389" sldId="483"/>
            <ac:cxnSpMk id="86" creationId="{C4E83AD0-19D6-4A2C-A775-8BA053BB3BB5}"/>
          </ac:cxnSpMkLst>
        </pc:cxnChg>
        <pc:cxnChg chg="mod">
          <ac:chgData name="소 민환" userId="367441008b9a3a76" providerId="LiveId" clId="{648011A1-C917-459D-BE86-0EBE73518EF7}" dt="2020-11-08T09:36:19.257" v="10202"/>
          <ac:cxnSpMkLst>
            <pc:docMk/>
            <pc:sldMk cId="3141759389" sldId="483"/>
            <ac:cxnSpMk id="87" creationId="{732C45DF-FDD9-4161-AE61-9209230DACF3}"/>
          </ac:cxnSpMkLst>
        </pc:cxnChg>
        <pc:cxnChg chg="mod">
          <ac:chgData name="소 민환" userId="367441008b9a3a76" providerId="LiveId" clId="{648011A1-C917-459D-BE86-0EBE73518EF7}" dt="2020-11-08T09:36:22.607" v="10205"/>
          <ac:cxnSpMkLst>
            <pc:docMk/>
            <pc:sldMk cId="3141759389" sldId="483"/>
            <ac:cxnSpMk id="94" creationId="{0D7DB4DD-0033-431E-B8A4-48DB8D2E1618}"/>
          </ac:cxnSpMkLst>
        </pc:cxnChg>
        <pc:cxnChg chg="mod">
          <ac:chgData name="소 민환" userId="367441008b9a3a76" providerId="LiveId" clId="{648011A1-C917-459D-BE86-0EBE73518EF7}" dt="2020-11-08T09:36:22.607" v="10205"/>
          <ac:cxnSpMkLst>
            <pc:docMk/>
            <pc:sldMk cId="3141759389" sldId="483"/>
            <ac:cxnSpMk id="95" creationId="{3105F253-561A-452C-804D-19D4D1A41CDB}"/>
          </ac:cxnSpMkLst>
        </pc:cxnChg>
        <pc:cxnChg chg="mod">
          <ac:chgData name="소 민환" userId="367441008b9a3a76" providerId="LiveId" clId="{648011A1-C917-459D-BE86-0EBE73518EF7}" dt="2020-11-08T09:36:22.607" v="10205"/>
          <ac:cxnSpMkLst>
            <pc:docMk/>
            <pc:sldMk cId="3141759389" sldId="483"/>
            <ac:cxnSpMk id="96" creationId="{27F8B02A-4F57-4603-BE02-A3167CE80CF1}"/>
          </ac:cxnSpMkLst>
        </pc:cxnChg>
        <pc:cxnChg chg="mod">
          <ac:chgData name="소 민환" userId="367441008b9a3a76" providerId="LiveId" clId="{648011A1-C917-459D-BE86-0EBE73518EF7}" dt="2020-11-08T09:36:22.607" v="10205"/>
          <ac:cxnSpMkLst>
            <pc:docMk/>
            <pc:sldMk cId="3141759389" sldId="483"/>
            <ac:cxnSpMk id="102" creationId="{C49545C1-5272-4BA8-8A97-5FE9626B0567}"/>
          </ac:cxnSpMkLst>
        </pc:cxnChg>
        <pc:cxnChg chg="mod">
          <ac:chgData name="소 민환" userId="367441008b9a3a76" providerId="LiveId" clId="{648011A1-C917-459D-BE86-0EBE73518EF7}" dt="2020-11-08T09:36:22.607" v="10205"/>
          <ac:cxnSpMkLst>
            <pc:docMk/>
            <pc:sldMk cId="3141759389" sldId="483"/>
            <ac:cxnSpMk id="103" creationId="{53FF5953-A1A2-414B-9B2A-2A76748691CA}"/>
          </ac:cxnSpMkLst>
        </pc:cxnChg>
        <pc:cxnChg chg="mod">
          <ac:chgData name="소 민환" userId="367441008b9a3a76" providerId="LiveId" clId="{648011A1-C917-459D-BE86-0EBE73518EF7}" dt="2020-11-08T09:36:22.607" v="10205"/>
          <ac:cxnSpMkLst>
            <pc:docMk/>
            <pc:sldMk cId="3141759389" sldId="483"/>
            <ac:cxnSpMk id="105" creationId="{BDACFA6B-50CF-4A60-BB3D-7CBFF860687C}"/>
          </ac:cxnSpMkLst>
        </pc:cxnChg>
        <pc:cxnChg chg="add del mod">
          <ac:chgData name="소 민환" userId="367441008b9a3a76" providerId="LiveId" clId="{648011A1-C917-459D-BE86-0EBE73518EF7}" dt="2020-11-08T10:43:27.009" v="10517"/>
          <ac:cxnSpMkLst>
            <pc:docMk/>
            <pc:sldMk cId="3141759389" sldId="483"/>
            <ac:cxnSpMk id="111" creationId="{8EE93864-447C-40D6-BFBC-D93C3947B01E}"/>
          </ac:cxnSpMkLst>
        </pc:cxnChg>
      </pc:sldChg>
      <pc:sldChg chg="addSp modSp add mod">
        <pc:chgData name="소 민환" userId="367441008b9a3a76" providerId="LiveId" clId="{648011A1-C917-459D-BE86-0EBE73518EF7}" dt="2020-11-10T16:10:35.012" v="17811" actId="22"/>
        <pc:sldMkLst>
          <pc:docMk/>
          <pc:sldMk cId="915269581" sldId="484"/>
        </pc:sldMkLst>
        <pc:spChg chg="add mod">
          <ac:chgData name="소 민환" userId="367441008b9a3a76" providerId="LiveId" clId="{648011A1-C917-459D-BE86-0EBE73518EF7}" dt="2020-11-08T10:34:58.462" v="10231" actId="208"/>
          <ac:spMkLst>
            <pc:docMk/>
            <pc:sldMk cId="915269581" sldId="484"/>
            <ac:spMk id="3" creationId="{392CFD7B-AECF-471D-9FE3-C55EF7A3690C}"/>
          </ac:spMkLst>
        </pc:spChg>
        <pc:spChg chg="add">
          <ac:chgData name="소 민환" userId="367441008b9a3a76" providerId="LiveId" clId="{648011A1-C917-459D-BE86-0EBE73518EF7}" dt="2020-11-10T16:10:35.012" v="17811" actId="22"/>
          <ac:spMkLst>
            <pc:docMk/>
            <pc:sldMk cId="915269581" sldId="484"/>
            <ac:spMk id="5" creationId="{AD6B3ADB-2175-4B2C-AA19-2A21BDBE9584}"/>
          </ac:spMkLst>
        </pc:spChg>
        <pc:spChg chg="add mod">
          <ac:chgData name="소 민환" userId="367441008b9a3a76" providerId="LiveId" clId="{648011A1-C917-459D-BE86-0EBE73518EF7}" dt="2020-11-08T10:35:50.724" v="10295" actId="14100"/>
          <ac:spMkLst>
            <pc:docMk/>
            <pc:sldMk cId="915269581" sldId="484"/>
            <ac:spMk id="7" creationId="{D4EBDFF6-599F-4579-92A9-55B0FF09F319}"/>
          </ac:spMkLst>
        </pc:spChg>
        <pc:spChg chg="add mod">
          <ac:chgData name="소 민환" userId="367441008b9a3a76" providerId="LiveId" clId="{648011A1-C917-459D-BE86-0EBE73518EF7}" dt="2020-11-08T14:50:27.135" v="10900"/>
          <ac:spMkLst>
            <pc:docMk/>
            <pc:sldMk cId="915269581" sldId="484"/>
            <ac:spMk id="24" creationId="{99CA15E0-B179-4A8E-98E3-0085EAB129FF}"/>
          </ac:spMkLst>
        </pc:spChg>
        <pc:spChg chg="add mod">
          <ac:chgData name="소 민환" userId="367441008b9a3a76" providerId="LiveId" clId="{648011A1-C917-459D-BE86-0EBE73518EF7}" dt="2020-11-08T14:50:27.135" v="10900"/>
          <ac:spMkLst>
            <pc:docMk/>
            <pc:sldMk cId="915269581" sldId="484"/>
            <ac:spMk id="26" creationId="{47820D23-75E7-4586-A051-86F99747AEC8}"/>
          </ac:spMkLst>
        </pc:spChg>
        <pc:cxnChg chg="add mod">
          <ac:chgData name="소 민환" userId="367441008b9a3a76" providerId="LiveId" clId="{648011A1-C917-459D-BE86-0EBE73518EF7}" dt="2020-11-08T10:35:05.687" v="10233" actId="208"/>
          <ac:cxnSpMkLst>
            <pc:docMk/>
            <pc:sldMk cId="915269581" sldId="484"/>
            <ac:cxnSpMk id="6" creationId="{F19F390F-4550-4D4B-B288-B368A079450F}"/>
          </ac:cxnSpMkLst>
        </pc:cxnChg>
        <pc:cxnChg chg="add mod">
          <ac:chgData name="소 민환" userId="367441008b9a3a76" providerId="LiveId" clId="{648011A1-C917-459D-BE86-0EBE73518EF7}" dt="2020-11-08T14:50:27.135" v="10900"/>
          <ac:cxnSpMkLst>
            <pc:docMk/>
            <pc:sldMk cId="915269581" sldId="484"/>
            <ac:cxnSpMk id="25" creationId="{15922579-C52C-4CAB-A3B4-EA29581CF5E0}"/>
          </ac:cxnSpMkLst>
        </pc:cxnChg>
      </pc:sldChg>
      <pc:sldChg chg="addSp delSp modSp new del mod">
        <pc:chgData name="소 민환" userId="367441008b9a3a76" providerId="LiveId" clId="{648011A1-C917-459D-BE86-0EBE73518EF7}" dt="2020-11-08T09:37:07.169" v="10207" actId="47"/>
        <pc:sldMkLst>
          <pc:docMk/>
          <pc:sldMk cId="2784755651" sldId="484"/>
        </pc:sldMkLst>
        <pc:spChg chg="add del mod">
          <ac:chgData name="소 민환" userId="367441008b9a3a76" providerId="LiveId" clId="{648011A1-C917-459D-BE86-0EBE73518EF7}" dt="2020-11-08T09:09:53.915" v="9815" actId="767"/>
          <ac:spMkLst>
            <pc:docMk/>
            <pc:sldMk cId="2784755651" sldId="484"/>
            <ac:spMk id="2" creationId="{0B3E1A34-1762-4F82-97C0-8181484D0CAD}"/>
          </ac:spMkLst>
        </pc:spChg>
        <pc:spChg chg="add del mod">
          <ac:chgData name="소 민환" userId="367441008b9a3a76" providerId="LiveId" clId="{648011A1-C917-459D-BE86-0EBE73518EF7}" dt="2020-11-08T09:11:27.520" v="9830" actId="478"/>
          <ac:spMkLst>
            <pc:docMk/>
            <pc:sldMk cId="2784755651" sldId="484"/>
            <ac:spMk id="3" creationId="{9EBB6EE0-920E-4CCA-A3E1-196DA6477C00}"/>
          </ac:spMkLst>
        </pc:spChg>
        <pc:spChg chg="add del">
          <ac:chgData name="소 민환" userId="367441008b9a3a76" providerId="LiveId" clId="{648011A1-C917-459D-BE86-0EBE73518EF7}" dt="2020-11-08T09:11:05.842" v="9821" actId="478"/>
          <ac:spMkLst>
            <pc:docMk/>
            <pc:sldMk cId="2784755651" sldId="484"/>
            <ac:spMk id="5" creationId="{853173E9-D766-4BA1-8B41-934CE3E6FF6B}"/>
          </ac:spMkLst>
        </pc:spChg>
        <pc:spChg chg="add del mod">
          <ac:chgData name="소 민환" userId="367441008b9a3a76" providerId="LiveId" clId="{648011A1-C917-459D-BE86-0EBE73518EF7}" dt="2020-11-08T09:11:13.472" v="9825" actId="478"/>
          <ac:spMkLst>
            <pc:docMk/>
            <pc:sldMk cId="2784755651" sldId="484"/>
            <ac:spMk id="7" creationId="{298B8D4B-4A9D-4E50-A62F-081BE1EAFCED}"/>
          </ac:spMkLst>
        </pc:spChg>
        <pc:spChg chg="mod">
          <ac:chgData name="소 민환" userId="367441008b9a3a76" providerId="LiveId" clId="{648011A1-C917-459D-BE86-0EBE73518EF7}" dt="2020-11-08T09:11:17.831" v="9826"/>
          <ac:spMkLst>
            <pc:docMk/>
            <pc:sldMk cId="2784755651" sldId="484"/>
            <ac:spMk id="9" creationId="{15919550-16CB-422C-ABF9-726C95F8E2C9}"/>
          </ac:spMkLst>
        </pc:spChg>
        <pc:spChg chg="mod">
          <ac:chgData name="소 민환" userId="367441008b9a3a76" providerId="LiveId" clId="{648011A1-C917-459D-BE86-0EBE73518EF7}" dt="2020-11-08T09:11:17.831" v="9826"/>
          <ac:spMkLst>
            <pc:docMk/>
            <pc:sldMk cId="2784755651" sldId="484"/>
            <ac:spMk id="11" creationId="{BB416A9D-A706-4A92-BD39-83046BCBC6EE}"/>
          </ac:spMkLst>
        </pc:spChg>
        <pc:spChg chg="mod">
          <ac:chgData name="소 민환" userId="367441008b9a3a76" providerId="LiveId" clId="{648011A1-C917-459D-BE86-0EBE73518EF7}" dt="2020-11-08T09:11:17.831" v="9826"/>
          <ac:spMkLst>
            <pc:docMk/>
            <pc:sldMk cId="2784755651" sldId="484"/>
            <ac:spMk id="13" creationId="{395E3886-DCCA-455D-887F-5BB63207233D}"/>
          </ac:spMkLst>
        </pc:spChg>
        <pc:spChg chg="add mod">
          <ac:chgData name="소 민환" userId="367441008b9a3a76" providerId="LiveId" clId="{648011A1-C917-459D-BE86-0EBE73518EF7}" dt="2020-11-08T09:36:16.942" v="10201" actId="164"/>
          <ac:spMkLst>
            <pc:docMk/>
            <pc:sldMk cId="2784755651" sldId="484"/>
            <ac:spMk id="14" creationId="{47BB4F8E-575A-46BD-91C0-48E0F30B40B2}"/>
          </ac:spMkLst>
        </pc:spChg>
        <pc:spChg chg="add del mod">
          <ac:chgData name="소 민환" userId="367441008b9a3a76" providerId="LiveId" clId="{648011A1-C917-459D-BE86-0EBE73518EF7}" dt="2020-11-08T09:17:35.208" v="9915" actId="478"/>
          <ac:spMkLst>
            <pc:docMk/>
            <pc:sldMk cId="2784755651" sldId="484"/>
            <ac:spMk id="16" creationId="{D96D8FB6-CB37-4D31-8B2A-969B7080DF10}"/>
          </ac:spMkLst>
        </pc:spChg>
        <pc:spChg chg="add del mod">
          <ac:chgData name="소 민환" userId="367441008b9a3a76" providerId="LiveId" clId="{648011A1-C917-459D-BE86-0EBE73518EF7}" dt="2020-11-08T09:14:57.969" v="9871" actId="478"/>
          <ac:spMkLst>
            <pc:docMk/>
            <pc:sldMk cId="2784755651" sldId="484"/>
            <ac:spMk id="18" creationId="{19E45DBA-BDC3-410E-9A0E-5E3FC197835D}"/>
          </ac:spMkLst>
        </pc:spChg>
        <pc:spChg chg="add del mod">
          <ac:chgData name="소 민환" userId="367441008b9a3a76" providerId="LiveId" clId="{648011A1-C917-459D-BE86-0EBE73518EF7}" dt="2020-11-08T09:14:56.456" v="9870" actId="478"/>
          <ac:spMkLst>
            <pc:docMk/>
            <pc:sldMk cId="2784755651" sldId="484"/>
            <ac:spMk id="20" creationId="{E4285C1B-9FF2-41D2-97FA-53A67807799D}"/>
          </ac:spMkLst>
        </pc:spChg>
        <pc:spChg chg="add del mod">
          <ac:chgData name="소 민환" userId="367441008b9a3a76" providerId="LiveId" clId="{648011A1-C917-459D-BE86-0EBE73518EF7}" dt="2020-11-08T09:14:58.901" v="9872" actId="478"/>
          <ac:spMkLst>
            <pc:docMk/>
            <pc:sldMk cId="2784755651" sldId="484"/>
            <ac:spMk id="22" creationId="{936BE523-D8AA-4BA8-A2C2-924877F45863}"/>
          </ac:spMkLst>
        </pc:spChg>
        <pc:spChg chg="add del mod">
          <ac:chgData name="소 민환" userId="367441008b9a3a76" providerId="LiveId" clId="{648011A1-C917-459D-BE86-0EBE73518EF7}" dt="2020-11-08T09:17:38.408" v="9917" actId="478"/>
          <ac:spMkLst>
            <pc:docMk/>
            <pc:sldMk cId="2784755651" sldId="484"/>
            <ac:spMk id="26" creationId="{46E4A2FA-3D54-4115-90BF-1EC3995435CF}"/>
          </ac:spMkLst>
        </pc:spChg>
        <pc:spChg chg="add del mod">
          <ac:chgData name="소 민환" userId="367441008b9a3a76" providerId="LiveId" clId="{648011A1-C917-459D-BE86-0EBE73518EF7}" dt="2020-11-08T09:17:39.321" v="9918" actId="478"/>
          <ac:spMkLst>
            <pc:docMk/>
            <pc:sldMk cId="2784755651" sldId="484"/>
            <ac:spMk id="28" creationId="{41742094-1054-4320-A6AB-BEF57B5B0A64}"/>
          </ac:spMkLst>
        </pc:spChg>
        <pc:spChg chg="add del mod">
          <ac:chgData name="소 민환" userId="367441008b9a3a76" providerId="LiveId" clId="{648011A1-C917-459D-BE86-0EBE73518EF7}" dt="2020-11-08T09:17:40.095" v="9919" actId="478"/>
          <ac:spMkLst>
            <pc:docMk/>
            <pc:sldMk cId="2784755651" sldId="484"/>
            <ac:spMk id="30" creationId="{F19895C5-A259-45DB-8E62-63AD6A7B1B1E}"/>
          </ac:spMkLst>
        </pc:spChg>
        <pc:spChg chg="add mod">
          <ac:chgData name="소 민환" userId="367441008b9a3a76" providerId="LiveId" clId="{648011A1-C917-459D-BE86-0EBE73518EF7}" dt="2020-11-08T09:36:16.942" v="10201" actId="164"/>
          <ac:spMkLst>
            <pc:docMk/>
            <pc:sldMk cId="2784755651" sldId="484"/>
            <ac:spMk id="41" creationId="{CCBA7EAF-395E-4EEB-AA2B-4B83AA9FBF0B}"/>
          </ac:spMkLst>
        </pc:spChg>
        <pc:spChg chg="add mod">
          <ac:chgData name="소 민환" userId="367441008b9a3a76" providerId="LiveId" clId="{648011A1-C917-459D-BE86-0EBE73518EF7}" dt="2020-11-08T09:36:16.942" v="10201" actId="164"/>
          <ac:spMkLst>
            <pc:docMk/>
            <pc:sldMk cId="2784755651" sldId="484"/>
            <ac:spMk id="45" creationId="{241F463C-937F-4C14-9D69-DDC07A8C3891}"/>
          </ac:spMkLst>
        </pc:spChg>
        <pc:spChg chg="add mod">
          <ac:chgData name="소 민환" userId="367441008b9a3a76" providerId="LiveId" clId="{648011A1-C917-459D-BE86-0EBE73518EF7}" dt="2020-11-08T09:36:16.942" v="10201" actId="164"/>
          <ac:spMkLst>
            <pc:docMk/>
            <pc:sldMk cId="2784755651" sldId="484"/>
            <ac:spMk id="47" creationId="{AEBE0BF1-9327-46C7-B5DA-D6012823338C}"/>
          </ac:spMkLst>
        </pc:spChg>
        <pc:spChg chg="add mod">
          <ac:chgData name="소 민환" userId="367441008b9a3a76" providerId="LiveId" clId="{648011A1-C917-459D-BE86-0EBE73518EF7}" dt="2020-11-08T09:36:16.942" v="10201" actId="164"/>
          <ac:spMkLst>
            <pc:docMk/>
            <pc:sldMk cId="2784755651" sldId="484"/>
            <ac:spMk id="49" creationId="{E3FCA13F-A206-4625-8805-9DFFAB21F91D}"/>
          </ac:spMkLst>
        </pc:spChg>
        <pc:spChg chg="add mod">
          <ac:chgData name="소 민환" userId="367441008b9a3a76" providerId="LiveId" clId="{648011A1-C917-459D-BE86-0EBE73518EF7}" dt="2020-11-08T09:36:16.942" v="10201" actId="164"/>
          <ac:spMkLst>
            <pc:docMk/>
            <pc:sldMk cId="2784755651" sldId="484"/>
            <ac:spMk id="51" creationId="{0975A10D-9C75-4422-9463-47D49B1BE8FA}"/>
          </ac:spMkLst>
        </pc:spChg>
        <pc:spChg chg="add mod">
          <ac:chgData name="소 민환" userId="367441008b9a3a76" providerId="LiveId" clId="{648011A1-C917-459D-BE86-0EBE73518EF7}" dt="2020-11-08T09:36:16.942" v="10201" actId="164"/>
          <ac:spMkLst>
            <pc:docMk/>
            <pc:sldMk cId="2784755651" sldId="484"/>
            <ac:spMk id="60" creationId="{27E86E2F-A0DD-405A-9C78-64409A4ACC41}"/>
          </ac:spMkLst>
        </pc:spChg>
        <pc:spChg chg="add mod">
          <ac:chgData name="소 민환" userId="367441008b9a3a76" providerId="LiveId" clId="{648011A1-C917-459D-BE86-0EBE73518EF7}" dt="2020-11-08T09:36:16.942" v="10201" actId="164"/>
          <ac:spMkLst>
            <pc:docMk/>
            <pc:sldMk cId="2784755651" sldId="484"/>
            <ac:spMk id="62" creationId="{5CFFB213-4C8B-4C58-BE26-66123D19E8BC}"/>
          </ac:spMkLst>
        </pc:spChg>
        <pc:spChg chg="add mod">
          <ac:chgData name="소 민환" userId="367441008b9a3a76" providerId="LiveId" clId="{648011A1-C917-459D-BE86-0EBE73518EF7}" dt="2020-11-08T09:36:16.942" v="10201" actId="164"/>
          <ac:spMkLst>
            <pc:docMk/>
            <pc:sldMk cId="2784755651" sldId="484"/>
            <ac:spMk id="64" creationId="{2019CDA8-D8E6-4390-9554-51555481D000}"/>
          </ac:spMkLst>
        </pc:spChg>
        <pc:spChg chg="add del mod">
          <ac:chgData name="소 민환" userId="367441008b9a3a76" providerId="LiveId" clId="{648011A1-C917-459D-BE86-0EBE73518EF7}" dt="2020-11-08T09:31:16.713" v="10045" actId="478"/>
          <ac:spMkLst>
            <pc:docMk/>
            <pc:sldMk cId="2784755651" sldId="484"/>
            <ac:spMk id="66" creationId="{24A6599C-381B-4CAE-99C9-40564D37B0A4}"/>
          </ac:spMkLst>
        </pc:spChg>
        <pc:spChg chg="add mod">
          <ac:chgData name="소 민환" userId="367441008b9a3a76" providerId="LiveId" clId="{648011A1-C917-459D-BE86-0EBE73518EF7}" dt="2020-11-08T09:36:16.942" v="10201" actId="164"/>
          <ac:spMkLst>
            <pc:docMk/>
            <pc:sldMk cId="2784755651" sldId="484"/>
            <ac:spMk id="68" creationId="{6691F6E8-3A2D-45C3-B83A-4503AF994A4D}"/>
          </ac:spMkLst>
        </pc:spChg>
        <pc:grpChg chg="add del mod ord">
          <ac:chgData name="소 민환" userId="367441008b9a3a76" providerId="LiveId" clId="{648011A1-C917-459D-BE86-0EBE73518EF7}" dt="2020-11-08T09:36:14.528" v="10200" actId="478"/>
          <ac:grpSpMkLst>
            <pc:docMk/>
            <pc:sldMk cId="2784755651" sldId="484"/>
            <ac:grpSpMk id="8" creationId="{ED398E09-874F-4349-9B4C-073FD2EF886C}"/>
          </ac:grpSpMkLst>
        </pc:grpChg>
        <pc:grpChg chg="add mod">
          <ac:chgData name="소 민환" userId="367441008b9a3a76" providerId="LiveId" clId="{648011A1-C917-459D-BE86-0EBE73518EF7}" dt="2020-11-08T09:36:16.942" v="10201" actId="164"/>
          <ac:grpSpMkLst>
            <pc:docMk/>
            <pc:sldMk cId="2784755651" sldId="484"/>
            <ac:grpSpMk id="69" creationId="{7F7F4D28-A076-40BE-BE66-3F95ADD33470}"/>
          </ac:grpSpMkLst>
        </pc:grpChg>
        <pc:picChg chg="mod">
          <ac:chgData name="소 민환" userId="367441008b9a3a76" providerId="LiveId" clId="{648011A1-C917-459D-BE86-0EBE73518EF7}" dt="2020-11-08T09:11:17.831" v="9826"/>
          <ac:picMkLst>
            <pc:docMk/>
            <pc:sldMk cId="2784755651" sldId="484"/>
            <ac:picMk id="10" creationId="{E10DB49E-F08E-487F-A73A-95915F4DF4C6}"/>
          </ac:picMkLst>
        </pc:picChg>
        <pc:cxnChg chg="mod">
          <ac:chgData name="소 민환" userId="367441008b9a3a76" providerId="LiveId" clId="{648011A1-C917-459D-BE86-0EBE73518EF7}" dt="2020-11-08T09:11:17.831" v="9826"/>
          <ac:cxnSpMkLst>
            <pc:docMk/>
            <pc:sldMk cId="2784755651" sldId="484"/>
            <ac:cxnSpMk id="12" creationId="{FBF19609-7F48-466A-A1DE-A6CD3C6DFBAD}"/>
          </ac:cxnSpMkLst>
        </pc:cxnChg>
        <pc:cxnChg chg="add del mod">
          <ac:chgData name="소 민환" userId="367441008b9a3a76" providerId="LiveId" clId="{648011A1-C917-459D-BE86-0EBE73518EF7}" dt="2020-11-08T09:17:36.960" v="9916" actId="478"/>
          <ac:cxnSpMkLst>
            <pc:docMk/>
            <pc:sldMk cId="2784755651" sldId="484"/>
            <ac:cxnSpMk id="24" creationId="{903B160D-1A5E-4CC9-8F4E-378E51EAD215}"/>
          </ac:cxnSpMkLst>
        </pc:cxnChg>
        <pc:cxnChg chg="add mod">
          <ac:chgData name="소 민환" userId="367441008b9a3a76" providerId="LiveId" clId="{648011A1-C917-459D-BE86-0EBE73518EF7}" dt="2020-11-08T09:36:16.942" v="10201" actId="164"/>
          <ac:cxnSpMkLst>
            <pc:docMk/>
            <pc:sldMk cId="2784755651" sldId="484"/>
            <ac:cxnSpMk id="31" creationId="{B62B1D77-9ED4-4C77-ACCE-151010BEB489}"/>
          </ac:cxnSpMkLst>
        </pc:cxnChg>
        <pc:cxnChg chg="add mod">
          <ac:chgData name="소 민환" userId="367441008b9a3a76" providerId="LiveId" clId="{648011A1-C917-459D-BE86-0EBE73518EF7}" dt="2020-11-08T09:36:16.942" v="10201" actId="164"/>
          <ac:cxnSpMkLst>
            <pc:docMk/>
            <pc:sldMk cId="2784755651" sldId="484"/>
            <ac:cxnSpMk id="33" creationId="{E2B41D68-4281-47EC-AE4E-71C2A9CA74D7}"/>
          </ac:cxnSpMkLst>
        </pc:cxnChg>
        <pc:cxnChg chg="add del mod">
          <ac:chgData name="소 민환" userId="367441008b9a3a76" providerId="LiveId" clId="{648011A1-C917-459D-BE86-0EBE73518EF7}" dt="2020-11-08T09:18:36.117" v="9936" actId="478"/>
          <ac:cxnSpMkLst>
            <pc:docMk/>
            <pc:sldMk cId="2784755651" sldId="484"/>
            <ac:cxnSpMk id="36" creationId="{F307AB3E-E011-41F4-9601-A1A7662D9799}"/>
          </ac:cxnSpMkLst>
        </pc:cxnChg>
        <pc:cxnChg chg="add mod">
          <ac:chgData name="소 민환" userId="367441008b9a3a76" providerId="LiveId" clId="{648011A1-C917-459D-BE86-0EBE73518EF7}" dt="2020-11-08T09:36:16.942" v="10201" actId="164"/>
          <ac:cxnSpMkLst>
            <pc:docMk/>
            <pc:sldMk cId="2784755651" sldId="484"/>
            <ac:cxnSpMk id="37" creationId="{F917FC90-EDAA-4C45-BF29-C91FFAA3CA6F}"/>
          </ac:cxnSpMkLst>
        </pc:cxnChg>
        <pc:cxnChg chg="add del mod">
          <ac:chgData name="소 민환" userId="367441008b9a3a76" providerId="LiveId" clId="{648011A1-C917-459D-BE86-0EBE73518EF7}" dt="2020-11-08T09:18:37.022" v="9937" actId="478"/>
          <ac:cxnSpMkLst>
            <pc:docMk/>
            <pc:sldMk cId="2784755651" sldId="484"/>
            <ac:cxnSpMk id="38" creationId="{0A10881C-EB8E-43ED-BD5C-6DDE166E8C8B}"/>
          </ac:cxnSpMkLst>
        </pc:cxnChg>
        <pc:cxnChg chg="add mod">
          <ac:chgData name="소 민환" userId="367441008b9a3a76" providerId="LiveId" clId="{648011A1-C917-459D-BE86-0EBE73518EF7}" dt="2020-11-08T09:36:16.942" v="10201" actId="164"/>
          <ac:cxnSpMkLst>
            <pc:docMk/>
            <pc:sldMk cId="2784755651" sldId="484"/>
            <ac:cxnSpMk id="55" creationId="{43CE52E4-2ED8-4083-8C0B-2F710BE2224A}"/>
          </ac:cxnSpMkLst>
        </pc:cxnChg>
        <pc:cxnChg chg="add mod">
          <ac:chgData name="소 민환" userId="367441008b9a3a76" providerId="LiveId" clId="{648011A1-C917-459D-BE86-0EBE73518EF7}" dt="2020-11-08T09:36:16.942" v="10201" actId="164"/>
          <ac:cxnSpMkLst>
            <pc:docMk/>
            <pc:sldMk cId="2784755651" sldId="484"/>
            <ac:cxnSpMk id="57" creationId="{45302CC3-172F-4A43-BC45-87C419F9FC79}"/>
          </ac:cxnSpMkLst>
        </pc:cxnChg>
        <pc:cxnChg chg="add mod">
          <ac:chgData name="소 민환" userId="367441008b9a3a76" providerId="LiveId" clId="{648011A1-C917-459D-BE86-0EBE73518EF7}" dt="2020-11-08T09:36:16.942" v="10201" actId="164"/>
          <ac:cxnSpMkLst>
            <pc:docMk/>
            <pc:sldMk cId="2784755651" sldId="484"/>
            <ac:cxnSpMk id="58" creationId="{5B98F5EA-7571-4C21-A808-1F8575BB7740}"/>
          </ac:cxnSpMkLst>
        </pc:cxnChg>
      </pc:sldChg>
      <pc:sldChg chg="addSp modSp add mod">
        <pc:chgData name="소 민환" userId="367441008b9a3a76" providerId="LiveId" clId="{648011A1-C917-459D-BE86-0EBE73518EF7}" dt="2020-11-10T16:10:40.088" v="17813" actId="22"/>
        <pc:sldMkLst>
          <pc:docMk/>
          <pc:sldMk cId="1368713155" sldId="485"/>
        </pc:sldMkLst>
        <pc:spChg chg="add mod">
          <ac:chgData name="소 민환" userId="367441008b9a3a76" providerId="LiveId" clId="{648011A1-C917-459D-BE86-0EBE73518EF7}" dt="2020-11-08T10:36:12.493" v="10298" actId="208"/>
          <ac:spMkLst>
            <pc:docMk/>
            <pc:sldMk cId="1368713155" sldId="485"/>
            <ac:spMk id="5" creationId="{16DCF485-D441-4843-8768-0043927201D2}"/>
          </ac:spMkLst>
        </pc:spChg>
        <pc:spChg chg="add">
          <ac:chgData name="소 민환" userId="367441008b9a3a76" providerId="LiveId" clId="{648011A1-C917-459D-BE86-0EBE73518EF7}" dt="2020-11-10T16:10:40.088" v="17813" actId="22"/>
          <ac:spMkLst>
            <pc:docMk/>
            <pc:sldMk cId="1368713155" sldId="485"/>
            <ac:spMk id="6" creationId="{F7CC36F9-4EBE-43C6-A006-171DE9C7AE52}"/>
          </ac:spMkLst>
        </pc:spChg>
        <pc:spChg chg="add mod">
          <ac:chgData name="소 민환" userId="367441008b9a3a76" providerId="LiveId" clId="{648011A1-C917-459D-BE86-0EBE73518EF7}" dt="2020-11-08T10:36:46.529" v="10367" actId="1076"/>
          <ac:spMkLst>
            <pc:docMk/>
            <pc:sldMk cId="1368713155" sldId="485"/>
            <ac:spMk id="9" creationId="{DA3E6AE9-7E47-4E0F-8CD2-28795B9C8183}"/>
          </ac:spMkLst>
        </pc:spChg>
        <pc:spChg chg="add mod">
          <ac:chgData name="소 민환" userId="367441008b9a3a76" providerId="LiveId" clId="{648011A1-C917-459D-BE86-0EBE73518EF7}" dt="2020-11-08T10:42:38.033" v="10461" actId="1076"/>
          <ac:spMkLst>
            <pc:docMk/>
            <pc:sldMk cId="1368713155" sldId="485"/>
            <ac:spMk id="10" creationId="{83373074-F58C-4F8A-9C19-615826AED385}"/>
          </ac:spMkLst>
        </pc:spChg>
        <pc:spChg chg="add mod">
          <ac:chgData name="소 민환" userId="367441008b9a3a76" providerId="LiveId" clId="{648011A1-C917-459D-BE86-0EBE73518EF7}" dt="2020-11-08T10:42:58.299" v="10514" actId="1076"/>
          <ac:spMkLst>
            <pc:docMk/>
            <pc:sldMk cId="1368713155" sldId="485"/>
            <ac:spMk id="11" creationId="{42ED92B5-7CC3-495A-BB7B-532B8F8A3AE1}"/>
          </ac:spMkLst>
        </pc:spChg>
        <pc:spChg chg="add mod">
          <ac:chgData name="소 민환" userId="367441008b9a3a76" providerId="LiveId" clId="{648011A1-C917-459D-BE86-0EBE73518EF7}" dt="2020-11-08T10:36:23.328" v="10302" actId="1076"/>
          <ac:spMkLst>
            <pc:docMk/>
            <pc:sldMk cId="1368713155" sldId="485"/>
            <ac:spMk id="48" creationId="{BF0EDDE4-8CD4-4253-BDF4-F212AE7B2AB8}"/>
          </ac:spMkLst>
        </pc:spChg>
        <pc:spChg chg="add mod">
          <ac:chgData name="소 민환" userId="367441008b9a3a76" providerId="LiveId" clId="{648011A1-C917-459D-BE86-0EBE73518EF7}" dt="2020-11-08T14:50:54.728" v="10901"/>
          <ac:spMkLst>
            <pc:docMk/>
            <pc:sldMk cId="1368713155" sldId="485"/>
            <ac:spMk id="57" creationId="{42C39360-71A3-4C1C-8701-1DC3689B1699}"/>
          </ac:spMkLst>
        </pc:spChg>
        <pc:spChg chg="add mod">
          <ac:chgData name="소 민환" userId="367441008b9a3a76" providerId="LiveId" clId="{648011A1-C917-459D-BE86-0EBE73518EF7}" dt="2020-11-08T14:50:54.728" v="10901"/>
          <ac:spMkLst>
            <pc:docMk/>
            <pc:sldMk cId="1368713155" sldId="485"/>
            <ac:spMk id="62" creationId="{5828044F-FE78-4E57-89D3-AA062B077B20}"/>
          </ac:spMkLst>
        </pc:spChg>
        <pc:cxnChg chg="add mod">
          <ac:chgData name="소 민환" userId="367441008b9a3a76" providerId="LiveId" clId="{648011A1-C917-459D-BE86-0EBE73518EF7}" dt="2020-11-08T10:36:18.532" v="10300" actId="208"/>
          <ac:cxnSpMkLst>
            <pc:docMk/>
            <pc:sldMk cId="1368713155" sldId="485"/>
            <ac:cxnSpMk id="7" creationId="{B66A6F73-B7E7-4415-BED9-B99195EC8EE1}"/>
          </ac:cxnSpMkLst>
        </pc:cxnChg>
        <pc:cxnChg chg="add mod">
          <ac:chgData name="소 민환" userId="367441008b9a3a76" providerId="LiveId" clId="{648011A1-C917-459D-BE86-0EBE73518EF7}" dt="2020-11-08T10:36:23.328" v="10302" actId="1076"/>
          <ac:cxnSpMkLst>
            <pc:docMk/>
            <pc:sldMk cId="1368713155" sldId="485"/>
            <ac:cxnSpMk id="50" creationId="{9296F3FD-C038-44C9-A4CA-11189A5EEEA1}"/>
          </ac:cxnSpMkLst>
        </pc:cxnChg>
        <pc:cxnChg chg="add mod">
          <ac:chgData name="소 민환" userId="367441008b9a3a76" providerId="LiveId" clId="{648011A1-C917-459D-BE86-0EBE73518EF7}" dt="2020-11-08T10:42:42.156" v="10463" actId="1076"/>
          <ac:cxnSpMkLst>
            <pc:docMk/>
            <pc:sldMk cId="1368713155" sldId="485"/>
            <ac:cxnSpMk id="59" creationId="{B0713BF7-8AAC-4254-AB0A-87704BDF9DC7}"/>
          </ac:cxnSpMkLst>
        </pc:cxnChg>
        <pc:cxnChg chg="add mod">
          <ac:chgData name="소 민환" userId="367441008b9a3a76" providerId="LiveId" clId="{648011A1-C917-459D-BE86-0EBE73518EF7}" dt="2020-11-08T14:50:54.728" v="10901"/>
          <ac:cxnSpMkLst>
            <pc:docMk/>
            <pc:sldMk cId="1368713155" sldId="485"/>
            <ac:cxnSpMk id="61" creationId="{E97CDB81-C590-4929-A07C-89D1BDB21BF0}"/>
          </ac:cxnSpMkLst>
        </pc:cxnChg>
      </pc:sldChg>
      <pc:sldChg chg="addSp modSp add mod">
        <pc:chgData name="소 민환" userId="367441008b9a3a76" providerId="LiveId" clId="{648011A1-C917-459D-BE86-0EBE73518EF7}" dt="2020-11-10T16:10:45.891" v="17815" actId="22"/>
        <pc:sldMkLst>
          <pc:docMk/>
          <pc:sldMk cId="2352361397" sldId="486"/>
        </pc:sldMkLst>
        <pc:spChg chg="add mod">
          <ac:chgData name="소 민환" userId="367441008b9a3a76" providerId="LiveId" clId="{648011A1-C917-459D-BE86-0EBE73518EF7}" dt="2020-11-08T10:37:01.151" v="10370" actId="208"/>
          <ac:spMkLst>
            <pc:docMk/>
            <pc:sldMk cId="2352361397" sldId="486"/>
            <ac:spMk id="5" creationId="{597546CF-CF27-4D17-9F20-71E699F4933F}"/>
          </ac:spMkLst>
        </pc:spChg>
        <pc:spChg chg="add">
          <ac:chgData name="소 민환" userId="367441008b9a3a76" providerId="LiveId" clId="{648011A1-C917-459D-BE86-0EBE73518EF7}" dt="2020-11-10T16:10:45.891" v="17815" actId="22"/>
          <ac:spMkLst>
            <pc:docMk/>
            <pc:sldMk cId="2352361397" sldId="486"/>
            <ac:spMk id="7" creationId="{AE6C0AD9-FBAE-4899-9620-322648DA579C}"/>
          </ac:spMkLst>
        </pc:spChg>
        <pc:spChg chg="add mod">
          <ac:chgData name="소 민환" userId="367441008b9a3a76" providerId="LiveId" clId="{648011A1-C917-459D-BE86-0EBE73518EF7}" dt="2020-11-08T10:40:05.370" v="10423" actId="1076"/>
          <ac:spMkLst>
            <pc:docMk/>
            <pc:sldMk cId="2352361397" sldId="486"/>
            <ac:spMk id="10" creationId="{7BD16114-6B37-4F33-B127-CE45E2CFC0D8}"/>
          </ac:spMkLst>
        </pc:spChg>
        <pc:spChg chg="add mod">
          <ac:chgData name="소 민환" userId="367441008b9a3a76" providerId="LiveId" clId="{648011A1-C917-459D-BE86-0EBE73518EF7}" dt="2020-11-08T14:52:33.698" v="10908"/>
          <ac:spMkLst>
            <pc:docMk/>
            <pc:sldMk cId="2352361397" sldId="486"/>
            <ac:spMk id="48" creationId="{7FC3AA97-2443-4F41-B9B8-5BC0F6E89014}"/>
          </ac:spMkLst>
        </pc:spChg>
        <pc:spChg chg="add mod">
          <ac:chgData name="소 민환" userId="367441008b9a3a76" providerId="LiveId" clId="{648011A1-C917-459D-BE86-0EBE73518EF7}" dt="2020-11-08T14:52:33.698" v="10908"/>
          <ac:spMkLst>
            <pc:docMk/>
            <pc:sldMk cId="2352361397" sldId="486"/>
            <ac:spMk id="53" creationId="{4B4D0E5F-6BC5-4DE9-8430-6DC2CD87ADCF}"/>
          </ac:spMkLst>
        </pc:spChg>
        <pc:cxnChg chg="add mod">
          <ac:chgData name="소 민환" userId="367441008b9a3a76" providerId="LiveId" clId="{648011A1-C917-459D-BE86-0EBE73518EF7}" dt="2020-11-08T10:39:49.562" v="10372" actId="208"/>
          <ac:cxnSpMkLst>
            <pc:docMk/>
            <pc:sldMk cId="2352361397" sldId="486"/>
            <ac:cxnSpMk id="9" creationId="{181F2764-1C35-49A4-A4C0-E08C91CFE48F}"/>
          </ac:cxnSpMkLst>
        </pc:cxnChg>
        <pc:cxnChg chg="add mod">
          <ac:chgData name="소 민환" userId="367441008b9a3a76" providerId="LiveId" clId="{648011A1-C917-459D-BE86-0EBE73518EF7}" dt="2020-11-08T14:52:33.698" v="10908"/>
          <ac:cxnSpMkLst>
            <pc:docMk/>
            <pc:sldMk cId="2352361397" sldId="486"/>
            <ac:cxnSpMk id="50" creationId="{78E59DE2-39F8-4360-B626-6C396ED96CC0}"/>
          </ac:cxnSpMkLst>
        </pc:cxnChg>
      </pc:sldChg>
      <pc:sldChg chg="addSp modSp add mod">
        <pc:chgData name="소 민환" userId="367441008b9a3a76" providerId="LiveId" clId="{648011A1-C917-459D-BE86-0EBE73518EF7}" dt="2020-11-10T16:10:50.731" v="17817" actId="22"/>
        <pc:sldMkLst>
          <pc:docMk/>
          <pc:sldMk cId="3158818393" sldId="487"/>
        </pc:sldMkLst>
        <pc:spChg chg="add mod">
          <ac:chgData name="소 민환" userId="367441008b9a3a76" providerId="LiveId" clId="{648011A1-C917-459D-BE86-0EBE73518EF7}" dt="2020-11-08T10:41:57.662" v="10426" actId="208"/>
          <ac:spMkLst>
            <pc:docMk/>
            <pc:sldMk cId="3158818393" sldId="487"/>
            <ac:spMk id="5" creationId="{531A982A-BDA7-4B4C-9EF8-95B214CA1B6D}"/>
          </ac:spMkLst>
        </pc:spChg>
        <pc:spChg chg="add">
          <ac:chgData name="소 민환" userId="367441008b9a3a76" providerId="LiveId" clId="{648011A1-C917-459D-BE86-0EBE73518EF7}" dt="2020-11-10T16:10:50.731" v="17817" actId="22"/>
          <ac:spMkLst>
            <pc:docMk/>
            <pc:sldMk cId="3158818393" sldId="487"/>
            <ac:spMk id="7" creationId="{38F8E80C-5901-4996-A597-FA94E8F39AA9}"/>
          </ac:spMkLst>
        </pc:spChg>
        <pc:spChg chg="add mod">
          <ac:chgData name="소 민환" userId="367441008b9a3a76" providerId="LiveId" clId="{648011A1-C917-459D-BE86-0EBE73518EF7}" dt="2020-11-08T10:42:20.922" v="10456" actId="1076"/>
          <ac:spMkLst>
            <pc:docMk/>
            <pc:sldMk cId="3158818393" sldId="487"/>
            <ac:spMk id="14" creationId="{74D17CCD-867D-4D6D-A065-C46E160CA651}"/>
          </ac:spMkLst>
        </pc:spChg>
        <pc:spChg chg="add mod">
          <ac:chgData name="소 민환" userId="367441008b9a3a76" providerId="LiveId" clId="{648011A1-C917-459D-BE86-0EBE73518EF7}" dt="2020-11-08T14:53:02.610" v="10909"/>
          <ac:spMkLst>
            <pc:docMk/>
            <pc:sldMk cId="3158818393" sldId="487"/>
            <ac:spMk id="59" creationId="{15D7F509-B840-44A2-A737-9D5D05B30B2C}"/>
          </ac:spMkLst>
        </pc:spChg>
        <pc:spChg chg="add mod">
          <ac:chgData name="소 민환" userId="367441008b9a3a76" providerId="LiveId" clId="{648011A1-C917-459D-BE86-0EBE73518EF7}" dt="2020-11-08T14:53:02.610" v="10909"/>
          <ac:spMkLst>
            <pc:docMk/>
            <pc:sldMk cId="3158818393" sldId="487"/>
            <ac:spMk id="72" creationId="{7B46810F-90FF-4814-AD14-551420C0E4FD}"/>
          </ac:spMkLst>
        </pc:spChg>
        <pc:cxnChg chg="add mod">
          <ac:chgData name="소 민환" userId="367441008b9a3a76" providerId="LiveId" clId="{648011A1-C917-459D-BE86-0EBE73518EF7}" dt="2020-11-08T10:42:05.129" v="10428" actId="208"/>
          <ac:cxnSpMkLst>
            <pc:docMk/>
            <pc:sldMk cId="3158818393" sldId="487"/>
            <ac:cxnSpMk id="10" creationId="{F8D7575E-41A4-4749-8E49-E2B76A3E4C23}"/>
          </ac:cxnSpMkLst>
        </pc:cxnChg>
        <pc:cxnChg chg="add mod">
          <ac:chgData name="소 민환" userId="367441008b9a3a76" providerId="LiveId" clId="{648011A1-C917-459D-BE86-0EBE73518EF7}" dt="2020-11-08T14:53:02.610" v="10909"/>
          <ac:cxnSpMkLst>
            <pc:docMk/>
            <pc:sldMk cId="3158818393" sldId="487"/>
            <ac:cxnSpMk id="62" creationId="{4B0697F5-DB85-436C-9BF5-AD753D8C34C5}"/>
          </ac:cxnSpMkLst>
        </pc:cxnChg>
      </pc:sldChg>
      <pc:sldChg chg="addSp modSp add mod">
        <pc:chgData name="소 민환" userId="367441008b9a3a76" providerId="LiveId" clId="{648011A1-C917-459D-BE86-0EBE73518EF7}" dt="2020-11-10T16:10:59.069" v="17821" actId="22"/>
        <pc:sldMkLst>
          <pc:docMk/>
          <pc:sldMk cId="3985176127" sldId="488"/>
        </pc:sldMkLst>
        <pc:spChg chg="add mod">
          <ac:chgData name="소 민환" userId="367441008b9a3a76" providerId="LiveId" clId="{648011A1-C917-459D-BE86-0EBE73518EF7}" dt="2020-11-08T10:43:55.216" v="10520" actId="208"/>
          <ac:spMkLst>
            <pc:docMk/>
            <pc:sldMk cId="3985176127" sldId="488"/>
            <ac:spMk id="5" creationId="{598F18EA-3B67-4E3F-9714-ECB48756B58A}"/>
          </ac:spMkLst>
        </pc:spChg>
        <pc:spChg chg="add">
          <ac:chgData name="소 민환" userId="367441008b9a3a76" providerId="LiveId" clId="{648011A1-C917-459D-BE86-0EBE73518EF7}" dt="2020-11-10T16:10:59.069" v="17821" actId="22"/>
          <ac:spMkLst>
            <pc:docMk/>
            <pc:sldMk cId="3985176127" sldId="488"/>
            <ac:spMk id="7" creationId="{984D7CA8-DB38-4846-A157-965AB45A8F0C}"/>
          </ac:spMkLst>
        </pc:spChg>
        <pc:spChg chg="add mod">
          <ac:chgData name="소 민환" userId="367441008b9a3a76" providerId="LiveId" clId="{648011A1-C917-459D-BE86-0EBE73518EF7}" dt="2020-11-08T10:44:51.742" v="10657" actId="20577"/>
          <ac:spMkLst>
            <pc:docMk/>
            <pc:sldMk cId="3985176127" sldId="488"/>
            <ac:spMk id="10" creationId="{29773B62-BE23-4ACF-8B41-77189A983E65}"/>
          </ac:spMkLst>
        </pc:spChg>
        <pc:spChg chg="add mod">
          <ac:chgData name="소 민환" userId="367441008b9a3a76" providerId="LiveId" clId="{648011A1-C917-459D-BE86-0EBE73518EF7}" dt="2020-11-08T14:54:05.749" v="10911"/>
          <ac:spMkLst>
            <pc:docMk/>
            <pc:sldMk cId="3985176127" sldId="488"/>
            <ac:spMk id="78" creationId="{1D09DDB2-7C64-4E46-8DC7-99F12A26A3EC}"/>
          </ac:spMkLst>
        </pc:spChg>
        <pc:spChg chg="add mod">
          <ac:chgData name="소 민환" userId="367441008b9a3a76" providerId="LiveId" clId="{648011A1-C917-459D-BE86-0EBE73518EF7}" dt="2020-11-08T14:54:05.749" v="10911"/>
          <ac:spMkLst>
            <pc:docMk/>
            <pc:sldMk cId="3985176127" sldId="488"/>
            <ac:spMk id="80" creationId="{9694B4FA-89E0-43A9-8E6A-12CC85155345}"/>
          </ac:spMkLst>
        </pc:spChg>
        <pc:cxnChg chg="add mod">
          <ac:chgData name="소 민환" userId="367441008b9a3a76" providerId="LiveId" clId="{648011A1-C917-459D-BE86-0EBE73518EF7}" dt="2020-11-08T10:44:02.885" v="10522" actId="208"/>
          <ac:cxnSpMkLst>
            <pc:docMk/>
            <pc:sldMk cId="3985176127" sldId="488"/>
            <ac:cxnSpMk id="9" creationId="{23672F69-8268-4A85-ACE2-E52BC8A79344}"/>
          </ac:cxnSpMkLst>
        </pc:cxnChg>
        <pc:cxnChg chg="add mod">
          <ac:chgData name="소 민환" userId="367441008b9a3a76" providerId="LiveId" clId="{648011A1-C917-459D-BE86-0EBE73518EF7}" dt="2020-11-08T14:54:05.749" v="10911"/>
          <ac:cxnSpMkLst>
            <pc:docMk/>
            <pc:sldMk cId="3985176127" sldId="488"/>
            <ac:cxnSpMk id="79" creationId="{DACE2D43-E73B-4923-979C-E858DB29699B}"/>
          </ac:cxnSpMkLst>
        </pc:cxnChg>
      </pc:sldChg>
      <pc:sldChg chg="addSp delSp modSp add mod">
        <pc:chgData name="소 민환" userId="367441008b9a3a76" providerId="LiveId" clId="{648011A1-C917-459D-BE86-0EBE73518EF7}" dt="2020-11-10T16:08:52.172" v="17672"/>
        <pc:sldMkLst>
          <pc:docMk/>
          <pc:sldMk cId="1669203824" sldId="489"/>
        </pc:sldMkLst>
        <pc:spChg chg="add mod">
          <ac:chgData name="소 민환" userId="367441008b9a3a76" providerId="LiveId" clId="{648011A1-C917-459D-BE86-0EBE73518EF7}" dt="2020-11-08T14:39:15.961" v="10730" actId="208"/>
          <ac:spMkLst>
            <pc:docMk/>
            <pc:sldMk cId="1669203824" sldId="489"/>
            <ac:spMk id="2" creationId="{DE62CE86-8D39-424D-A505-A8E32E89A6C5}"/>
          </ac:spMkLst>
        </pc:spChg>
        <pc:spChg chg="add mod">
          <ac:chgData name="소 민환" userId="367441008b9a3a76" providerId="LiveId" clId="{648011A1-C917-459D-BE86-0EBE73518EF7}" dt="2020-11-10T16:08:52.172" v="17672"/>
          <ac:spMkLst>
            <pc:docMk/>
            <pc:sldMk cId="1669203824" sldId="489"/>
            <ac:spMk id="4" creationId="{2153606B-EA78-44C8-8DEC-735E19D23EB1}"/>
          </ac:spMkLst>
        </pc:spChg>
        <pc:spChg chg="mod topLvl">
          <ac:chgData name="소 민환" userId="367441008b9a3a76" providerId="LiveId" clId="{648011A1-C917-459D-BE86-0EBE73518EF7}" dt="2020-11-08T14:38:49.596" v="10728" actId="165"/>
          <ac:spMkLst>
            <pc:docMk/>
            <pc:sldMk cId="1669203824" sldId="489"/>
            <ac:spMk id="6" creationId="{F128351C-34DD-4F21-9A3D-B6FDA4B8B315}"/>
          </ac:spMkLst>
        </pc:spChg>
        <pc:spChg chg="mod topLvl">
          <ac:chgData name="소 민환" userId="367441008b9a3a76" providerId="LiveId" clId="{648011A1-C917-459D-BE86-0EBE73518EF7}" dt="2020-11-08T14:38:49.596" v="10728" actId="165"/>
          <ac:spMkLst>
            <pc:docMk/>
            <pc:sldMk cId="1669203824" sldId="489"/>
            <ac:spMk id="8" creationId="{CA42D3E4-5943-442E-86B2-76DD28F9AAE0}"/>
          </ac:spMkLst>
        </pc:spChg>
        <pc:spChg chg="add mod">
          <ac:chgData name="소 민환" userId="367441008b9a3a76" providerId="LiveId" clId="{648011A1-C917-459D-BE86-0EBE73518EF7}" dt="2020-11-08T14:39:30.991" v="10759" actId="1076"/>
          <ac:spMkLst>
            <pc:docMk/>
            <pc:sldMk cId="1669203824" sldId="489"/>
            <ac:spMk id="11" creationId="{A07076AE-FB6D-4A94-9E57-34BC19DDEEE4}"/>
          </ac:spMkLst>
        </pc:spChg>
        <pc:grpChg chg="add del mod">
          <ac:chgData name="소 민환" userId="367441008b9a3a76" providerId="LiveId" clId="{648011A1-C917-459D-BE86-0EBE73518EF7}" dt="2020-11-08T14:38:49.596" v="10728" actId="165"/>
          <ac:grpSpMkLst>
            <pc:docMk/>
            <pc:sldMk cId="1669203824" sldId="489"/>
            <ac:grpSpMk id="4" creationId="{1FAD0808-16AC-4A06-88B5-644DC0747BFF}"/>
          </ac:grpSpMkLst>
        </pc:grpChg>
        <pc:cxnChg chg="mod topLvl">
          <ac:chgData name="소 민환" userId="367441008b9a3a76" providerId="LiveId" clId="{648011A1-C917-459D-BE86-0EBE73518EF7}" dt="2020-11-08T14:38:49.596" v="10728" actId="165"/>
          <ac:cxnSpMkLst>
            <pc:docMk/>
            <pc:sldMk cId="1669203824" sldId="489"/>
            <ac:cxnSpMk id="7" creationId="{32476126-DB43-4513-BCF3-FCF9948B2142}"/>
          </ac:cxnSpMkLst>
        </pc:cxnChg>
        <pc:cxnChg chg="add mod">
          <ac:chgData name="소 민환" userId="367441008b9a3a76" providerId="LiveId" clId="{648011A1-C917-459D-BE86-0EBE73518EF7}" dt="2020-11-08T14:39:21.806" v="10732" actId="208"/>
          <ac:cxnSpMkLst>
            <pc:docMk/>
            <pc:sldMk cId="1669203824" sldId="489"/>
            <ac:cxnSpMk id="10" creationId="{9CF48AAF-C58D-425B-88D3-1D6DE79CE36E}"/>
          </ac:cxnSpMkLst>
        </pc:cxnChg>
      </pc:sldChg>
      <pc:sldChg chg="addSp delSp modSp add mod">
        <pc:chgData name="소 민환" userId="367441008b9a3a76" providerId="LiveId" clId="{648011A1-C917-459D-BE86-0EBE73518EF7}" dt="2020-11-10T16:08:56.469" v="17674" actId="22"/>
        <pc:sldMkLst>
          <pc:docMk/>
          <pc:sldMk cId="151044302" sldId="490"/>
        </pc:sldMkLst>
        <pc:spChg chg="add mod">
          <ac:chgData name="소 민환" userId="367441008b9a3a76" providerId="LiveId" clId="{648011A1-C917-459D-BE86-0EBE73518EF7}" dt="2020-11-08T14:40:25.909" v="10763" actId="208"/>
          <ac:spMkLst>
            <pc:docMk/>
            <pc:sldMk cId="151044302" sldId="490"/>
            <ac:spMk id="2" creationId="{B3B10731-7417-452A-85A8-10A0DAE130C8}"/>
          </ac:spMkLst>
        </pc:spChg>
        <pc:spChg chg="add">
          <ac:chgData name="소 민환" userId="367441008b9a3a76" providerId="LiveId" clId="{648011A1-C917-459D-BE86-0EBE73518EF7}" dt="2020-11-10T16:08:56.469" v="17674" actId="22"/>
          <ac:spMkLst>
            <pc:docMk/>
            <pc:sldMk cId="151044302" sldId="490"/>
            <ac:spMk id="4" creationId="{FC943298-01FF-4796-B11F-352DCB3272A6}"/>
          </ac:spMkLst>
        </pc:spChg>
        <pc:spChg chg="mod topLvl">
          <ac:chgData name="소 민환" userId="367441008b9a3a76" providerId="LiveId" clId="{648011A1-C917-459D-BE86-0EBE73518EF7}" dt="2020-11-08T14:41:24.553" v="10797" actId="165"/>
          <ac:spMkLst>
            <pc:docMk/>
            <pc:sldMk cId="151044302" sldId="490"/>
            <ac:spMk id="6" creationId="{FE1C0490-372D-4D13-B3B0-557B9B458F17}"/>
          </ac:spMkLst>
        </pc:spChg>
        <pc:spChg chg="mod topLvl">
          <ac:chgData name="소 민환" userId="367441008b9a3a76" providerId="LiveId" clId="{648011A1-C917-459D-BE86-0EBE73518EF7}" dt="2020-11-08T14:41:24.553" v="10797" actId="165"/>
          <ac:spMkLst>
            <pc:docMk/>
            <pc:sldMk cId="151044302" sldId="490"/>
            <ac:spMk id="8" creationId="{A73AA319-9352-4243-89F0-B7769132F095}"/>
          </ac:spMkLst>
        </pc:spChg>
        <pc:spChg chg="add mod">
          <ac:chgData name="소 민환" userId="367441008b9a3a76" providerId="LiveId" clId="{648011A1-C917-459D-BE86-0EBE73518EF7}" dt="2020-11-08T14:40:43.069" v="10792" actId="1076"/>
          <ac:spMkLst>
            <pc:docMk/>
            <pc:sldMk cId="151044302" sldId="490"/>
            <ac:spMk id="11" creationId="{F6448952-860C-4CF6-BAA0-2C6662480993}"/>
          </ac:spMkLst>
        </pc:spChg>
        <pc:grpChg chg="del">
          <ac:chgData name="소 민환" userId="367441008b9a3a76" providerId="LiveId" clId="{648011A1-C917-459D-BE86-0EBE73518EF7}" dt="2020-11-08T14:41:24.553" v="10797" actId="165"/>
          <ac:grpSpMkLst>
            <pc:docMk/>
            <pc:sldMk cId="151044302" sldId="490"/>
            <ac:grpSpMk id="4" creationId="{ED9F800C-B4F8-4927-8EBF-948864E11D5E}"/>
          </ac:grpSpMkLst>
        </pc:grpChg>
        <pc:cxnChg chg="mod topLvl">
          <ac:chgData name="소 민환" userId="367441008b9a3a76" providerId="LiveId" clId="{648011A1-C917-459D-BE86-0EBE73518EF7}" dt="2020-11-08T14:41:24.553" v="10797" actId="165"/>
          <ac:cxnSpMkLst>
            <pc:docMk/>
            <pc:sldMk cId="151044302" sldId="490"/>
            <ac:cxnSpMk id="7" creationId="{FCD57A39-33B0-4F48-ADBC-CC3051F9BB09}"/>
          </ac:cxnSpMkLst>
        </pc:cxnChg>
        <pc:cxnChg chg="add mod">
          <ac:chgData name="소 민환" userId="367441008b9a3a76" providerId="LiveId" clId="{648011A1-C917-459D-BE86-0EBE73518EF7}" dt="2020-11-08T14:40:30.962" v="10765" actId="208"/>
          <ac:cxnSpMkLst>
            <pc:docMk/>
            <pc:sldMk cId="151044302" sldId="490"/>
            <ac:cxnSpMk id="10" creationId="{9CA8AA93-8EAA-4905-8CBA-B81C1CA4880F}"/>
          </ac:cxnSpMkLst>
        </pc:cxnChg>
      </pc:sldChg>
      <pc:sldChg chg="add del">
        <pc:chgData name="소 민환" userId="367441008b9a3a76" providerId="LiveId" clId="{648011A1-C917-459D-BE86-0EBE73518EF7}" dt="2020-11-08T14:38:41.116" v="10726"/>
        <pc:sldMkLst>
          <pc:docMk/>
          <pc:sldMk cId="1008705093" sldId="490"/>
        </pc:sldMkLst>
      </pc:sldChg>
      <pc:sldChg chg="addSp delSp modSp add mod">
        <pc:chgData name="소 민환" userId="367441008b9a3a76" providerId="LiveId" clId="{648011A1-C917-459D-BE86-0EBE73518EF7}" dt="2020-11-10T16:09:03.462" v="17676" actId="22"/>
        <pc:sldMkLst>
          <pc:docMk/>
          <pc:sldMk cId="1269818942" sldId="491"/>
        </pc:sldMkLst>
        <pc:spChg chg="add mod">
          <ac:chgData name="소 민환" userId="367441008b9a3a76" providerId="LiveId" clId="{648011A1-C917-459D-BE86-0EBE73518EF7}" dt="2020-11-08T14:42:33.226" v="10803" actId="208"/>
          <ac:spMkLst>
            <pc:docMk/>
            <pc:sldMk cId="1269818942" sldId="491"/>
            <ac:spMk id="2" creationId="{38EA8FF5-5105-429E-A579-5C0584CB8E32}"/>
          </ac:spMkLst>
        </pc:spChg>
        <pc:spChg chg="add">
          <ac:chgData name="소 민환" userId="367441008b9a3a76" providerId="LiveId" clId="{648011A1-C917-459D-BE86-0EBE73518EF7}" dt="2020-11-10T16:09:03.462" v="17676" actId="22"/>
          <ac:spMkLst>
            <pc:docMk/>
            <pc:sldMk cId="1269818942" sldId="491"/>
            <ac:spMk id="4" creationId="{37C81592-85AA-4B19-8D8D-07697DB9A381}"/>
          </ac:spMkLst>
        </pc:spChg>
        <pc:spChg chg="mod topLvl">
          <ac:chgData name="소 민환" userId="367441008b9a3a76" providerId="LiveId" clId="{648011A1-C917-459D-BE86-0EBE73518EF7}" dt="2020-11-08T14:42:05.243" v="10801" actId="165"/>
          <ac:spMkLst>
            <pc:docMk/>
            <pc:sldMk cId="1269818942" sldId="491"/>
            <ac:spMk id="6" creationId="{6D0FFB90-CC6F-4F40-BB75-59337AA2107E}"/>
          </ac:spMkLst>
        </pc:spChg>
        <pc:spChg chg="mod topLvl">
          <ac:chgData name="소 민환" userId="367441008b9a3a76" providerId="LiveId" clId="{648011A1-C917-459D-BE86-0EBE73518EF7}" dt="2020-11-08T14:42:05.243" v="10801" actId="165"/>
          <ac:spMkLst>
            <pc:docMk/>
            <pc:sldMk cId="1269818942" sldId="491"/>
            <ac:spMk id="8" creationId="{F75557FF-B81D-494E-8B69-52A7AC197D06}"/>
          </ac:spMkLst>
        </pc:spChg>
        <pc:spChg chg="add mod">
          <ac:chgData name="소 민환" userId="367441008b9a3a76" providerId="LiveId" clId="{648011A1-C917-459D-BE86-0EBE73518EF7}" dt="2020-11-08T14:42:55.211" v="10871" actId="1076"/>
          <ac:spMkLst>
            <pc:docMk/>
            <pc:sldMk cId="1269818942" sldId="491"/>
            <ac:spMk id="11" creationId="{A5985B94-66DD-47DF-9C3E-E5B71B9DE8B4}"/>
          </ac:spMkLst>
        </pc:spChg>
        <pc:grpChg chg="add del mod">
          <ac:chgData name="소 민환" userId="367441008b9a3a76" providerId="LiveId" clId="{648011A1-C917-459D-BE86-0EBE73518EF7}" dt="2020-11-08T14:42:05.243" v="10801" actId="165"/>
          <ac:grpSpMkLst>
            <pc:docMk/>
            <pc:sldMk cId="1269818942" sldId="491"/>
            <ac:grpSpMk id="4" creationId="{8F9EFA3A-F2B7-48DC-AE93-9D2126403308}"/>
          </ac:grpSpMkLst>
        </pc:grpChg>
        <pc:cxnChg chg="mod topLvl">
          <ac:chgData name="소 민환" userId="367441008b9a3a76" providerId="LiveId" clId="{648011A1-C917-459D-BE86-0EBE73518EF7}" dt="2020-11-08T14:42:05.243" v="10801" actId="165"/>
          <ac:cxnSpMkLst>
            <pc:docMk/>
            <pc:sldMk cId="1269818942" sldId="491"/>
            <ac:cxnSpMk id="7" creationId="{424F0A02-3624-4626-803E-EC8C4B039CD6}"/>
          </ac:cxnSpMkLst>
        </pc:cxnChg>
        <pc:cxnChg chg="add mod">
          <ac:chgData name="소 민환" userId="367441008b9a3a76" providerId="LiveId" clId="{648011A1-C917-459D-BE86-0EBE73518EF7}" dt="2020-11-08T14:42:38.640" v="10805" actId="208"/>
          <ac:cxnSpMkLst>
            <pc:docMk/>
            <pc:sldMk cId="1269818942" sldId="491"/>
            <ac:cxnSpMk id="10" creationId="{BE77F825-AB53-4530-BB34-AF72A5275576}"/>
          </ac:cxnSpMkLst>
        </pc:cxnChg>
      </pc:sldChg>
      <pc:sldChg chg="add del">
        <pc:chgData name="소 민환" userId="367441008b9a3a76" providerId="LiveId" clId="{648011A1-C917-459D-BE86-0EBE73518EF7}" dt="2020-11-08T14:43:36.592" v="10878" actId="47"/>
        <pc:sldMkLst>
          <pc:docMk/>
          <pc:sldMk cId="201626498" sldId="492"/>
        </pc:sldMkLst>
      </pc:sldChg>
      <pc:sldChg chg="add del">
        <pc:chgData name="소 민환" userId="367441008b9a3a76" providerId="LiveId" clId="{648011A1-C917-459D-BE86-0EBE73518EF7}" dt="2020-11-08T14:41:07.862" v="10795"/>
        <pc:sldMkLst>
          <pc:docMk/>
          <pc:sldMk cId="1360914265" sldId="492"/>
        </pc:sldMkLst>
      </pc:sldChg>
      <pc:sldChg chg="addSp modSp add mod">
        <pc:chgData name="소 민환" userId="367441008b9a3a76" providerId="LiveId" clId="{648011A1-C917-459D-BE86-0EBE73518EF7}" dt="2020-11-10T16:10:54.987" v="17819" actId="22"/>
        <pc:sldMkLst>
          <pc:docMk/>
          <pc:sldMk cId="3255448450" sldId="492"/>
        </pc:sldMkLst>
        <pc:spChg chg="add">
          <ac:chgData name="소 민환" userId="367441008b9a3a76" providerId="LiveId" clId="{648011A1-C917-459D-BE86-0EBE73518EF7}" dt="2020-11-10T16:10:54.987" v="17819" actId="22"/>
          <ac:spMkLst>
            <pc:docMk/>
            <pc:sldMk cId="3255448450" sldId="492"/>
            <ac:spMk id="5" creationId="{97954C51-68D9-45FF-A653-94E5A6CAFD46}"/>
          </ac:spMkLst>
        </pc:spChg>
        <pc:spChg chg="add mod">
          <ac:chgData name="소 민환" userId="367441008b9a3a76" providerId="LiveId" clId="{648011A1-C917-459D-BE86-0EBE73518EF7}" dt="2020-11-08T14:53:23.013" v="10910"/>
          <ac:spMkLst>
            <pc:docMk/>
            <pc:sldMk cId="3255448450" sldId="492"/>
            <ac:spMk id="48" creationId="{73D45F4E-0200-4482-8791-CC6608CAA07E}"/>
          </ac:spMkLst>
        </pc:spChg>
        <pc:spChg chg="add mod">
          <ac:chgData name="소 민환" userId="367441008b9a3a76" providerId="LiveId" clId="{648011A1-C917-459D-BE86-0EBE73518EF7}" dt="2020-11-08T14:53:23.013" v="10910"/>
          <ac:spMkLst>
            <pc:docMk/>
            <pc:sldMk cId="3255448450" sldId="492"/>
            <ac:spMk id="53" creationId="{30C94B92-B36B-4E3A-9B49-F91831E60C3D}"/>
          </ac:spMkLst>
        </pc:spChg>
        <pc:cxnChg chg="add mod">
          <ac:chgData name="소 민환" userId="367441008b9a3a76" providerId="LiveId" clId="{648011A1-C917-459D-BE86-0EBE73518EF7}" dt="2020-11-08T14:53:23.013" v="10910"/>
          <ac:cxnSpMkLst>
            <pc:docMk/>
            <pc:sldMk cId="3255448450" sldId="492"/>
            <ac:cxnSpMk id="50" creationId="{B16BFF14-9874-4348-9723-404994DCB53F}"/>
          </ac:cxnSpMkLst>
        </pc:cxnChg>
      </pc:sldChg>
      <pc:sldChg chg="add del">
        <pc:chgData name="소 민환" userId="367441008b9a3a76" providerId="LiveId" clId="{648011A1-C917-459D-BE86-0EBE73518EF7}" dt="2020-11-08T14:43:30.782" v="10877"/>
        <pc:sldMkLst>
          <pc:docMk/>
          <pc:sldMk cId="1486729360" sldId="493"/>
        </pc:sldMkLst>
      </pc:sldChg>
      <pc:sldChg chg="add del">
        <pc:chgData name="소 민환" userId="367441008b9a3a76" providerId="LiveId" clId="{648011A1-C917-459D-BE86-0EBE73518EF7}" dt="2020-11-08T14:52:27.953" v="10907"/>
        <pc:sldMkLst>
          <pc:docMk/>
          <pc:sldMk cId="2091798897" sldId="493"/>
        </pc:sldMkLst>
      </pc:sldChg>
      <pc:sldChg chg="addSp delSp modSp new mod setBg">
        <pc:chgData name="소 민환" userId="367441008b9a3a76" providerId="LiveId" clId="{648011A1-C917-459D-BE86-0EBE73518EF7}" dt="2020-11-27T10:15:42.527" v="19748" actId="164"/>
        <pc:sldMkLst>
          <pc:docMk/>
          <pc:sldMk cId="2516360464" sldId="493"/>
        </pc:sldMkLst>
        <pc:spChg chg="add mod">
          <ac:chgData name="소 민환" userId="367441008b9a3a76" providerId="LiveId" clId="{648011A1-C917-459D-BE86-0EBE73518EF7}" dt="2020-11-27T10:15:42.527" v="19748" actId="164"/>
          <ac:spMkLst>
            <pc:docMk/>
            <pc:sldMk cId="2516360464" sldId="493"/>
            <ac:spMk id="2" creationId="{0814BBE9-2B55-49FA-909C-B08474F71A67}"/>
          </ac:spMkLst>
        </pc:spChg>
        <pc:spChg chg="add del mod">
          <ac:chgData name="소 민환" userId="367441008b9a3a76" providerId="LiveId" clId="{648011A1-C917-459D-BE86-0EBE73518EF7}" dt="2020-11-08T15:27:00.830" v="10952"/>
          <ac:spMkLst>
            <pc:docMk/>
            <pc:sldMk cId="2516360464" sldId="493"/>
            <ac:spMk id="2" creationId="{FB57D260-6D01-4A28-A570-5DDCFEFD0060}"/>
          </ac:spMkLst>
        </pc:spChg>
        <pc:spChg chg="add del mod">
          <ac:chgData name="소 민환" userId="367441008b9a3a76" providerId="LiveId" clId="{648011A1-C917-459D-BE86-0EBE73518EF7}" dt="2020-11-08T15:27:55.902" v="10974"/>
          <ac:spMkLst>
            <pc:docMk/>
            <pc:sldMk cId="2516360464" sldId="493"/>
            <ac:spMk id="3" creationId="{03E0C290-2A1B-465A-9AAB-A6FF8FF7727C}"/>
          </ac:spMkLst>
        </pc:spChg>
        <pc:spChg chg="add mod">
          <ac:chgData name="소 민환" userId="367441008b9a3a76" providerId="LiveId" clId="{648011A1-C917-459D-BE86-0EBE73518EF7}" dt="2020-11-27T10:15:42.527" v="19748" actId="164"/>
          <ac:spMkLst>
            <pc:docMk/>
            <pc:sldMk cId="2516360464" sldId="493"/>
            <ac:spMk id="3" creationId="{CB478748-5634-4535-994B-3A62EDB98B52}"/>
          </ac:spMkLst>
        </pc:spChg>
        <pc:spChg chg="add mod">
          <ac:chgData name="소 민환" userId="367441008b9a3a76" providerId="LiveId" clId="{648011A1-C917-459D-BE86-0EBE73518EF7}" dt="2020-11-27T10:15:42.527" v="19748" actId="164"/>
          <ac:spMkLst>
            <pc:docMk/>
            <pc:sldMk cId="2516360464" sldId="493"/>
            <ac:spMk id="4" creationId="{0E8162D5-EC22-4050-A957-F343C64EC35B}"/>
          </ac:spMkLst>
        </pc:spChg>
        <pc:spChg chg="add del mod">
          <ac:chgData name="소 민환" userId="367441008b9a3a76" providerId="LiveId" clId="{648011A1-C917-459D-BE86-0EBE73518EF7}" dt="2020-11-08T15:27:00.830" v="10952"/>
          <ac:spMkLst>
            <pc:docMk/>
            <pc:sldMk cId="2516360464" sldId="493"/>
            <ac:spMk id="4" creationId="{C69FDCDB-4F2D-43EE-9435-35BF15566989}"/>
          </ac:spMkLst>
        </pc:spChg>
        <pc:spChg chg="add mod">
          <ac:chgData name="소 민환" userId="367441008b9a3a76" providerId="LiveId" clId="{648011A1-C917-459D-BE86-0EBE73518EF7}" dt="2020-11-27T10:15:42.527" v="19748" actId="164"/>
          <ac:spMkLst>
            <pc:docMk/>
            <pc:sldMk cId="2516360464" sldId="493"/>
            <ac:spMk id="5" creationId="{6D362388-23F7-4D04-9030-EEBA7DA472EC}"/>
          </ac:spMkLst>
        </pc:spChg>
        <pc:spChg chg="del mod">
          <ac:chgData name="소 민환" userId="367441008b9a3a76" providerId="LiveId" clId="{648011A1-C917-459D-BE86-0EBE73518EF7}" dt="2020-11-08T15:30:33.236" v="10987" actId="478"/>
          <ac:spMkLst>
            <pc:docMk/>
            <pc:sldMk cId="2516360464" sldId="493"/>
            <ac:spMk id="5" creationId="{815705E7-0AB0-418D-A40C-9E1AC3B305F4}"/>
          </ac:spMkLst>
        </pc:spChg>
        <pc:spChg chg="add del">
          <ac:chgData name="소 민환" userId="367441008b9a3a76" providerId="LiveId" clId="{648011A1-C917-459D-BE86-0EBE73518EF7}" dt="2020-11-10T16:11:04.031" v="17822" actId="478"/>
          <ac:spMkLst>
            <pc:docMk/>
            <pc:sldMk cId="2516360464" sldId="493"/>
            <ac:spMk id="6" creationId="{0DFF9A78-BE70-48BC-92A1-BC7D2BE7CA0B}"/>
          </ac:spMkLst>
        </pc:spChg>
        <pc:spChg chg="add del mod">
          <ac:chgData name="소 민환" userId="367441008b9a3a76" providerId="LiveId" clId="{648011A1-C917-459D-BE86-0EBE73518EF7}" dt="2020-11-08T15:27:17.078" v="10964" actId="478"/>
          <ac:spMkLst>
            <pc:docMk/>
            <pc:sldMk cId="2516360464" sldId="493"/>
            <ac:spMk id="6" creationId="{5A4F5F7F-F9CE-47AB-9C40-5E988BA2D92B}"/>
          </ac:spMkLst>
        </pc:spChg>
        <pc:spChg chg="add mod">
          <ac:chgData name="소 민환" userId="367441008b9a3a76" providerId="LiveId" clId="{648011A1-C917-459D-BE86-0EBE73518EF7}" dt="2020-11-10T16:11:09.360" v="17832"/>
          <ac:spMkLst>
            <pc:docMk/>
            <pc:sldMk cId="2516360464" sldId="493"/>
            <ac:spMk id="7" creationId="{40C0E73A-37C0-41F0-BDC7-4911F84B6166}"/>
          </ac:spMkLst>
        </pc:spChg>
        <pc:spChg chg="add del mod">
          <ac:chgData name="소 민환" userId="367441008b9a3a76" providerId="LiveId" clId="{648011A1-C917-459D-BE86-0EBE73518EF7}" dt="2020-11-08T15:27:55.902" v="10974"/>
          <ac:spMkLst>
            <pc:docMk/>
            <pc:sldMk cId="2516360464" sldId="493"/>
            <ac:spMk id="7" creationId="{97689957-D16A-43F0-8940-DC65E44E3BF8}"/>
          </ac:spMkLst>
        </pc:spChg>
        <pc:spChg chg="add del mod">
          <ac:chgData name="소 민환" userId="367441008b9a3a76" providerId="LiveId" clId="{648011A1-C917-459D-BE86-0EBE73518EF7}" dt="2020-11-10T16:14:38.699" v="18451" actId="478"/>
          <ac:spMkLst>
            <pc:docMk/>
            <pc:sldMk cId="2516360464" sldId="493"/>
            <ac:spMk id="8" creationId="{0F6B3801-7C0E-479B-AE11-C245A0A4D280}"/>
          </ac:spMkLst>
        </pc:spChg>
        <pc:spChg chg="del mod">
          <ac:chgData name="소 민환" userId="367441008b9a3a76" providerId="LiveId" clId="{648011A1-C917-459D-BE86-0EBE73518EF7}" dt="2020-11-08T15:30:33.236" v="10987" actId="478"/>
          <ac:spMkLst>
            <pc:docMk/>
            <pc:sldMk cId="2516360464" sldId="493"/>
            <ac:spMk id="8" creationId="{537E05D4-FA64-4368-8504-FF3F0D1F5137}"/>
          </ac:spMkLst>
        </pc:spChg>
        <pc:spChg chg="add del mod">
          <ac:chgData name="소 민환" userId="367441008b9a3a76" providerId="LiveId" clId="{648011A1-C917-459D-BE86-0EBE73518EF7}" dt="2020-11-08T15:30:33.236" v="10987" actId="478"/>
          <ac:spMkLst>
            <pc:docMk/>
            <pc:sldMk cId="2516360464" sldId="493"/>
            <ac:spMk id="9" creationId="{1601689E-F79F-485A-8D69-A0C827971DB2}"/>
          </ac:spMkLst>
        </pc:spChg>
        <pc:spChg chg="add del mod">
          <ac:chgData name="소 민환" userId="367441008b9a3a76" providerId="LiveId" clId="{648011A1-C917-459D-BE86-0EBE73518EF7}" dt="2020-11-08T15:30:33.236" v="10987" actId="478"/>
          <ac:spMkLst>
            <pc:docMk/>
            <pc:sldMk cId="2516360464" sldId="493"/>
            <ac:spMk id="10" creationId="{12364E22-575A-49DD-9AA6-1275B4E6DFA4}"/>
          </ac:spMkLst>
        </pc:spChg>
        <pc:spChg chg="add del mod">
          <ac:chgData name="소 민환" userId="367441008b9a3a76" providerId="LiveId" clId="{648011A1-C917-459D-BE86-0EBE73518EF7}" dt="2020-11-08T15:30:33.236" v="10987" actId="478"/>
          <ac:spMkLst>
            <pc:docMk/>
            <pc:sldMk cId="2516360464" sldId="493"/>
            <ac:spMk id="11" creationId="{80873924-89E9-493A-8B3E-0E1EA6FA63C4}"/>
          </ac:spMkLst>
        </pc:spChg>
        <pc:spChg chg="add del mod">
          <ac:chgData name="소 민환" userId="367441008b9a3a76" providerId="LiveId" clId="{648011A1-C917-459D-BE86-0EBE73518EF7}" dt="2020-11-08T15:43:36.519" v="11664" actId="478"/>
          <ac:spMkLst>
            <pc:docMk/>
            <pc:sldMk cId="2516360464" sldId="493"/>
            <ac:spMk id="12" creationId="{2E7F339A-4562-4C7D-8125-774B6930ACF0}"/>
          </ac:spMkLst>
        </pc:spChg>
        <pc:spChg chg="add del mod ord">
          <ac:chgData name="소 민환" userId="367441008b9a3a76" providerId="LiveId" clId="{648011A1-C917-459D-BE86-0EBE73518EF7}" dt="2020-11-08T15:34:23.066" v="11059"/>
          <ac:spMkLst>
            <pc:docMk/>
            <pc:sldMk cId="2516360464" sldId="493"/>
            <ac:spMk id="13" creationId="{906A8951-4E81-44D5-89FC-8833ADDDCEF2}"/>
          </ac:spMkLst>
        </pc:spChg>
        <pc:spChg chg="add del mod ord">
          <ac:chgData name="소 민환" userId="367441008b9a3a76" providerId="LiveId" clId="{648011A1-C917-459D-BE86-0EBE73518EF7}" dt="2020-11-08T15:34:23.066" v="11059"/>
          <ac:spMkLst>
            <pc:docMk/>
            <pc:sldMk cId="2516360464" sldId="493"/>
            <ac:spMk id="14" creationId="{2213863B-26EB-435E-B1AC-CC6329C0C0D4}"/>
          </ac:spMkLst>
        </pc:spChg>
        <pc:spChg chg="mod">
          <ac:chgData name="소 민환" userId="367441008b9a3a76" providerId="LiveId" clId="{648011A1-C917-459D-BE86-0EBE73518EF7}" dt="2020-11-08T15:31:24.763" v="10996"/>
          <ac:spMkLst>
            <pc:docMk/>
            <pc:sldMk cId="2516360464" sldId="493"/>
            <ac:spMk id="15" creationId="{78E09A8E-24D7-45CD-B7D9-681AD5C3E7AE}"/>
          </ac:spMkLst>
        </pc:spChg>
        <pc:spChg chg="mod">
          <ac:chgData name="소 민환" userId="367441008b9a3a76" providerId="LiveId" clId="{648011A1-C917-459D-BE86-0EBE73518EF7}" dt="2020-11-08T15:31:36.771" v="11000"/>
          <ac:spMkLst>
            <pc:docMk/>
            <pc:sldMk cId="2516360464" sldId="493"/>
            <ac:spMk id="16" creationId="{7FE44A74-9799-42BB-A0E1-1168BA4A3FD5}"/>
          </ac:spMkLst>
        </pc:spChg>
        <pc:spChg chg="mod">
          <ac:chgData name="소 민환" userId="367441008b9a3a76" providerId="LiveId" clId="{648011A1-C917-459D-BE86-0EBE73518EF7}" dt="2020-11-08T15:31:36.771" v="11000"/>
          <ac:spMkLst>
            <pc:docMk/>
            <pc:sldMk cId="2516360464" sldId="493"/>
            <ac:spMk id="17" creationId="{E2092C62-E96A-4C2F-A27C-FDDA81760C5A}"/>
          </ac:spMkLst>
        </pc:spChg>
        <pc:spChg chg="mod">
          <ac:chgData name="소 민환" userId="367441008b9a3a76" providerId="LiveId" clId="{648011A1-C917-459D-BE86-0EBE73518EF7}" dt="2020-11-08T15:31:36.771" v="11000"/>
          <ac:spMkLst>
            <pc:docMk/>
            <pc:sldMk cId="2516360464" sldId="493"/>
            <ac:spMk id="18" creationId="{EE19DDEE-83A9-49D7-980D-6EA7131F7571}"/>
          </ac:spMkLst>
        </pc:spChg>
        <pc:spChg chg="mod">
          <ac:chgData name="소 민환" userId="367441008b9a3a76" providerId="LiveId" clId="{648011A1-C917-459D-BE86-0EBE73518EF7}" dt="2020-11-08T15:31:52.185" v="11006"/>
          <ac:spMkLst>
            <pc:docMk/>
            <pc:sldMk cId="2516360464" sldId="493"/>
            <ac:spMk id="19" creationId="{ED3C9C3A-DB2E-4CAA-9C22-B2E7427F0831}"/>
          </ac:spMkLst>
        </pc:spChg>
        <pc:spChg chg="mod">
          <ac:chgData name="소 민환" userId="367441008b9a3a76" providerId="LiveId" clId="{648011A1-C917-459D-BE86-0EBE73518EF7}" dt="2020-11-08T15:31:52.185" v="11006"/>
          <ac:spMkLst>
            <pc:docMk/>
            <pc:sldMk cId="2516360464" sldId="493"/>
            <ac:spMk id="20" creationId="{5DA8BD87-146E-4889-A9B0-DD4ECB4F02A1}"/>
          </ac:spMkLst>
        </pc:spChg>
        <pc:spChg chg="mod">
          <ac:chgData name="소 민환" userId="367441008b9a3a76" providerId="LiveId" clId="{648011A1-C917-459D-BE86-0EBE73518EF7}" dt="2020-11-08T15:31:52.185" v="11006"/>
          <ac:spMkLst>
            <pc:docMk/>
            <pc:sldMk cId="2516360464" sldId="493"/>
            <ac:spMk id="21" creationId="{DBF85951-5407-484A-99B1-EB055C29538E}"/>
          </ac:spMkLst>
        </pc:spChg>
        <pc:spChg chg="mod">
          <ac:chgData name="소 민환" userId="367441008b9a3a76" providerId="LiveId" clId="{648011A1-C917-459D-BE86-0EBE73518EF7}" dt="2020-11-08T15:31:59.845" v="11010"/>
          <ac:spMkLst>
            <pc:docMk/>
            <pc:sldMk cId="2516360464" sldId="493"/>
            <ac:spMk id="22" creationId="{789FA0A8-3ECF-4DB8-8F28-ACF6FB4B6AF3}"/>
          </ac:spMkLst>
        </pc:spChg>
        <pc:spChg chg="mod">
          <ac:chgData name="소 민환" userId="367441008b9a3a76" providerId="LiveId" clId="{648011A1-C917-459D-BE86-0EBE73518EF7}" dt="2020-11-08T15:31:59.845" v="11010"/>
          <ac:spMkLst>
            <pc:docMk/>
            <pc:sldMk cId="2516360464" sldId="493"/>
            <ac:spMk id="23" creationId="{BF4ED268-6088-459B-BAC6-E81841BBA451}"/>
          </ac:spMkLst>
        </pc:spChg>
        <pc:spChg chg="mod">
          <ac:chgData name="소 민환" userId="367441008b9a3a76" providerId="LiveId" clId="{648011A1-C917-459D-BE86-0EBE73518EF7}" dt="2020-11-08T15:31:59.845" v="11010"/>
          <ac:spMkLst>
            <pc:docMk/>
            <pc:sldMk cId="2516360464" sldId="493"/>
            <ac:spMk id="24" creationId="{FEC15E1D-AE4F-4A58-B976-B050FA1445E4}"/>
          </ac:spMkLst>
        </pc:spChg>
        <pc:spChg chg="mod">
          <ac:chgData name="소 민환" userId="367441008b9a3a76" providerId="LiveId" clId="{648011A1-C917-459D-BE86-0EBE73518EF7}" dt="2020-11-08T15:32:23.410" v="11015"/>
          <ac:spMkLst>
            <pc:docMk/>
            <pc:sldMk cId="2516360464" sldId="493"/>
            <ac:spMk id="25" creationId="{7CDA8352-8ECE-4F08-8E1B-5016B04062C7}"/>
          </ac:spMkLst>
        </pc:spChg>
        <pc:spChg chg="mod">
          <ac:chgData name="소 민환" userId="367441008b9a3a76" providerId="LiveId" clId="{648011A1-C917-459D-BE86-0EBE73518EF7}" dt="2020-11-08T15:32:23.410" v="11015"/>
          <ac:spMkLst>
            <pc:docMk/>
            <pc:sldMk cId="2516360464" sldId="493"/>
            <ac:spMk id="26" creationId="{6A1FE449-A96A-4E37-95A6-4E75855ED171}"/>
          </ac:spMkLst>
        </pc:spChg>
        <pc:spChg chg="mod">
          <ac:chgData name="소 민환" userId="367441008b9a3a76" providerId="LiveId" clId="{648011A1-C917-459D-BE86-0EBE73518EF7}" dt="2020-11-08T15:32:23.410" v="11015"/>
          <ac:spMkLst>
            <pc:docMk/>
            <pc:sldMk cId="2516360464" sldId="493"/>
            <ac:spMk id="27" creationId="{766D9589-EE2E-46FC-82CC-21F6E99FB61A}"/>
          </ac:spMkLst>
        </pc:spChg>
        <pc:spChg chg="mod">
          <ac:chgData name="소 민환" userId="367441008b9a3a76" providerId="LiveId" clId="{648011A1-C917-459D-BE86-0EBE73518EF7}" dt="2020-11-08T15:33:00.298" v="11022"/>
          <ac:spMkLst>
            <pc:docMk/>
            <pc:sldMk cId="2516360464" sldId="493"/>
            <ac:spMk id="28" creationId="{7EFC9225-8AE5-4B9F-A202-97ED4D8607B1}"/>
          </ac:spMkLst>
        </pc:spChg>
        <pc:spChg chg="mod">
          <ac:chgData name="소 민환" userId="367441008b9a3a76" providerId="LiveId" clId="{648011A1-C917-459D-BE86-0EBE73518EF7}" dt="2020-11-08T15:33:00.298" v="11022"/>
          <ac:spMkLst>
            <pc:docMk/>
            <pc:sldMk cId="2516360464" sldId="493"/>
            <ac:spMk id="29" creationId="{8257BFEA-6D56-4DBC-906F-5AC8DB6227B1}"/>
          </ac:spMkLst>
        </pc:spChg>
        <pc:spChg chg="mod">
          <ac:chgData name="소 민환" userId="367441008b9a3a76" providerId="LiveId" clId="{648011A1-C917-459D-BE86-0EBE73518EF7}" dt="2020-11-08T15:33:00.298" v="11022"/>
          <ac:spMkLst>
            <pc:docMk/>
            <pc:sldMk cId="2516360464" sldId="493"/>
            <ac:spMk id="30" creationId="{42A9008A-1666-4588-A004-3A2F4B507BDB}"/>
          </ac:spMkLst>
        </pc:spChg>
        <pc:spChg chg="mod">
          <ac:chgData name="소 민환" userId="367441008b9a3a76" providerId="LiveId" clId="{648011A1-C917-459D-BE86-0EBE73518EF7}" dt="2020-11-08T15:33:11.762" v="11027"/>
          <ac:spMkLst>
            <pc:docMk/>
            <pc:sldMk cId="2516360464" sldId="493"/>
            <ac:spMk id="31" creationId="{641A2CE7-D32D-4018-AAE7-E64F02E621DE}"/>
          </ac:spMkLst>
        </pc:spChg>
        <pc:spChg chg="mod">
          <ac:chgData name="소 민환" userId="367441008b9a3a76" providerId="LiveId" clId="{648011A1-C917-459D-BE86-0EBE73518EF7}" dt="2020-11-08T15:33:11.762" v="11027"/>
          <ac:spMkLst>
            <pc:docMk/>
            <pc:sldMk cId="2516360464" sldId="493"/>
            <ac:spMk id="32" creationId="{C4EDC471-927E-4DF8-9AD4-70BE05A6A5C7}"/>
          </ac:spMkLst>
        </pc:spChg>
        <pc:spChg chg="mod">
          <ac:chgData name="소 민환" userId="367441008b9a3a76" providerId="LiveId" clId="{648011A1-C917-459D-BE86-0EBE73518EF7}" dt="2020-11-08T15:33:11.762" v="11027"/>
          <ac:spMkLst>
            <pc:docMk/>
            <pc:sldMk cId="2516360464" sldId="493"/>
            <ac:spMk id="33" creationId="{CE244404-895D-41D3-9D7B-B1567D16A279}"/>
          </ac:spMkLst>
        </pc:spChg>
        <pc:spChg chg="mod">
          <ac:chgData name="소 민환" userId="367441008b9a3a76" providerId="LiveId" clId="{648011A1-C917-459D-BE86-0EBE73518EF7}" dt="2020-11-08T15:33:27.173" v="11031"/>
          <ac:spMkLst>
            <pc:docMk/>
            <pc:sldMk cId="2516360464" sldId="493"/>
            <ac:spMk id="34" creationId="{A7A7AE83-027D-4AA9-A844-B118C8B69759}"/>
          </ac:spMkLst>
        </pc:spChg>
        <pc:spChg chg="mod">
          <ac:chgData name="소 민환" userId="367441008b9a3a76" providerId="LiveId" clId="{648011A1-C917-459D-BE86-0EBE73518EF7}" dt="2020-11-08T15:33:27.173" v="11031"/>
          <ac:spMkLst>
            <pc:docMk/>
            <pc:sldMk cId="2516360464" sldId="493"/>
            <ac:spMk id="35" creationId="{824656F8-53A5-428B-BA4D-B3D7A8E47FBD}"/>
          </ac:spMkLst>
        </pc:spChg>
        <pc:spChg chg="mod">
          <ac:chgData name="소 민환" userId="367441008b9a3a76" providerId="LiveId" clId="{648011A1-C917-459D-BE86-0EBE73518EF7}" dt="2020-11-08T15:33:27.173" v="11031"/>
          <ac:spMkLst>
            <pc:docMk/>
            <pc:sldMk cId="2516360464" sldId="493"/>
            <ac:spMk id="36" creationId="{22F7A862-A5A5-4B6E-AB34-C2B1E6EE2074}"/>
          </ac:spMkLst>
        </pc:spChg>
        <pc:spChg chg="del mod">
          <ac:chgData name="소 민환" userId="367441008b9a3a76" providerId="LiveId" clId="{648011A1-C917-459D-BE86-0EBE73518EF7}" dt="2020-11-08T15:43:38.923" v="11665" actId="478"/>
          <ac:spMkLst>
            <pc:docMk/>
            <pc:sldMk cId="2516360464" sldId="493"/>
            <ac:spMk id="37" creationId="{D04CC0EC-CBD7-4719-9D48-E0EC82A9830A}"/>
          </ac:spMkLst>
        </pc:spChg>
        <pc:spChg chg="del mod">
          <ac:chgData name="소 민환" userId="367441008b9a3a76" providerId="LiveId" clId="{648011A1-C917-459D-BE86-0EBE73518EF7}" dt="2020-11-08T15:43:38.923" v="11665" actId="478"/>
          <ac:spMkLst>
            <pc:docMk/>
            <pc:sldMk cId="2516360464" sldId="493"/>
            <ac:spMk id="38" creationId="{218EC4B9-15A1-463C-B60C-7CF15A014C9C}"/>
          </ac:spMkLst>
        </pc:spChg>
        <pc:spChg chg="del mod">
          <ac:chgData name="소 민환" userId="367441008b9a3a76" providerId="LiveId" clId="{648011A1-C917-459D-BE86-0EBE73518EF7}" dt="2020-11-08T15:43:38.923" v="11665" actId="478"/>
          <ac:spMkLst>
            <pc:docMk/>
            <pc:sldMk cId="2516360464" sldId="493"/>
            <ac:spMk id="39" creationId="{4BF3029E-B69D-461E-9AC7-1EE7AAF5C757}"/>
          </ac:spMkLst>
        </pc:spChg>
        <pc:spChg chg="add del mod">
          <ac:chgData name="소 민환" userId="367441008b9a3a76" providerId="LiveId" clId="{648011A1-C917-459D-BE86-0EBE73518EF7}" dt="2020-11-08T15:45:26.620" v="11699" actId="478"/>
          <ac:spMkLst>
            <pc:docMk/>
            <pc:sldMk cId="2516360464" sldId="493"/>
            <ac:spMk id="41" creationId="{8A554E27-E689-4878-A0EA-164E6244ECDE}"/>
          </ac:spMkLst>
        </pc:spChg>
        <pc:spChg chg="add del mod ord">
          <ac:chgData name="소 민환" userId="367441008b9a3a76" providerId="LiveId" clId="{648011A1-C917-459D-BE86-0EBE73518EF7}" dt="2020-11-08T15:47:06.194" v="11734"/>
          <ac:spMkLst>
            <pc:docMk/>
            <pc:sldMk cId="2516360464" sldId="493"/>
            <ac:spMk id="42" creationId="{BCD6F6B4-0619-4925-B386-E73207E483BF}"/>
          </ac:spMkLst>
        </pc:spChg>
        <pc:spChg chg="add del mod ord">
          <ac:chgData name="소 민환" userId="367441008b9a3a76" providerId="LiveId" clId="{648011A1-C917-459D-BE86-0EBE73518EF7}" dt="2020-11-08T15:47:06.194" v="11734"/>
          <ac:spMkLst>
            <pc:docMk/>
            <pc:sldMk cId="2516360464" sldId="493"/>
            <ac:spMk id="43" creationId="{D1E0751F-0950-44AC-A03B-E774FF2C09E0}"/>
          </ac:spMkLst>
        </pc:spChg>
        <pc:spChg chg="add del mod topLvl">
          <ac:chgData name="소 민환" userId="367441008b9a3a76" providerId="LiveId" clId="{648011A1-C917-459D-BE86-0EBE73518EF7}" dt="2020-11-08T16:24:33.862" v="14400" actId="478"/>
          <ac:spMkLst>
            <pc:docMk/>
            <pc:sldMk cId="2516360464" sldId="493"/>
            <ac:spMk id="44" creationId="{E2FFEF3B-0851-4321-86BB-636F28105CCE}"/>
          </ac:spMkLst>
        </pc:spChg>
        <pc:spChg chg="mod topLvl">
          <ac:chgData name="소 민환" userId="367441008b9a3a76" providerId="LiveId" clId="{648011A1-C917-459D-BE86-0EBE73518EF7}" dt="2020-11-08T16:24:33.862" v="14400" actId="478"/>
          <ac:spMkLst>
            <pc:docMk/>
            <pc:sldMk cId="2516360464" sldId="493"/>
            <ac:spMk id="45" creationId="{10F17CFF-6E23-4E43-9E5C-BCF97B0446DE}"/>
          </ac:spMkLst>
        </pc:spChg>
        <pc:spChg chg="del mod">
          <ac:chgData name="소 민환" userId="367441008b9a3a76" providerId="LiveId" clId="{648011A1-C917-459D-BE86-0EBE73518EF7}" dt="2020-11-08T15:47:17.595" v="11740" actId="478"/>
          <ac:spMkLst>
            <pc:docMk/>
            <pc:sldMk cId="2516360464" sldId="493"/>
            <ac:spMk id="46" creationId="{7DF049A7-5218-4ECD-B8BE-7472DB294F0B}"/>
          </ac:spMkLst>
        </pc:spChg>
        <pc:spChg chg="del mod">
          <ac:chgData name="소 민환" userId="367441008b9a3a76" providerId="LiveId" clId="{648011A1-C917-459D-BE86-0EBE73518EF7}" dt="2020-11-08T15:47:15.111" v="11739" actId="478"/>
          <ac:spMkLst>
            <pc:docMk/>
            <pc:sldMk cId="2516360464" sldId="493"/>
            <ac:spMk id="47" creationId="{93262E66-87FA-4FD5-AD6E-BBD9DCEEF2E8}"/>
          </ac:spMkLst>
        </pc:spChg>
        <pc:spChg chg="add del mod ord">
          <ac:chgData name="소 민환" userId="367441008b9a3a76" providerId="LiveId" clId="{648011A1-C917-459D-BE86-0EBE73518EF7}" dt="2020-11-08T15:54:15.305" v="12181" actId="478"/>
          <ac:spMkLst>
            <pc:docMk/>
            <pc:sldMk cId="2516360464" sldId="493"/>
            <ac:spMk id="49" creationId="{85C0281C-20BB-41F4-97A2-2A05333F6D81}"/>
          </ac:spMkLst>
        </pc:spChg>
        <pc:spChg chg="add mod ord topLvl">
          <ac:chgData name="소 민환" userId="367441008b9a3a76" providerId="LiveId" clId="{648011A1-C917-459D-BE86-0EBE73518EF7}" dt="2020-11-08T16:19:43.681" v="14372" actId="164"/>
          <ac:spMkLst>
            <pc:docMk/>
            <pc:sldMk cId="2516360464" sldId="493"/>
            <ac:spMk id="51" creationId="{B50C64D0-41F8-402A-B096-0604E37687B6}"/>
          </ac:spMkLst>
        </pc:spChg>
        <pc:spChg chg="add del">
          <ac:chgData name="소 민환" userId="367441008b9a3a76" providerId="LiveId" clId="{648011A1-C917-459D-BE86-0EBE73518EF7}" dt="2020-11-08T16:07:58.588" v="12476"/>
          <ac:spMkLst>
            <pc:docMk/>
            <pc:sldMk cId="2516360464" sldId="493"/>
            <ac:spMk id="61" creationId="{3982EB6A-F54B-4CB5-9FCE-15BA71D2075D}"/>
          </ac:spMkLst>
        </pc:spChg>
        <pc:spChg chg="add del mod ord">
          <ac:chgData name="소 민환" userId="367441008b9a3a76" providerId="LiveId" clId="{648011A1-C917-459D-BE86-0EBE73518EF7}" dt="2020-11-27T10:15:42.527" v="19748" actId="164"/>
          <ac:spMkLst>
            <pc:docMk/>
            <pc:sldMk cId="2516360464" sldId="493"/>
            <ac:spMk id="73" creationId="{524165DB-3611-4B8D-97EB-2A961DEEB322}"/>
          </ac:spMkLst>
        </pc:spChg>
        <pc:spChg chg="add del mod">
          <ac:chgData name="소 민환" userId="367441008b9a3a76" providerId="LiveId" clId="{648011A1-C917-459D-BE86-0EBE73518EF7}" dt="2020-11-08T16:34:56.767" v="14568" actId="478"/>
          <ac:spMkLst>
            <pc:docMk/>
            <pc:sldMk cId="2516360464" sldId="493"/>
            <ac:spMk id="74" creationId="{DCB0F66C-5913-4034-8FD2-AE9D3601AFC1}"/>
          </ac:spMkLst>
        </pc:spChg>
        <pc:spChg chg="add del mod">
          <ac:chgData name="소 민환" userId="367441008b9a3a76" providerId="LiveId" clId="{648011A1-C917-459D-BE86-0EBE73518EF7}" dt="2020-11-08T16:38:50.757" v="14613" actId="478"/>
          <ac:spMkLst>
            <pc:docMk/>
            <pc:sldMk cId="2516360464" sldId="493"/>
            <ac:spMk id="75" creationId="{2C3A893D-7038-4481-AE83-C3EF4B7349B5}"/>
          </ac:spMkLst>
        </pc:spChg>
        <pc:spChg chg="add del mod">
          <ac:chgData name="소 민환" userId="367441008b9a3a76" providerId="LiveId" clId="{648011A1-C917-459D-BE86-0EBE73518EF7}" dt="2020-11-08T16:38:49.139" v="14612" actId="478"/>
          <ac:spMkLst>
            <pc:docMk/>
            <pc:sldMk cId="2516360464" sldId="493"/>
            <ac:spMk id="77" creationId="{C00C5984-D2A8-42EF-8DA0-08703A64C057}"/>
          </ac:spMkLst>
        </pc:spChg>
        <pc:spChg chg="add del mod">
          <ac:chgData name="소 민환" userId="367441008b9a3a76" providerId="LiveId" clId="{648011A1-C917-459D-BE86-0EBE73518EF7}" dt="2020-11-08T16:38:52.141" v="14615" actId="478"/>
          <ac:spMkLst>
            <pc:docMk/>
            <pc:sldMk cId="2516360464" sldId="493"/>
            <ac:spMk id="79" creationId="{BCB840B8-E66E-43D1-9161-D0163C22F4EB}"/>
          </ac:spMkLst>
        </pc:spChg>
        <pc:spChg chg="mod">
          <ac:chgData name="소 민환" userId="367441008b9a3a76" providerId="LiveId" clId="{648011A1-C917-459D-BE86-0EBE73518EF7}" dt="2020-11-08T16:37:01.095" v="14587"/>
          <ac:spMkLst>
            <pc:docMk/>
            <pc:sldMk cId="2516360464" sldId="493"/>
            <ac:spMk id="80" creationId="{1B1A39E9-7706-4ED8-8095-3550C51B8BD8}"/>
          </ac:spMkLst>
        </pc:spChg>
        <pc:spChg chg="mod">
          <ac:chgData name="소 민환" userId="367441008b9a3a76" providerId="LiveId" clId="{648011A1-C917-459D-BE86-0EBE73518EF7}" dt="2020-11-08T16:37:30.075" v="14589"/>
          <ac:spMkLst>
            <pc:docMk/>
            <pc:sldMk cId="2516360464" sldId="493"/>
            <ac:spMk id="81" creationId="{9F9B2DC0-0270-49C8-AA25-E398FEF83F89}"/>
          </ac:spMkLst>
        </pc:spChg>
        <pc:spChg chg="mod">
          <ac:chgData name="소 민환" userId="367441008b9a3a76" providerId="LiveId" clId="{648011A1-C917-459D-BE86-0EBE73518EF7}" dt="2020-11-08T16:37:55.783" v="14594"/>
          <ac:spMkLst>
            <pc:docMk/>
            <pc:sldMk cId="2516360464" sldId="493"/>
            <ac:spMk id="82" creationId="{C06ACCBB-8CFA-4FCD-9E0C-9D54246A9761}"/>
          </ac:spMkLst>
        </pc:spChg>
        <pc:spChg chg="add del mod">
          <ac:chgData name="소 민환" userId="367441008b9a3a76" providerId="LiveId" clId="{648011A1-C917-459D-BE86-0EBE73518EF7}" dt="2020-11-08T16:38:46.606" v="14608" actId="22"/>
          <ac:spMkLst>
            <pc:docMk/>
            <pc:sldMk cId="2516360464" sldId="493"/>
            <ac:spMk id="84" creationId="{8F62123C-5514-4A6D-9A59-FA2A08FFB902}"/>
          </ac:spMkLst>
        </pc:spChg>
        <pc:spChg chg="mod">
          <ac:chgData name="소 민환" userId="367441008b9a3a76" providerId="LiveId" clId="{648011A1-C917-459D-BE86-0EBE73518EF7}" dt="2020-11-08T16:38:45.763" v="14606"/>
          <ac:spMkLst>
            <pc:docMk/>
            <pc:sldMk cId="2516360464" sldId="493"/>
            <ac:spMk id="85" creationId="{1E10BDA6-C1BB-4BA1-B3FB-FCE243F73458}"/>
          </ac:spMkLst>
        </pc:spChg>
        <pc:spChg chg="mod">
          <ac:chgData name="소 민환" userId="367441008b9a3a76" providerId="LiveId" clId="{648011A1-C917-459D-BE86-0EBE73518EF7}" dt="2020-11-08T16:38:44.477" v="14604"/>
          <ac:spMkLst>
            <pc:docMk/>
            <pc:sldMk cId="2516360464" sldId="493"/>
            <ac:spMk id="86" creationId="{37047AB8-DE3D-4AA4-8782-A07A8559AAC1}"/>
          </ac:spMkLst>
        </pc:spChg>
        <pc:spChg chg="add mod">
          <ac:chgData name="소 민환" userId="367441008b9a3a76" providerId="LiveId" clId="{648011A1-C917-459D-BE86-0EBE73518EF7}" dt="2020-11-27T10:15:42.527" v="19748" actId="164"/>
          <ac:spMkLst>
            <pc:docMk/>
            <pc:sldMk cId="2516360464" sldId="493"/>
            <ac:spMk id="89" creationId="{8EFCC192-6081-42D2-855B-AAD1981D3632}"/>
          </ac:spMkLst>
        </pc:spChg>
        <pc:spChg chg="add del mod">
          <ac:chgData name="소 민환" userId="367441008b9a3a76" providerId="LiveId" clId="{648011A1-C917-459D-BE86-0EBE73518EF7}" dt="2020-11-08T16:49:55.218" v="14796" actId="478"/>
          <ac:spMkLst>
            <pc:docMk/>
            <pc:sldMk cId="2516360464" sldId="493"/>
            <ac:spMk id="99" creationId="{BBDD113D-493B-406A-86D3-24021208E391}"/>
          </ac:spMkLst>
        </pc:spChg>
        <pc:spChg chg="add del mod">
          <ac:chgData name="소 민환" userId="367441008b9a3a76" providerId="LiveId" clId="{648011A1-C917-459D-BE86-0EBE73518EF7}" dt="2020-11-08T16:49:55.219" v="14798"/>
          <ac:spMkLst>
            <pc:docMk/>
            <pc:sldMk cId="2516360464" sldId="493"/>
            <ac:spMk id="101" creationId="{D28A19F0-23B6-4A79-A754-4DEE87B52B2C}"/>
          </ac:spMkLst>
        </pc:spChg>
        <pc:spChg chg="add del mod">
          <ac:chgData name="소 민환" userId="367441008b9a3a76" providerId="LiveId" clId="{648011A1-C917-459D-BE86-0EBE73518EF7}" dt="2020-11-09T01:11:04.488" v="14879" actId="478"/>
          <ac:spMkLst>
            <pc:docMk/>
            <pc:sldMk cId="2516360464" sldId="493"/>
            <ac:spMk id="103" creationId="{266E1DEF-98BE-431C-BF4E-944FAFD20795}"/>
          </ac:spMkLst>
        </pc:spChg>
        <pc:spChg chg="add del mod">
          <ac:chgData name="소 민환" userId="367441008b9a3a76" providerId="LiveId" clId="{648011A1-C917-459D-BE86-0EBE73518EF7}" dt="2020-11-09T01:11:24.738" v="14896" actId="478"/>
          <ac:spMkLst>
            <pc:docMk/>
            <pc:sldMk cId="2516360464" sldId="493"/>
            <ac:spMk id="105" creationId="{66C69C09-1EB3-491D-963B-40D44D377DAA}"/>
          </ac:spMkLst>
        </pc:spChg>
        <pc:spChg chg="add del mod">
          <ac:chgData name="소 민환" userId="367441008b9a3a76" providerId="LiveId" clId="{648011A1-C917-459D-BE86-0EBE73518EF7}" dt="2020-11-09T01:11:38.848" v="14912" actId="478"/>
          <ac:spMkLst>
            <pc:docMk/>
            <pc:sldMk cId="2516360464" sldId="493"/>
            <ac:spMk id="107" creationId="{F363F92D-9918-48A6-AFC0-A7A754E3E0D7}"/>
          </ac:spMkLst>
        </pc:spChg>
        <pc:spChg chg="add del mod">
          <ac:chgData name="소 민환" userId="367441008b9a3a76" providerId="LiveId" clId="{648011A1-C917-459D-BE86-0EBE73518EF7}" dt="2020-11-09T01:11:47.930" v="14929" actId="478"/>
          <ac:spMkLst>
            <pc:docMk/>
            <pc:sldMk cId="2516360464" sldId="493"/>
            <ac:spMk id="109" creationId="{B73D8389-7D87-42A3-8B3D-643AFA202AFF}"/>
          </ac:spMkLst>
        </pc:spChg>
        <pc:grpChg chg="add mod">
          <ac:chgData name="소 민환" userId="367441008b9a3a76" providerId="LiveId" clId="{648011A1-C917-459D-BE86-0EBE73518EF7}" dt="2020-11-27T10:15:42.527" v="19748" actId="164"/>
          <ac:grpSpMkLst>
            <pc:docMk/>
            <pc:sldMk cId="2516360464" sldId="493"/>
            <ac:grpSpMk id="6" creationId="{23538FCB-E6BE-47B1-A4AC-CED77A2822CE}"/>
          </ac:grpSpMkLst>
        </pc:grpChg>
        <pc:grpChg chg="add mod">
          <ac:chgData name="소 민환" userId="367441008b9a3a76" providerId="LiveId" clId="{648011A1-C917-459D-BE86-0EBE73518EF7}" dt="2020-11-09T08:08:07.225" v="15608" actId="164"/>
          <ac:grpSpMkLst>
            <pc:docMk/>
            <pc:sldMk cId="2516360464" sldId="493"/>
            <ac:grpSpMk id="6" creationId="{8351D645-9B31-4A5A-BD44-61D7AD1851DA}"/>
          </ac:grpSpMkLst>
        </pc:grpChg>
        <pc:grpChg chg="add del mod topLvl">
          <ac:chgData name="소 민환" userId="367441008b9a3a76" providerId="LiveId" clId="{648011A1-C917-459D-BE86-0EBE73518EF7}" dt="2020-11-08T16:24:33.862" v="14400" actId="478"/>
          <ac:grpSpMkLst>
            <pc:docMk/>
            <pc:sldMk cId="2516360464" sldId="493"/>
            <ac:grpSpMk id="50" creationId="{1D18D1F2-9732-44C8-B693-92C730A6830E}"/>
          </ac:grpSpMkLst>
        </pc:grpChg>
        <pc:grpChg chg="add del mod">
          <ac:chgData name="소 민환" userId="367441008b9a3a76" providerId="LiveId" clId="{648011A1-C917-459D-BE86-0EBE73518EF7}" dt="2020-11-08T16:04:03.215" v="12432" actId="165"/>
          <ac:grpSpMkLst>
            <pc:docMk/>
            <pc:sldMk cId="2516360464" sldId="493"/>
            <ac:grpSpMk id="54" creationId="{489AA581-3FAC-4554-9FBD-34AEF4C41E08}"/>
          </ac:grpSpMkLst>
        </pc:grpChg>
        <pc:grpChg chg="add del mod">
          <ac:chgData name="소 민환" userId="367441008b9a3a76" providerId="LiveId" clId="{648011A1-C917-459D-BE86-0EBE73518EF7}" dt="2020-11-08T16:19:39.400" v="14371" actId="165"/>
          <ac:grpSpMkLst>
            <pc:docMk/>
            <pc:sldMk cId="2516360464" sldId="493"/>
            <ac:grpSpMk id="63" creationId="{01AD2C8F-78E2-4725-8D72-46B1E0C204B6}"/>
          </ac:grpSpMkLst>
        </pc:grpChg>
        <pc:grpChg chg="add del mod">
          <ac:chgData name="소 민환" userId="367441008b9a3a76" providerId="LiveId" clId="{648011A1-C917-459D-BE86-0EBE73518EF7}" dt="2020-11-08T16:24:43.064" v="14403" actId="478"/>
          <ac:grpSpMkLst>
            <pc:docMk/>
            <pc:sldMk cId="2516360464" sldId="493"/>
            <ac:grpSpMk id="66" creationId="{0B0F8D2D-7156-4000-B693-B0587148BEA2}"/>
          </ac:grpSpMkLst>
        </pc:grpChg>
        <pc:picChg chg="add del mod ord topLvl">
          <ac:chgData name="소 민환" userId="367441008b9a3a76" providerId="LiveId" clId="{648011A1-C917-459D-BE86-0EBE73518EF7}" dt="2020-11-08T16:24:43.064" v="14403" actId="478"/>
          <ac:picMkLst>
            <pc:docMk/>
            <pc:sldMk cId="2516360464" sldId="493"/>
            <ac:picMk id="53" creationId="{5A61CEF1-5759-49E8-A518-AB90621E41A5}"/>
          </ac:picMkLst>
        </pc:picChg>
        <pc:picChg chg="add del mod">
          <ac:chgData name="소 민환" userId="367441008b9a3a76" providerId="LiveId" clId="{648011A1-C917-459D-BE86-0EBE73518EF7}" dt="2020-11-08T16:03:15.095" v="12416" actId="478"/>
          <ac:picMkLst>
            <pc:docMk/>
            <pc:sldMk cId="2516360464" sldId="493"/>
            <ac:picMk id="56" creationId="{78BB984A-127E-47B0-8961-05ACF0BA7154}"/>
          </ac:picMkLst>
        </pc:picChg>
        <pc:picChg chg="add del mod">
          <ac:chgData name="소 민환" userId="367441008b9a3a76" providerId="LiveId" clId="{648011A1-C917-459D-BE86-0EBE73518EF7}" dt="2020-11-08T16:24:43.064" v="14403" actId="478"/>
          <ac:picMkLst>
            <pc:docMk/>
            <pc:sldMk cId="2516360464" sldId="493"/>
            <ac:picMk id="58" creationId="{771B980E-AEB1-4BDE-80AF-354BCCBDBFE2}"/>
          </ac:picMkLst>
        </pc:picChg>
        <pc:picChg chg="add del mod">
          <ac:chgData name="소 민환" userId="367441008b9a3a76" providerId="LiveId" clId="{648011A1-C917-459D-BE86-0EBE73518EF7}" dt="2020-11-08T16:07:58.588" v="12476"/>
          <ac:picMkLst>
            <pc:docMk/>
            <pc:sldMk cId="2516360464" sldId="493"/>
            <ac:picMk id="60" creationId="{DA9F8C29-F2EE-4764-9D83-2903A1A602E7}"/>
          </ac:picMkLst>
        </pc:picChg>
        <pc:picChg chg="add del mod ord">
          <ac:chgData name="소 민환" userId="367441008b9a3a76" providerId="LiveId" clId="{648011A1-C917-459D-BE86-0EBE73518EF7}" dt="2020-11-08T16:24:43.064" v="14403" actId="478"/>
          <ac:picMkLst>
            <pc:docMk/>
            <pc:sldMk cId="2516360464" sldId="493"/>
            <ac:picMk id="62" creationId="{4F897819-1EAB-44D5-B023-4C535932925B}"/>
          </ac:picMkLst>
        </pc:picChg>
        <pc:picChg chg="add del mod">
          <ac:chgData name="소 민환" userId="367441008b9a3a76" providerId="LiveId" clId="{648011A1-C917-459D-BE86-0EBE73518EF7}" dt="2020-11-08T16:24:43.064" v="14403" actId="478"/>
          <ac:picMkLst>
            <pc:docMk/>
            <pc:sldMk cId="2516360464" sldId="493"/>
            <ac:picMk id="65" creationId="{B02051CD-0DB7-4B56-93FC-6AA694F3FB5B}"/>
          </ac:picMkLst>
        </pc:picChg>
        <pc:picChg chg="add del mod">
          <ac:chgData name="소 민환" userId="367441008b9a3a76" providerId="LiveId" clId="{648011A1-C917-459D-BE86-0EBE73518EF7}" dt="2020-11-08T16:22:17.668" v="14395"/>
          <ac:picMkLst>
            <pc:docMk/>
            <pc:sldMk cId="2516360464" sldId="493"/>
            <ac:picMk id="68" creationId="{76A20FC7-5B71-41D4-8EC3-2867735E8464}"/>
          </ac:picMkLst>
        </pc:picChg>
        <pc:picChg chg="add del mod">
          <ac:chgData name="소 민환" userId="367441008b9a3a76" providerId="LiveId" clId="{648011A1-C917-459D-BE86-0EBE73518EF7}" dt="2020-11-08T16:25:27.290" v="14406" actId="478"/>
          <ac:picMkLst>
            <pc:docMk/>
            <pc:sldMk cId="2516360464" sldId="493"/>
            <ac:picMk id="70" creationId="{57446B63-49B7-4589-984A-F9B4037ADD30}"/>
          </ac:picMkLst>
        </pc:picChg>
        <pc:picChg chg="add mod">
          <ac:chgData name="소 민환" userId="367441008b9a3a76" providerId="LiveId" clId="{648011A1-C917-459D-BE86-0EBE73518EF7}" dt="2020-11-27T10:15:42.527" v="19748" actId="164"/>
          <ac:picMkLst>
            <pc:docMk/>
            <pc:sldMk cId="2516360464" sldId="493"/>
            <ac:picMk id="72" creationId="{BC5514B5-46DA-4985-B2B3-AA2E0034D931}"/>
          </ac:picMkLst>
        </pc:picChg>
        <pc:picChg chg="add mod">
          <ac:chgData name="소 민환" userId="367441008b9a3a76" providerId="LiveId" clId="{648011A1-C917-459D-BE86-0EBE73518EF7}" dt="2020-11-27T10:15:42.527" v="19748" actId="164"/>
          <ac:picMkLst>
            <pc:docMk/>
            <pc:sldMk cId="2516360464" sldId="493"/>
            <ac:picMk id="88" creationId="{5048F9B8-DAAE-48D6-9EDF-752E510384AE}"/>
          </ac:picMkLst>
        </pc:picChg>
        <pc:picChg chg="add mod">
          <ac:chgData name="소 민환" userId="367441008b9a3a76" providerId="LiveId" clId="{648011A1-C917-459D-BE86-0EBE73518EF7}" dt="2020-11-27T10:15:42.527" v="19748" actId="164"/>
          <ac:picMkLst>
            <pc:docMk/>
            <pc:sldMk cId="2516360464" sldId="493"/>
            <ac:picMk id="91" creationId="{7AC14477-4FE3-4A65-A80F-0FCA9241CD3F}"/>
          </ac:picMkLst>
        </pc:picChg>
        <pc:picChg chg="add mod">
          <ac:chgData name="소 민환" userId="367441008b9a3a76" providerId="LiveId" clId="{648011A1-C917-459D-BE86-0EBE73518EF7}" dt="2020-11-27T10:15:42.527" v="19748" actId="164"/>
          <ac:picMkLst>
            <pc:docMk/>
            <pc:sldMk cId="2516360464" sldId="493"/>
            <ac:picMk id="93" creationId="{34C2ECAD-93ED-4479-999B-F1DF664BDED1}"/>
          </ac:picMkLst>
        </pc:picChg>
        <pc:picChg chg="add mod">
          <ac:chgData name="소 민환" userId="367441008b9a3a76" providerId="LiveId" clId="{648011A1-C917-459D-BE86-0EBE73518EF7}" dt="2020-11-27T10:15:42.527" v="19748" actId="164"/>
          <ac:picMkLst>
            <pc:docMk/>
            <pc:sldMk cId="2516360464" sldId="493"/>
            <ac:picMk id="95" creationId="{30A720F1-1FE8-4ABD-9F24-AB47585A5409}"/>
          </ac:picMkLst>
        </pc:picChg>
        <pc:picChg chg="add mod">
          <ac:chgData name="소 민환" userId="367441008b9a3a76" providerId="LiveId" clId="{648011A1-C917-459D-BE86-0EBE73518EF7}" dt="2020-11-27T10:15:42.527" v="19748" actId="164"/>
          <ac:picMkLst>
            <pc:docMk/>
            <pc:sldMk cId="2516360464" sldId="493"/>
            <ac:picMk id="97" creationId="{72EF82D7-7501-4A0D-A468-4F373E63D157}"/>
          </ac:picMkLst>
        </pc:picChg>
      </pc:sldChg>
      <pc:sldChg chg="addSp delSp modSp new del mod">
        <pc:chgData name="소 민환" userId="367441008b9a3a76" providerId="LiveId" clId="{648011A1-C917-459D-BE86-0EBE73518EF7}" dt="2020-11-27T10:28:50.582" v="19820" actId="47"/>
        <pc:sldMkLst>
          <pc:docMk/>
          <pc:sldMk cId="3796547745" sldId="494"/>
        </pc:sldMkLst>
        <pc:spChg chg="add del mod">
          <ac:chgData name="소 민환" userId="367441008b9a3a76" providerId="LiveId" clId="{648011A1-C917-459D-BE86-0EBE73518EF7}" dt="2020-11-10T15:37:56.704" v="17100" actId="478"/>
          <ac:spMkLst>
            <pc:docMk/>
            <pc:sldMk cId="3796547745" sldId="494"/>
            <ac:spMk id="2" creationId="{C1C10A4B-405F-4759-B4C0-7D4C2CD5FFFC}"/>
          </ac:spMkLst>
        </pc:spChg>
        <pc:spChg chg="mod topLvl">
          <ac:chgData name="소 민환" userId="367441008b9a3a76" providerId="LiveId" clId="{648011A1-C917-459D-BE86-0EBE73518EF7}" dt="2020-11-27T10:28:33.476" v="19813" actId="165"/>
          <ac:spMkLst>
            <pc:docMk/>
            <pc:sldMk cId="3796547745" sldId="494"/>
            <ac:spMk id="3" creationId="{BD10E5C0-234B-4276-8BA5-C03EDC8067E4}"/>
          </ac:spMkLst>
        </pc:spChg>
        <pc:spChg chg="add del mod topLvl">
          <ac:chgData name="소 민환" userId="367441008b9a3a76" providerId="LiveId" clId="{648011A1-C917-459D-BE86-0EBE73518EF7}" dt="2020-11-27T10:21:30.223" v="19790" actId="478"/>
          <ac:spMkLst>
            <pc:docMk/>
            <pc:sldMk cId="3796547745" sldId="494"/>
            <ac:spMk id="5" creationId="{3B6D06BC-45EC-4596-9D9E-CA2633500002}"/>
          </ac:spMkLst>
        </pc:spChg>
        <pc:spChg chg="del mod topLvl">
          <ac:chgData name="소 민환" userId="367441008b9a3a76" providerId="LiveId" clId="{648011A1-C917-459D-BE86-0EBE73518EF7}" dt="2020-11-09T10:20:26.412" v="15834" actId="478"/>
          <ac:spMkLst>
            <pc:docMk/>
            <pc:sldMk cId="3796547745" sldId="494"/>
            <ac:spMk id="5" creationId="{979E8CF6-4477-456F-85F7-AA1FA5A4ACDF}"/>
          </ac:spMkLst>
        </pc:spChg>
        <pc:spChg chg="del mod topLvl">
          <ac:chgData name="소 민환" userId="367441008b9a3a76" providerId="LiveId" clId="{648011A1-C917-459D-BE86-0EBE73518EF7}" dt="2020-11-09T01:46:16.797" v="15579" actId="478"/>
          <ac:spMkLst>
            <pc:docMk/>
            <pc:sldMk cId="3796547745" sldId="494"/>
            <ac:spMk id="6" creationId="{4241E693-9159-4681-A5F1-E3B06CD448DF}"/>
          </ac:spMkLst>
        </pc:spChg>
        <pc:spChg chg="add del mod topLvl">
          <ac:chgData name="소 민환" userId="367441008b9a3a76" providerId="LiveId" clId="{648011A1-C917-459D-BE86-0EBE73518EF7}" dt="2020-11-27T10:21:31.496" v="19791" actId="478"/>
          <ac:spMkLst>
            <pc:docMk/>
            <pc:sldMk cId="3796547745" sldId="494"/>
            <ac:spMk id="6" creationId="{ECDCB262-22D1-42A9-BC85-77AAF89E0007}"/>
          </ac:spMkLst>
        </pc:spChg>
        <pc:spChg chg="add del mod">
          <ac:chgData name="소 민환" userId="367441008b9a3a76" providerId="LiveId" clId="{648011A1-C917-459D-BE86-0EBE73518EF7}" dt="2020-11-09T10:36:23.712" v="15928"/>
          <ac:spMkLst>
            <pc:docMk/>
            <pc:sldMk cId="3796547745" sldId="494"/>
            <ac:spMk id="7" creationId="{AFDE5CD2-9086-4657-8BBD-0654FD6FAE8E}"/>
          </ac:spMkLst>
        </pc:spChg>
        <pc:spChg chg="add">
          <ac:chgData name="소 민환" userId="367441008b9a3a76" providerId="LiveId" clId="{648011A1-C917-459D-BE86-0EBE73518EF7}" dt="2020-11-10T16:11:21.082" v="17838" actId="22"/>
          <ac:spMkLst>
            <pc:docMk/>
            <pc:sldMk cId="3796547745" sldId="494"/>
            <ac:spMk id="8" creationId="{357CCE8F-0C27-4327-B83A-45336CB0671F}"/>
          </ac:spMkLst>
        </pc:spChg>
        <pc:spChg chg="add mod topLvl">
          <ac:chgData name="소 민환" userId="367441008b9a3a76" providerId="LiveId" clId="{648011A1-C917-459D-BE86-0EBE73518EF7}" dt="2020-11-27T10:28:35.292" v="19814" actId="1076"/>
          <ac:spMkLst>
            <pc:docMk/>
            <pc:sldMk cId="3796547745" sldId="494"/>
            <ac:spMk id="9" creationId="{3CAADB69-638C-44D0-A5C6-FD6DE2BD2DAA}"/>
          </ac:spMkLst>
        </pc:spChg>
        <pc:spChg chg="add mod topLvl">
          <ac:chgData name="소 민환" userId="367441008b9a3a76" providerId="LiveId" clId="{648011A1-C917-459D-BE86-0EBE73518EF7}" dt="2020-11-27T10:28:33.476" v="19813" actId="165"/>
          <ac:spMkLst>
            <pc:docMk/>
            <pc:sldMk cId="3796547745" sldId="494"/>
            <ac:spMk id="11" creationId="{CE60E379-2EC4-47E9-8D2E-FB79BF0750D0}"/>
          </ac:spMkLst>
        </pc:spChg>
        <pc:grpChg chg="add del mod">
          <ac:chgData name="소 민환" userId="367441008b9a3a76" providerId="LiveId" clId="{648011A1-C917-459D-BE86-0EBE73518EF7}" dt="2020-11-09T01:37:21.664" v="15491" actId="165"/>
          <ac:grpSpMkLst>
            <pc:docMk/>
            <pc:sldMk cId="3796547745" sldId="494"/>
            <ac:grpSpMk id="2" creationId="{11D7A94A-E997-405F-B49F-382A2B9522A0}"/>
          </ac:grpSpMkLst>
        </pc:grpChg>
        <pc:grpChg chg="add del mod">
          <ac:chgData name="소 민환" userId="367441008b9a3a76" providerId="LiveId" clId="{648011A1-C917-459D-BE86-0EBE73518EF7}" dt="2020-11-27T10:21:20.646" v="19788" actId="165"/>
          <ac:grpSpMkLst>
            <pc:docMk/>
            <pc:sldMk cId="3796547745" sldId="494"/>
            <ac:grpSpMk id="2" creationId="{400AF396-0107-4455-9FEF-24FF2AAA617A}"/>
          </ac:grpSpMkLst>
        </pc:grpChg>
        <pc:grpChg chg="del mod topLvl">
          <ac:chgData name="소 민환" userId="367441008b9a3a76" providerId="LiveId" clId="{648011A1-C917-459D-BE86-0EBE73518EF7}" dt="2020-11-09T01:37:25.500" v="15492" actId="165"/>
          <ac:grpSpMkLst>
            <pc:docMk/>
            <pc:sldMk cId="3796547745" sldId="494"/>
            <ac:grpSpMk id="4" creationId="{EC56A6E2-5A76-4BAB-8AAB-93B804CC49B6}"/>
          </ac:grpSpMkLst>
        </pc:grpChg>
        <pc:grpChg chg="add mod">
          <ac:chgData name="소 민환" userId="367441008b9a3a76" providerId="LiveId" clId="{648011A1-C917-459D-BE86-0EBE73518EF7}" dt="2020-11-09T10:35:08.001" v="15873" actId="164"/>
          <ac:grpSpMkLst>
            <pc:docMk/>
            <pc:sldMk cId="3796547745" sldId="494"/>
            <ac:grpSpMk id="6" creationId="{02AAC1AA-0980-44BE-BBC8-6044FB7BB9F7}"/>
          </ac:grpSpMkLst>
        </pc:grpChg>
        <pc:grpChg chg="add del mod">
          <ac:chgData name="소 민환" userId="367441008b9a3a76" providerId="LiveId" clId="{648011A1-C917-459D-BE86-0EBE73518EF7}" dt="2020-11-27T10:28:33.476" v="19813" actId="165"/>
          <ac:grpSpMkLst>
            <pc:docMk/>
            <pc:sldMk cId="3796547745" sldId="494"/>
            <ac:grpSpMk id="7" creationId="{A48D2B51-1AFF-435B-A032-1AA85671DCC1}"/>
          </ac:grpSpMkLst>
        </pc:grpChg>
        <pc:grpChg chg="add del mod topLvl">
          <ac:chgData name="소 민환" userId="367441008b9a3a76" providerId="LiveId" clId="{648011A1-C917-459D-BE86-0EBE73518EF7}" dt="2020-11-09T10:20:26.412" v="15834" actId="478"/>
          <ac:grpSpMkLst>
            <pc:docMk/>
            <pc:sldMk cId="3796547745" sldId="494"/>
            <ac:grpSpMk id="11" creationId="{324003E4-1D8C-45BF-8627-091B0C59FD6A}"/>
          </ac:grpSpMkLst>
        </pc:grpChg>
        <pc:grpChg chg="add del mod">
          <ac:chgData name="소 민환" userId="367441008b9a3a76" providerId="LiveId" clId="{648011A1-C917-459D-BE86-0EBE73518EF7}" dt="2020-11-09T10:20:04.470" v="15825" actId="165"/>
          <ac:grpSpMkLst>
            <pc:docMk/>
            <pc:sldMk cId="3796547745" sldId="494"/>
            <ac:grpSpMk id="12" creationId="{5E3D33B6-A25E-4914-855D-158BE3C734F2}"/>
          </ac:grpSpMkLst>
        </pc:grpChg>
        <pc:picChg chg="add del mod topLvl">
          <ac:chgData name="소 민환" userId="367441008b9a3a76" providerId="LiveId" clId="{648011A1-C917-459D-BE86-0EBE73518EF7}" dt="2020-11-27T10:21:28.950" v="19789" actId="478"/>
          <ac:picMkLst>
            <pc:docMk/>
            <pc:sldMk cId="3796547745" sldId="494"/>
            <ac:picMk id="4" creationId="{D03F3BE1-B3CA-42D9-8016-18018EE7D595}"/>
          </ac:picMkLst>
        </pc:picChg>
        <pc:picChg chg="add del mod topLvl">
          <ac:chgData name="소 민환" userId="367441008b9a3a76" providerId="LiveId" clId="{648011A1-C917-459D-BE86-0EBE73518EF7}" dt="2020-11-09T10:20:06.303" v="15827" actId="478"/>
          <ac:picMkLst>
            <pc:docMk/>
            <pc:sldMk cId="3796547745" sldId="494"/>
            <ac:picMk id="8" creationId="{01BA3335-FB15-432B-9203-180857103F07}"/>
          </ac:picMkLst>
        </pc:picChg>
        <pc:picChg chg="add del mod topLvl">
          <ac:chgData name="소 민환" userId="367441008b9a3a76" providerId="LiveId" clId="{648011A1-C917-459D-BE86-0EBE73518EF7}" dt="2020-11-09T10:20:05.732" v="15826" actId="478"/>
          <ac:picMkLst>
            <pc:docMk/>
            <pc:sldMk cId="3796547745" sldId="494"/>
            <ac:picMk id="10" creationId="{2BAFE9B4-F26F-4041-BFB6-415D4277BFF1}"/>
          </ac:picMkLst>
        </pc:picChg>
        <pc:picChg chg="add mod topLvl">
          <ac:chgData name="소 민환" userId="367441008b9a3a76" providerId="LiveId" clId="{648011A1-C917-459D-BE86-0EBE73518EF7}" dt="2020-11-27T10:28:33.476" v="19813" actId="165"/>
          <ac:picMkLst>
            <pc:docMk/>
            <pc:sldMk cId="3796547745" sldId="494"/>
            <ac:picMk id="10" creationId="{50804324-9CA4-4398-9175-04C0A4AFCAA4}"/>
          </ac:picMkLst>
        </pc:picChg>
        <pc:picChg chg="add mod topLvl">
          <ac:chgData name="소 민환" userId="367441008b9a3a76" providerId="LiveId" clId="{648011A1-C917-459D-BE86-0EBE73518EF7}" dt="2020-11-27T10:28:35.292" v="19814" actId="1076"/>
          <ac:picMkLst>
            <pc:docMk/>
            <pc:sldMk cId="3796547745" sldId="494"/>
            <ac:picMk id="12" creationId="{3C0585EF-E012-4FEB-AA47-BC89938A55EC}"/>
          </ac:picMkLst>
        </pc:picChg>
        <pc:picChg chg="add del mod">
          <ac:chgData name="소 민환" userId="367441008b9a3a76" providerId="LiveId" clId="{648011A1-C917-459D-BE86-0EBE73518EF7}" dt="2020-11-09T01:45:01.210" v="15559" actId="478"/>
          <ac:picMkLst>
            <pc:docMk/>
            <pc:sldMk cId="3796547745" sldId="494"/>
            <ac:picMk id="14" creationId="{34DDB7D8-EE78-49D5-BA56-B24044CDF391}"/>
          </ac:picMkLst>
        </pc:picChg>
        <pc:picChg chg="add del mod">
          <ac:chgData name="소 민환" userId="367441008b9a3a76" providerId="LiveId" clId="{648011A1-C917-459D-BE86-0EBE73518EF7}" dt="2020-11-09T10:20:06.923" v="15828" actId="478"/>
          <ac:picMkLst>
            <pc:docMk/>
            <pc:sldMk cId="3796547745" sldId="494"/>
            <ac:picMk id="16" creationId="{C94CCF8F-B855-4782-95F9-CCA0ABA6597B}"/>
          </ac:picMkLst>
        </pc:picChg>
        <pc:picChg chg="add del mod">
          <ac:chgData name="소 민환" userId="367441008b9a3a76" providerId="LiveId" clId="{648011A1-C917-459D-BE86-0EBE73518EF7}" dt="2020-11-09T10:20:07.420" v="15829" actId="478"/>
          <ac:picMkLst>
            <pc:docMk/>
            <pc:sldMk cId="3796547745" sldId="494"/>
            <ac:picMk id="18" creationId="{AB5F474C-66CD-4B22-842E-9F4450AE5B7C}"/>
          </ac:picMkLst>
        </pc:picChg>
        <pc:picChg chg="add del mod">
          <ac:chgData name="소 민환" userId="367441008b9a3a76" providerId="LiveId" clId="{648011A1-C917-459D-BE86-0EBE73518EF7}" dt="2020-11-09T01:49:26.334" v="15584" actId="478"/>
          <ac:picMkLst>
            <pc:docMk/>
            <pc:sldMk cId="3796547745" sldId="494"/>
            <ac:picMk id="20" creationId="{E1F5BFE0-B865-41FD-892F-C99D1A9B3805}"/>
          </ac:picMkLst>
        </pc:picChg>
      </pc:sldChg>
      <pc:sldChg chg="addSp delSp modSp add mod">
        <pc:chgData name="소 민환" userId="367441008b9a3a76" providerId="LiveId" clId="{648011A1-C917-459D-BE86-0EBE73518EF7}" dt="2020-11-27T10:15:45.746" v="19749" actId="164"/>
        <pc:sldMkLst>
          <pc:docMk/>
          <pc:sldMk cId="1738269567" sldId="495"/>
        </pc:sldMkLst>
        <pc:spChg chg="mod">
          <ac:chgData name="소 민환" userId="367441008b9a3a76" providerId="LiveId" clId="{648011A1-C917-459D-BE86-0EBE73518EF7}" dt="2020-11-27T10:15:45.746" v="19749" actId="164"/>
          <ac:spMkLst>
            <pc:docMk/>
            <pc:sldMk cId="1738269567" sldId="495"/>
            <ac:spMk id="2" creationId="{0814BBE9-2B55-49FA-909C-B08474F71A67}"/>
          </ac:spMkLst>
        </pc:spChg>
        <pc:spChg chg="add">
          <ac:chgData name="소 민환" userId="367441008b9a3a76" providerId="LiveId" clId="{648011A1-C917-459D-BE86-0EBE73518EF7}" dt="2020-11-10T16:11:11.810" v="17833" actId="22"/>
          <ac:spMkLst>
            <pc:docMk/>
            <pc:sldMk cId="1738269567" sldId="495"/>
            <ac:spMk id="3" creationId="{19B59C6D-65F7-46D3-989C-96532A2B6C80}"/>
          </ac:spMkLst>
        </pc:spChg>
        <pc:spChg chg="del">
          <ac:chgData name="소 민환" userId="367441008b9a3a76" providerId="LiveId" clId="{648011A1-C917-459D-BE86-0EBE73518EF7}" dt="2020-11-09T01:21:36.659" v="15116" actId="478"/>
          <ac:spMkLst>
            <pc:docMk/>
            <pc:sldMk cId="1738269567" sldId="495"/>
            <ac:spMk id="3" creationId="{CB478748-5634-4535-994B-3A62EDB98B52}"/>
          </ac:spMkLst>
        </pc:spChg>
        <pc:spChg chg="del">
          <ac:chgData name="소 민환" userId="367441008b9a3a76" providerId="LiveId" clId="{648011A1-C917-459D-BE86-0EBE73518EF7}" dt="2020-11-09T01:21:38.880" v="15118" actId="478"/>
          <ac:spMkLst>
            <pc:docMk/>
            <pc:sldMk cId="1738269567" sldId="495"/>
            <ac:spMk id="4" creationId="{0E8162D5-EC22-4050-A957-F343C64EC35B}"/>
          </ac:spMkLst>
        </pc:spChg>
        <pc:spChg chg="del">
          <ac:chgData name="소 민환" userId="367441008b9a3a76" providerId="LiveId" clId="{648011A1-C917-459D-BE86-0EBE73518EF7}" dt="2020-11-09T01:21:40.937" v="15120" actId="478"/>
          <ac:spMkLst>
            <pc:docMk/>
            <pc:sldMk cId="1738269567" sldId="495"/>
            <ac:spMk id="5" creationId="{6D362388-23F7-4D04-9030-EEBA7DA472EC}"/>
          </ac:spMkLst>
        </pc:spChg>
        <pc:spChg chg="add mod">
          <ac:chgData name="소 민환" userId="367441008b9a3a76" providerId="LiveId" clId="{648011A1-C917-459D-BE86-0EBE73518EF7}" dt="2020-11-27T10:15:45.746" v="19749" actId="164"/>
          <ac:spMkLst>
            <pc:docMk/>
            <pc:sldMk cId="1738269567" sldId="495"/>
            <ac:spMk id="6" creationId="{5448DC5D-A6A0-4295-B289-20635E417111}"/>
          </ac:spMkLst>
        </pc:spChg>
        <pc:spChg chg="add mod">
          <ac:chgData name="소 민환" userId="367441008b9a3a76" providerId="LiveId" clId="{648011A1-C917-459D-BE86-0EBE73518EF7}" dt="2020-11-27T10:15:45.746" v="19749" actId="164"/>
          <ac:spMkLst>
            <pc:docMk/>
            <pc:sldMk cId="1738269567" sldId="495"/>
            <ac:spMk id="8" creationId="{0FF78D1A-3BE9-40B2-BDD0-37E3AD49D48E}"/>
          </ac:spMkLst>
        </pc:spChg>
        <pc:spChg chg="add del mod">
          <ac:chgData name="소 민환" userId="367441008b9a3a76" providerId="LiveId" clId="{648011A1-C917-459D-BE86-0EBE73518EF7}" dt="2020-11-10T15:34:55.621" v="17093" actId="478"/>
          <ac:spMkLst>
            <pc:docMk/>
            <pc:sldMk cId="1738269567" sldId="495"/>
            <ac:spMk id="10" creationId="{D90772B7-3479-4A9C-851F-BE43578D5502}"/>
          </ac:spMkLst>
        </pc:spChg>
        <pc:spChg chg="add del mod">
          <ac:chgData name="소 민환" userId="367441008b9a3a76" providerId="LiveId" clId="{648011A1-C917-459D-BE86-0EBE73518EF7}" dt="2020-11-10T15:34:59.114" v="17095" actId="478"/>
          <ac:spMkLst>
            <pc:docMk/>
            <pc:sldMk cId="1738269567" sldId="495"/>
            <ac:spMk id="11" creationId="{B09A1F4D-2D34-4911-A1EF-9B51A2C137B1}"/>
          </ac:spMkLst>
        </pc:spChg>
        <pc:spChg chg="mod">
          <ac:chgData name="소 민환" userId="367441008b9a3a76" providerId="LiveId" clId="{648011A1-C917-459D-BE86-0EBE73518EF7}" dt="2020-11-27T10:15:45.746" v="19749" actId="164"/>
          <ac:spMkLst>
            <pc:docMk/>
            <pc:sldMk cId="1738269567" sldId="495"/>
            <ac:spMk id="73" creationId="{524165DB-3611-4B8D-97EB-2A961DEEB322}"/>
          </ac:spMkLst>
        </pc:spChg>
        <pc:spChg chg="mod">
          <ac:chgData name="소 민환" userId="367441008b9a3a76" providerId="LiveId" clId="{648011A1-C917-459D-BE86-0EBE73518EF7}" dt="2020-11-27T10:15:45.746" v="19749" actId="164"/>
          <ac:spMkLst>
            <pc:docMk/>
            <pc:sldMk cId="1738269567" sldId="495"/>
            <ac:spMk id="89" creationId="{8EFCC192-6081-42D2-855B-AAD1981D3632}"/>
          </ac:spMkLst>
        </pc:spChg>
        <pc:grpChg chg="add mod">
          <ac:chgData name="소 민환" userId="367441008b9a3a76" providerId="LiveId" clId="{648011A1-C917-459D-BE86-0EBE73518EF7}" dt="2020-11-27T10:15:45.746" v="19749" actId="164"/>
          <ac:grpSpMkLst>
            <pc:docMk/>
            <pc:sldMk cId="1738269567" sldId="495"/>
            <ac:grpSpMk id="4" creationId="{B50213BF-6B22-4CC2-9735-868D99CAB1C4}"/>
          </ac:grpSpMkLst>
        </pc:grpChg>
        <pc:picChg chg="add del">
          <ac:chgData name="소 민환" userId="367441008b9a3a76" providerId="LiveId" clId="{648011A1-C917-459D-BE86-0EBE73518EF7}" dt="2020-11-09T01:22:34.863" v="15170" actId="22"/>
          <ac:picMkLst>
            <pc:docMk/>
            <pc:sldMk cId="1738269567" sldId="495"/>
            <ac:picMk id="7" creationId="{1F3FB457-E305-4203-BE86-14DA02DD2701}"/>
          </ac:picMkLst>
        </pc:picChg>
        <pc:picChg chg="add del mod">
          <ac:chgData name="소 민환" userId="367441008b9a3a76" providerId="LiveId" clId="{648011A1-C917-459D-BE86-0EBE73518EF7}" dt="2020-11-10T15:34:56.966" v="17094" actId="478"/>
          <ac:picMkLst>
            <pc:docMk/>
            <pc:sldMk cId="1738269567" sldId="495"/>
            <ac:picMk id="9" creationId="{B76CDF35-7063-4D40-9FA3-CD7AB55C4D20}"/>
          </ac:picMkLst>
        </pc:picChg>
        <pc:picChg chg="mod">
          <ac:chgData name="소 민환" userId="367441008b9a3a76" providerId="LiveId" clId="{648011A1-C917-459D-BE86-0EBE73518EF7}" dt="2020-11-27T10:15:45.746" v="19749" actId="164"/>
          <ac:picMkLst>
            <pc:docMk/>
            <pc:sldMk cId="1738269567" sldId="495"/>
            <ac:picMk id="72" creationId="{BC5514B5-46DA-4985-B2B3-AA2E0034D931}"/>
          </ac:picMkLst>
        </pc:picChg>
        <pc:picChg chg="del">
          <ac:chgData name="소 민환" userId="367441008b9a3a76" providerId="LiveId" clId="{648011A1-C917-459D-BE86-0EBE73518EF7}" dt="2020-11-09T01:19:28.991" v="14969" actId="478"/>
          <ac:picMkLst>
            <pc:docMk/>
            <pc:sldMk cId="1738269567" sldId="495"/>
            <ac:picMk id="88" creationId="{5048F9B8-DAAE-48D6-9EDF-752E510384AE}"/>
          </ac:picMkLst>
        </pc:picChg>
        <pc:picChg chg="mod">
          <ac:chgData name="소 민환" userId="367441008b9a3a76" providerId="LiveId" clId="{648011A1-C917-459D-BE86-0EBE73518EF7}" dt="2020-11-27T10:15:45.746" v="19749" actId="164"/>
          <ac:picMkLst>
            <pc:docMk/>
            <pc:sldMk cId="1738269567" sldId="495"/>
            <ac:picMk id="91" creationId="{7AC14477-4FE3-4A65-A80F-0FCA9241CD3F}"/>
          </ac:picMkLst>
        </pc:picChg>
        <pc:picChg chg="mod">
          <ac:chgData name="소 민환" userId="367441008b9a3a76" providerId="LiveId" clId="{648011A1-C917-459D-BE86-0EBE73518EF7}" dt="2020-11-27T10:15:45.746" v="19749" actId="164"/>
          <ac:picMkLst>
            <pc:docMk/>
            <pc:sldMk cId="1738269567" sldId="495"/>
            <ac:picMk id="93" creationId="{34C2ECAD-93ED-4479-999B-F1DF664BDED1}"/>
          </ac:picMkLst>
        </pc:picChg>
        <pc:picChg chg="del">
          <ac:chgData name="소 민환" userId="367441008b9a3a76" providerId="LiveId" clId="{648011A1-C917-459D-BE86-0EBE73518EF7}" dt="2020-11-09T01:21:37.458" v="15117" actId="478"/>
          <ac:picMkLst>
            <pc:docMk/>
            <pc:sldMk cId="1738269567" sldId="495"/>
            <ac:picMk id="95" creationId="{30A720F1-1FE8-4ABD-9F24-AB47585A5409}"/>
          </ac:picMkLst>
        </pc:picChg>
        <pc:picChg chg="del">
          <ac:chgData name="소 민환" userId="367441008b9a3a76" providerId="LiveId" clId="{648011A1-C917-459D-BE86-0EBE73518EF7}" dt="2020-11-09T01:21:39.607" v="15119" actId="478"/>
          <ac:picMkLst>
            <pc:docMk/>
            <pc:sldMk cId="1738269567" sldId="495"/>
            <ac:picMk id="97" creationId="{72EF82D7-7501-4A0D-A468-4F373E63D157}"/>
          </ac:picMkLst>
        </pc:picChg>
      </pc:sldChg>
      <pc:sldChg chg="modSp add del mod">
        <pc:chgData name="소 민환" userId="367441008b9a3a76" providerId="LiveId" clId="{648011A1-C917-459D-BE86-0EBE73518EF7}" dt="2020-11-08T16:52:16.297" v="14873" actId="47"/>
        <pc:sldMkLst>
          <pc:docMk/>
          <pc:sldMk cId="1894362583" sldId="495"/>
        </pc:sldMkLst>
        <pc:spChg chg="mod">
          <ac:chgData name="소 민환" userId="367441008b9a3a76" providerId="LiveId" clId="{648011A1-C917-459D-BE86-0EBE73518EF7}" dt="2020-11-08T16:51:40.870" v="14872" actId="20577"/>
          <ac:spMkLst>
            <pc:docMk/>
            <pc:sldMk cId="1894362583" sldId="495"/>
            <ac:spMk id="107" creationId="{F363F92D-9918-48A6-AFC0-A7A754E3E0D7}"/>
          </ac:spMkLst>
        </pc:spChg>
      </pc:sldChg>
      <pc:sldChg chg="addSp delSp modSp add mod">
        <pc:chgData name="소 민환" userId="367441008b9a3a76" providerId="LiveId" clId="{648011A1-C917-459D-BE86-0EBE73518EF7}" dt="2020-11-27T10:15:51.925" v="19751" actId="164"/>
        <pc:sldMkLst>
          <pc:docMk/>
          <pc:sldMk cId="4159280205" sldId="496"/>
        </pc:sldMkLst>
        <pc:spChg chg="mod">
          <ac:chgData name="소 민환" userId="367441008b9a3a76" providerId="LiveId" clId="{648011A1-C917-459D-BE86-0EBE73518EF7}" dt="2020-11-27T10:15:51.925" v="19751" actId="164"/>
          <ac:spMkLst>
            <pc:docMk/>
            <pc:sldMk cId="4159280205" sldId="496"/>
            <ac:spMk id="2" creationId="{0814BBE9-2B55-49FA-909C-B08474F71A67}"/>
          </ac:spMkLst>
        </pc:spChg>
        <pc:spChg chg="add mod">
          <ac:chgData name="소 민환" userId="367441008b9a3a76" providerId="LiveId" clId="{648011A1-C917-459D-BE86-0EBE73518EF7}" dt="2020-11-27T10:15:51.925" v="19751" actId="164"/>
          <ac:spMkLst>
            <pc:docMk/>
            <pc:sldMk cId="4159280205" sldId="496"/>
            <ac:spMk id="3" creationId="{076366C1-7685-4544-90FF-9842A9E9632F}"/>
          </ac:spMkLst>
        </pc:spChg>
        <pc:spChg chg="add">
          <ac:chgData name="소 민환" userId="367441008b9a3a76" providerId="LiveId" clId="{648011A1-C917-459D-BE86-0EBE73518EF7}" dt="2020-11-10T16:11:16.503" v="17835" actId="22"/>
          <ac:spMkLst>
            <pc:docMk/>
            <pc:sldMk cId="4159280205" sldId="496"/>
            <ac:spMk id="4" creationId="{3C6AAE85-2770-44AB-A144-05946AE207C2}"/>
          </ac:spMkLst>
        </pc:spChg>
        <pc:spChg chg="mod">
          <ac:chgData name="소 민환" userId="367441008b9a3a76" providerId="LiveId" clId="{648011A1-C917-459D-BE86-0EBE73518EF7}" dt="2020-11-27T10:15:51.925" v="19751" actId="164"/>
          <ac:spMkLst>
            <pc:docMk/>
            <pc:sldMk cId="4159280205" sldId="496"/>
            <ac:spMk id="6" creationId="{5448DC5D-A6A0-4295-B289-20635E417111}"/>
          </ac:spMkLst>
        </pc:spChg>
        <pc:spChg chg="mod">
          <ac:chgData name="소 민환" userId="367441008b9a3a76" providerId="LiveId" clId="{648011A1-C917-459D-BE86-0EBE73518EF7}" dt="2020-11-27T10:15:51.925" v="19751" actId="164"/>
          <ac:spMkLst>
            <pc:docMk/>
            <pc:sldMk cId="4159280205" sldId="496"/>
            <ac:spMk id="8" creationId="{0FF78D1A-3BE9-40B2-BDD0-37E3AD49D48E}"/>
          </ac:spMkLst>
        </pc:spChg>
        <pc:spChg chg="mod">
          <ac:chgData name="소 민환" userId="367441008b9a3a76" providerId="LiveId" clId="{648011A1-C917-459D-BE86-0EBE73518EF7}" dt="2020-11-27T10:15:51.925" v="19751" actId="164"/>
          <ac:spMkLst>
            <pc:docMk/>
            <pc:sldMk cId="4159280205" sldId="496"/>
            <ac:spMk id="10" creationId="{D90772B7-3479-4A9C-851F-BE43578D5502}"/>
          </ac:spMkLst>
        </pc:spChg>
        <pc:spChg chg="mod">
          <ac:chgData name="소 민환" userId="367441008b9a3a76" providerId="LiveId" clId="{648011A1-C917-459D-BE86-0EBE73518EF7}" dt="2020-11-27T10:15:51.925" v="19751" actId="164"/>
          <ac:spMkLst>
            <pc:docMk/>
            <pc:sldMk cId="4159280205" sldId="496"/>
            <ac:spMk id="11" creationId="{B09A1F4D-2D34-4911-A1EF-9B51A2C137B1}"/>
          </ac:spMkLst>
        </pc:spChg>
        <pc:spChg chg="del">
          <ac:chgData name="소 민환" userId="367441008b9a3a76" providerId="LiveId" clId="{648011A1-C917-459D-BE86-0EBE73518EF7}" dt="2020-11-09T01:25:33.275" v="15240" actId="478"/>
          <ac:spMkLst>
            <pc:docMk/>
            <pc:sldMk cId="4159280205" sldId="496"/>
            <ac:spMk id="73" creationId="{524165DB-3611-4B8D-97EB-2A961DEEB322}"/>
          </ac:spMkLst>
        </pc:spChg>
        <pc:spChg chg="mod">
          <ac:chgData name="소 민환" userId="367441008b9a3a76" providerId="LiveId" clId="{648011A1-C917-459D-BE86-0EBE73518EF7}" dt="2020-11-27T10:15:51.925" v="19751" actId="164"/>
          <ac:spMkLst>
            <pc:docMk/>
            <pc:sldMk cId="4159280205" sldId="496"/>
            <ac:spMk id="89" creationId="{8EFCC192-6081-42D2-855B-AAD1981D3632}"/>
          </ac:spMkLst>
        </pc:spChg>
        <pc:grpChg chg="add mod">
          <ac:chgData name="소 민환" userId="367441008b9a3a76" providerId="LiveId" clId="{648011A1-C917-459D-BE86-0EBE73518EF7}" dt="2020-11-27T10:15:51.925" v="19751" actId="164"/>
          <ac:grpSpMkLst>
            <pc:docMk/>
            <pc:sldMk cId="4159280205" sldId="496"/>
            <ac:grpSpMk id="5" creationId="{1B806EB6-AE36-47EA-BBD4-0FE7D3F1FC83}"/>
          </ac:grpSpMkLst>
        </pc:grpChg>
        <pc:picChg chg="mod">
          <ac:chgData name="소 민환" userId="367441008b9a3a76" providerId="LiveId" clId="{648011A1-C917-459D-BE86-0EBE73518EF7}" dt="2020-11-27T10:15:51.925" v="19751" actId="164"/>
          <ac:picMkLst>
            <pc:docMk/>
            <pc:sldMk cId="4159280205" sldId="496"/>
            <ac:picMk id="9" creationId="{B76CDF35-7063-4D40-9FA3-CD7AB55C4D20}"/>
          </ac:picMkLst>
        </pc:picChg>
        <pc:picChg chg="mod">
          <ac:chgData name="소 민환" userId="367441008b9a3a76" providerId="LiveId" clId="{648011A1-C917-459D-BE86-0EBE73518EF7}" dt="2020-11-27T10:15:51.925" v="19751" actId="164"/>
          <ac:picMkLst>
            <pc:docMk/>
            <pc:sldMk cId="4159280205" sldId="496"/>
            <ac:picMk id="72" creationId="{BC5514B5-46DA-4985-B2B3-AA2E0034D931}"/>
          </ac:picMkLst>
        </pc:picChg>
        <pc:picChg chg="mod">
          <ac:chgData name="소 민환" userId="367441008b9a3a76" providerId="LiveId" clId="{648011A1-C917-459D-BE86-0EBE73518EF7}" dt="2020-11-27T10:15:51.925" v="19751" actId="164"/>
          <ac:picMkLst>
            <pc:docMk/>
            <pc:sldMk cId="4159280205" sldId="496"/>
            <ac:picMk id="91" creationId="{7AC14477-4FE3-4A65-A80F-0FCA9241CD3F}"/>
          </ac:picMkLst>
        </pc:picChg>
        <pc:picChg chg="mod">
          <ac:chgData name="소 민환" userId="367441008b9a3a76" providerId="LiveId" clId="{648011A1-C917-459D-BE86-0EBE73518EF7}" dt="2020-11-27T10:15:51.925" v="19751" actId="164"/>
          <ac:picMkLst>
            <pc:docMk/>
            <pc:sldMk cId="4159280205" sldId="496"/>
            <ac:picMk id="93" creationId="{34C2ECAD-93ED-4479-999B-F1DF664BDED1}"/>
          </ac:picMkLst>
        </pc:picChg>
      </pc:sldChg>
      <pc:sldChg chg="addSp delSp modSp add mod">
        <pc:chgData name="소 민환" userId="367441008b9a3a76" providerId="LiveId" clId="{648011A1-C917-459D-BE86-0EBE73518EF7}" dt="2020-11-27T10:16:16.388" v="19753" actId="164"/>
        <pc:sldMkLst>
          <pc:docMk/>
          <pc:sldMk cId="1714762982" sldId="497"/>
        </pc:sldMkLst>
        <pc:spChg chg="del">
          <ac:chgData name="소 민환" userId="367441008b9a3a76" providerId="LiveId" clId="{648011A1-C917-459D-BE86-0EBE73518EF7}" dt="2020-11-09T01:36:32.686" v="15479" actId="478"/>
          <ac:spMkLst>
            <pc:docMk/>
            <pc:sldMk cId="1714762982" sldId="497"/>
            <ac:spMk id="2" creationId="{0814BBE9-2B55-49FA-909C-B08474F71A67}"/>
          </ac:spMkLst>
        </pc:spChg>
        <pc:spChg chg="add">
          <ac:chgData name="소 민환" userId="367441008b9a3a76" providerId="LiveId" clId="{648011A1-C917-459D-BE86-0EBE73518EF7}" dt="2020-11-10T16:11:17.984" v="17836" actId="22"/>
          <ac:spMkLst>
            <pc:docMk/>
            <pc:sldMk cId="1714762982" sldId="497"/>
            <ac:spMk id="2" creationId="{250D27C9-FD1B-4B7D-A1A9-4C278EAA756C}"/>
          </ac:spMkLst>
        </pc:spChg>
        <pc:spChg chg="mod">
          <ac:chgData name="소 민환" userId="367441008b9a3a76" providerId="LiveId" clId="{648011A1-C917-459D-BE86-0EBE73518EF7}" dt="2020-11-27T10:16:16.388" v="19753" actId="164"/>
          <ac:spMkLst>
            <pc:docMk/>
            <pc:sldMk cId="1714762982" sldId="497"/>
            <ac:spMk id="3" creationId="{076366C1-7685-4544-90FF-9842A9E9632F}"/>
          </ac:spMkLst>
        </pc:spChg>
        <pc:spChg chg="add mod">
          <ac:chgData name="소 민환" userId="367441008b9a3a76" providerId="LiveId" clId="{648011A1-C917-459D-BE86-0EBE73518EF7}" dt="2020-11-27T10:16:16.388" v="19753" actId="164"/>
          <ac:spMkLst>
            <pc:docMk/>
            <pc:sldMk cId="1714762982" sldId="497"/>
            <ac:spMk id="5" creationId="{CF84AACC-422E-44B2-B303-DD2A89F4C0C3}"/>
          </ac:spMkLst>
        </pc:spChg>
        <pc:spChg chg="del mod">
          <ac:chgData name="소 민환" userId="367441008b9a3a76" providerId="LiveId" clId="{648011A1-C917-459D-BE86-0EBE73518EF7}" dt="2020-11-09T01:36:29.146" v="15476" actId="478"/>
          <ac:spMkLst>
            <pc:docMk/>
            <pc:sldMk cId="1714762982" sldId="497"/>
            <ac:spMk id="6" creationId="{5448DC5D-A6A0-4295-B289-20635E417111}"/>
          </ac:spMkLst>
        </pc:spChg>
        <pc:spChg chg="del">
          <ac:chgData name="소 민환" userId="367441008b9a3a76" providerId="LiveId" clId="{648011A1-C917-459D-BE86-0EBE73518EF7}" dt="2020-11-09T01:36:34.172" v="15480" actId="478"/>
          <ac:spMkLst>
            <pc:docMk/>
            <pc:sldMk cId="1714762982" sldId="497"/>
            <ac:spMk id="8" creationId="{0FF78D1A-3BE9-40B2-BDD0-37E3AD49D48E}"/>
          </ac:spMkLst>
        </pc:spChg>
        <pc:spChg chg="add mod">
          <ac:chgData name="소 민환" userId="367441008b9a3a76" providerId="LiveId" clId="{648011A1-C917-459D-BE86-0EBE73518EF7}" dt="2020-11-27T10:16:16.388" v="19753" actId="164"/>
          <ac:spMkLst>
            <pc:docMk/>
            <pc:sldMk cId="1714762982" sldId="497"/>
            <ac:spMk id="8" creationId="{7C4D5281-D0CB-4150-AE46-EE3F69C3CDCB}"/>
          </ac:spMkLst>
        </pc:spChg>
        <pc:spChg chg="add mod">
          <ac:chgData name="소 민환" userId="367441008b9a3a76" providerId="LiveId" clId="{648011A1-C917-459D-BE86-0EBE73518EF7}" dt="2020-11-27T10:16:16.388" v="19753" actId="164"/>
          <ac:spMkLst>
            <pc:docMk/>
            <pc:sldMk cId="1714762982" sldId="497"/>
            <ac:spMk id="9" creationId="{9175F8B7-C97E-4855-9F9D-5E2EBB976D82}"/>
          </ac:spMkLst>
        </pc:spChg>
        <pc:spChg chg="add mod">
          <ac:chgData name="소 민환" userId="367441008b9a3a76" providerId="LiveId" clId="{648011A1-C917-459D-BE86-0EBE73518EF7}" dt="2020-11-27T10:16:16.388" v="19753" actId="164"/>
          <ac:spMkLst>
            <pc:docMk/>
            <pc:sldMk cId="1714762982" sldId="497"/>
            <ac:spMk id="10" creationId="{75A293A1-EF06-43F0-8F4B-C065BCC2BD82}"/>
          </ac:spMkLst>
        </pc:spChg>
        <pc:spChg chg="del">
          <ac:chgData name="소 민환" userId="367441008b9a3a76" providerId="LiveId" clId="{648011A1-C917-459D-BE86-0EBE73518EF7}" dt="2020-11-09T01:28:02.553" v="15403" actId="478"/>
          <ac:spMkLst>
            <pc:docMk/>
            <pc:sldMk cId="1714762982" sldId="497"/>
            <ac:spMk id="10" creationId="{D90772B7-3479-4A9C-851F-BE43578D5502}"/>
          </ac:spMkLst>
        </pc:spChg>
        <pc:spChg chg="del mod">
          <ac:chgData name="소 민환" userId="367441008b9a3a76" providerId="LiveId" clId="{648011A1-C917-459D-BE86-0EBE73518EF7}" dt="2020-11-09T01:28:04.917" v="15406" actId="478"/>
          <ac:spMkLst>
            <pc:docMk/>
            <pc:sldMk cId="1714762982" sldId="497"/>
            <ac:spMk id="11" creationId="{B09A1F4D-2D34-4911-A1EF-9B51A2C137B1}"/>
          </ac:spMkLst>
        </pc:spChg>
        <pc:spChg chg="add mod">
          <ac:chgData name="소 민환" userId="367441008b9a3a76" providerId="LiveId" clId="{648011A1-C917-459D-BE86-0EBE73518EF7}" dt="2020-11-27T10:16:16.388" v="19753" actId="164"/>
          <ac:spMkLst>
            <pc:docMk/>
            <pc:sldMk cId="1714762982" sldId="497"/>
            <ac:spMk id="12" creationId="{D3AB56B8-6066-4F8B-BE3D-82CBB4888D26}"/>
          </ac:spMkLst>
        </pc:spChg>
        <pc:spChg chg="add mod">
          <ac:chgData name="소 민환" userId="367441008b9a3a76" providerId="LiveId" clId="{648011A1-C917-459D-BE86-0EBE73518EF7}" dt="2020-11-27T10:16:16.388" v="19753" actId="164"/>
          <ac:spMkLst>
            <pc:docMk/>
            <pc:sldMk cId="1714762982" sldId="497"/>
            <ac:spMk id="13" creationId="{102BDE08-8331-4F00-9A1C-92A455E1A02F}"/>
          </ac:spMkLst>
        </pc:spChg>
        <pc:spChg chg="del mod">
          <ac:chgData name="소 민환" userId="367441008b9a3a76" providerId="LiveId" clId="{648011A1-C917-459D-BE86-0EBE73518EF7}" dt="2020-11-09T01:36:27.823" v="15475" actId="478"/>
          <ac:spMkLst>
            <pc:docMk/>
            <pc:sldMk cId="1714762982" sldId="497"/>
            <ac:spMk id="89" creationId="{8EFCC192-6081-42D2-855B-AAD1981D3632}"/>
          </ac:spMkLst>
        </pc:spChg>
        <pc:grpChg chg="add mod">
          <ac:chgData name="소 민환" userId="367441008b9a3a76" providerId="LiveId" clId="{648011A1-C917-459D-BE86-0EBE73518EF7}" dt="2020-11-27T10:16:16.388" v="19753" actId="164"/>
          <ac:grpSpMkLst>
            <pc:docMk/>
            <pc:sldMk cId="1714762982" sldId="497"/>
            <ac:grpSpMk id="4" creationId="{9FFD8844-19DD-4462-90E3-88C55D5CB24D}"/>
          </ac:grpSpMkLst>
        </pc:grpChg>
        <pc:picChg chg="add mod">
          <ac:chgData name="소 민환" userId="367441008b9a3a76" providerId="LiveId" clId="{648011A1-C917-459D-BE86-0EBE73518EF7}" dt="2020-11-27T10:16:16.388" v="19753" actId="164"/>
          <ac:picMkLst>
            <pc:docMk/>
            <pc:sldMk cId="1714762982" sldId="497"/>
            <ac:picMk id="6" creationId="{C799EE00-3FFF-4C48-B716-4417CDB638F9}"/>
          </ac:picMkLst>
        </pc:picChg>
        <pc:picChg chg="add mod">
          <ac:chgData name="소 민환" userId="367441008b9a3a76" providerId="LiveId" clId="{648011A1-C917-459D-BE86-0EBE73518EF7}" dt="2020-11-27T10:16:16.388" v="19753" actId="164"/>
          <ac:picMkLst>
            <pc:docMk/>
            <pc:sldMk cId="1714762982" sldId="497"/>
            <ac:picMk id="7" creationId="{8FC415ED-F173-4915-A784-D9BC4C306E70}"/>
          </ac:picMkLst>
        </pc:picChg>
        <pc:picChg chg="del">
          <ac:chgData name="소 민환" userId="367441008b9a3a76" providerId="LiveId" clId="{648011A1-C917-459D-BE86-0EBE73518EF7}" dt="2020-11-09T01:28:03.276" v="15404" actId="478"/>
          <ac:picMkLst>
            <pc:docMk/>
            <pc:sldMk cId="1714762982" sldId="497"/>
            <ac:picMk id="9" creationId="{B76CDF35-7063-4D40-9FA3-CD7AB55C4D20}"/>
          </ac:picMkLst>
        </pc:picChg>
        <pc:picChg chg="add mod">
          <ac:chgData name="소 민환" userId="367441008b9a3a76" providerId="LiveId" clId="{648011A1-C917-459D-BE86-0EBE73518EF7}" dt="2020-11-27T10:16:16.388" v="19753" actId="164"/>
          <ac:picMkLst>
            <pc:docMk/>
            <pc:sldMk cId="1714762982" sldId="497"/>
            <ac:picMk id="11" creationId="{EE8D677C-C908-49E7-8778-7CEB8D5FFFA4}"/>
          </ac:picMkLst>
        </pc:picChg>
        <pc:picChg chg="mod">
          <ac:chgData name="소 민환" userId="367441008b9a3a76" providerId="LiveId" clId="{648011A1-C917-459D-BE86-0EBE73518EF7}" dt="2020-11-27T10:16:16.388" v="19753" actId="164"/>
          <ac:picMkLst>
            <pc:docMk/>
            <pc:sldMk cId="1714762982" sldId="497"/>
            <ac:picMk id="72" creationId="{BC5514B5-46DA-4985-B2B3-AA2E0034D931}"/>
          </ac:picMkLst>
        </pc:picChg>
        <pc:picChg chg="del">
          <ac:chgData name="소 민환" userId="367441008b9a3a76" providerId="LiveId" clId="{648011A1-C917-459D-BE86-0EBE73518EF7}" dt="2020-11-09T01:36:30.101" v="15477" actId="478"/>
          <ac:picMkLst>
            <pc:docMk/>
            <pc:sldMk cId="1714762982" sldId="497"/>
            <ac:picMk id="91" creationId="{7AC14477-4FE3-4A65-A80F-0FCA9241CD3F}"/>
          </ac:picMkLst>
        </pc:picChg>
        <pc:picChg chg="del">
          <ac:chgData name="소 민환" userId="367441008b9a3a76" providerId="LiveId" clId="{648011A1-C917-459D-BE86-0EBE73518EF7}" dt="2020-11-09T01:36:30.905" v="15478" actId="478"/>
          <ac:picMkLst>
            <pc:docMk/>
            <pc:sldMk cId="1714762982" sldId="497"/>
            <ac:picMk id="93" creationId="{34C2ECAD-93ED-4479-999B-F1DF664BDED1}"/>
          </ac:picMkLst>
        </pc:picChg>
      </pc:sldChg>
      <pc:sldChg chg="addSp delSp modSp add del mod">
        <pc:chgData name="소 민환" userId="367441008b9a3a76" providerId="LiveId" clId="{648011A1-C917-459D-BE86-0EBE73518EF7}" dt="2020-11-10T16:05:27.618" v="17605" actId="47"/>
        <pc:sldMkLst>
          <pc:docMk/>
          <pc:sldMk cId="1060914696" sldId="498"/>
        </pc:sldMkLst>
        <pc:picChg chg="add del mod">
          <ac:chgData name="소 민환" userId="367441008b9a3a76" providerId="LiveId" clId="{648011A1-C917-459D-BE86-0EBE73518EF7}" dt="2020-11-09T01:40:52.412" v="15510" actId="21"/>
          <ac:picMkLst>
            <pc:docMk/>
            <pc:sldMk cId="1060914696" sldId="498"/>
            <ac:picMk id="8" creationId="{A2E6FDF2-1CB5-4A42-8F5B-DBFD4A5E380A}"/>
          </ac:picMkLst>
        </pc:picChg>
      </pc:sldChg>
      <pc:sldChg chg="modSp add del mod">
        <pc:chgData name="소 민환" userId="367441008b9a3a76" providerId="LiveId" clId="{648011A1-C917-459D-BE86-0EBE73518EF7}" dt="2020-11-09T01:36:40.479" v="15481" actId="47"/>
        <pc:sldMkLst>
          <pc:docMk/>
          <pc:sldMk cId="1311746436" sldId="498"/>
        </pc:sldMkLst>
        <pc:spChg chg="mod">
          <ac:chgData name="소 민환" userId="367441008b9a3a76" providerId="LiveId" clId="{648011A1-C917-459D-BE86-0EBE73518EF7}" dt="2020-11-09T01:29:27.404" v="15422" actId="20577"/>
          <ac:spMkLst>
            <pc:docMk/>
            <pc:sldMk cId="1311746436" sldId="498"/>
            <ac:spMk id="3" creationId="{076366C1-7685-4544-90FF-9842A9E9632F}"/>
          </ac:spMkLst>
        </pc:spChg>
      </pc:sldChg>
      <pc:sldChg chg="add del">
        <pc:chgData name="소 민환" userId="367441008b9a3a76" providerId="LiveId" clId="{648011A1-C917-459D-BE86-0EBE73518EF7}" dt="2020-11-09T01:40:08.821" v="15502"/>
        <pc:sldMkLst>
          <pc:docMk/>
          <pc:sldMk cId="882480875" sldId="499"/>
        </pc:sldMkLst>
      </pc:sldChg>
      <pc:sldChg chg="delSp modSp add del mod">
        <pc:chgData name="소 민환" userId="367441008b9a3a76" providerId="LiveId" clId="{648011A1-C917-459D-BE86-0EBE73518EF7}" dt="2020-11-10T16:05:28.378" v="17606" actId="47"/>
        <pc:sldMkLst>
          <pc:docMk/>
          <pc:sldMk cId="2912803797" sldId="499"/>
        </pc:sldMkLst>
        <pc:spChg chg="mod topLvl">
          <ac:chgData name="소 민환" userId="367441008b9a3a76" providerId="LiveId" clId="{648011A1-C917-459D-BE86-0EBE73518EF7}" dt="2020-11-09T08:12:22.325" v="15609" actId="165"/>
          <ac:spMkLst>
            <pc:docMk/>
            <pc:sldMk cId="2912803797" sldId="499"/>
            <ac:spMk id="3" creationId="{BD10E5C0-234B-4276-8BA5-C03EDC8067E4}"/>
          </ac:spMkLst>
        </pc:spChg>
        <pc:spChg chg="mod topLvl">
          <ac:chgData name="소 민환" userId="367441008b9a3a76" providerId="LiveId" clId="{648011A1-C917-459D-BE86-0EBE73518EF7}" dt="2020-11-10T15:32:37.716" v="16907" actId="14100"/>
          <ac:spMkLst>
            <pc:docMk/>
            <pc:sldMk cId="2912803797" sldId="499"/>
            <ac:spMk id="5" creationId="{979E8CF6-4477-456F-85F7-AA1FA5A4ACDF}"/>
          </ac:spMkLst>
        </pc:spChg>
        <pc:grpChg chg="del topLvl">
          <ac:chgData name="소 민환" userId="367441008b9a3a76" providerId="LiveId" clId="{648011A1-C917-459D-BE86-0EBE73518EF7}" dt="2020-11-09T08:12:22.325" v="15609" actId="165"/>
          <ac:grpSpMkLst>
            <pc:docMk/>
            <pc:sldMk cId="2912803797" sldId="499"/>
            <ac:grpSpMk id="11" creationId="{324003E4-1D8C-45BF-8627-091B0C59FD6A}"/>
          </ac:grpSpMkLst>
        </pc:grpChg>
        <pc:grpChg chg="del">
          <ac:chgData name="소 민환" userId="367441008b9a3a76" providerId="LiveId" clId="{648011A1-C917-459D-BE86-0EBE73518EF7}" dt="2020-11-09T01:49:46.550" v="15587" actId="478"/>
          <ac:grpSpMkLst>
            <pc:docMk/>
            <pc:sldMk cId="2912803797" sldId="499"/>
            <ac:grpSpMk id="12" creationId="{5E3D33B6-A25E-4914-855D-158BE3C734F2}"/>
          </ac:grpSpMkLst>
        </pc:grpChg>
        <pc:picChg chg="del">
          <ac:chgData name="소 민환" userId="367441008b9a3a76" providerId="LiveId" clId="{648011A1-C917-459D-BE86-0EBE73518EF7}" dt="2020-11-09T01:49:44.656" v="15586" actId="478"/>
          <ac:picMkLst>
            <pc:docMk/>
            <pc:sldMk cId="2912803797" sldId="499"/>
            <ac:picMk id="8" creationId="{01BA3335-FB15-432B-9203-180857103F07}"/>
          </ac:picMkLst>
        </pc:picChg>
        <pc:picChg chg="del topLvl">
          <ac:chgData name="소 민환" userId="367441008b9a3a76" providerId="LiveId" clId="{648011A1-C917-459D-BE86-0EBE73518EF7}" dt="2020-11-09T01:49:46.550" v="15587" actId="478"/>
          <ac:picMkLst>
            <pc:docMk/>
            <pc:sldMk cId="2912803797" sldId="499"/>
            <ac:picMk id="10" creationId="{2BAFE9B4-F26F-4041-BFB6-415D4277BFF1}"/>
          </ac:picMkLst>
        </pc:picChg>
        <pc:picChg chg="del">
          <ac:chgData name="소 민환" userId="367441008b9a3a76" providerId="LiveId" clId="{648011A1-C917-459D-BE86-0EBE73518EF7}" dt="2020-11-09T01:49:48.098" v="15588" actId="478"/>
          <ac:picMkLst>
            <pc:docMk/>
            <pc:sldMk cId="2912803797" sldId="499"/>
            <ac:picMk id="16" creationId="{C94CCF8F-B855-4782-95F9-CCA0ABA6597B}"/>
          </ac:picMkLst>
        </pc:picChg>
        <pc:picChg chg="del">
          <ac:chgData name="소 민환" userId="367441008b9a3a76" providerId="LiveId" clId="{648011A1-C917-459D-BE86-0EBE73518EF7}" dt="2020-11-09T01:49:49.819" v="15589" actId="478"/>
          <ac:picMkLst>
            <pc:docMk/>
            <pc:sldMk cId="2912803797" sldId="499"/>
            <ac:picMk id="18" creationId="{AB5F474C-66CD-4B22-842E-9F4450AE5B7C}"/>
          </ac:picMkLst>
        </pc:picChg>
      </pc:sldChg>
      <pc:sldChg chg="addSp delSp modSp new del mod">
        <pc:chgData name="소 민환" userId="367441008b9a3a76" providerId="LiveId" clId="{648011A1-C917-459D-BE86-0EBE73518EF7}" dt="2020-11-10T15:30:27.901" v="16906" actId="47"/>
        <pc:sldMkLst>
          <pc:docMk/>
          <pc:sldMk cId="2075495675" sldId="500"/>
        </pc:sldMkLst>
        <pc:picChg chg="add mod">
          <ac:chgData name="소 민환" userId="367441008b9a3a76" providerId="LiveId" clId="{648011A1-C917-459D-BE86-0EBE73518EF7}" dt="2020-11-09T01:55:53.206" v="15591"/>
          <ac:picMkLst>
            <pc:docMk/>
            <pc:sldMk cId="2075495675" sldId="500"/>
            <ac:picMk id="3" creationId="{4EDC1603-1DFD-4FF9-A13A-2953174A7CF7}"/>
          </ac:picMkLst>
        </pc:picChg>
        <pc:picChg chg="add mod">
          <ac:chgData name="소 민환" userId="367441008b9a3a76" providerId="LiveId" clId="{648011A1-C917-459D-BE86-0EBE73518EF7}" dt="2020-11-09T01:56:27.642" v="15603" actId="1076"/>
          <ac:picMkLst>
            <pc:docMk/>
            <pc:sldMk cId="2075495675" sldId="500"/>
            <ac:picMk id="5" creationId="{566884B1-9414-43BD-B647-BF86244866C4}"/>
          </ac:picMkLst>
        </pc:picChg>
        <pc:picChg chg="add mod">
          <ac:chgData name="소 민환" userId="367441008b9a3a76" providerId="LiveId" clId="{648011A1-C917-459D-BE86-0EBE73518EF7}" dt="2020-11-09T01:56:27.642" v="15603" actId="1076"/>
          <ac:picMkLst>
            <pc:docMk/>
            <pc:sldMk cId="2075495675" sldId="500"/>
            <ac:picMk id="7" creationId="{523116E1-92A5-4622-B744-8310899154D8}"/>
          </ac:picMkLst>
        </pc:picChg>
        <pc:picChg chg="add del mod">
          <ac:chgData name="소 민환" userId="367441008b9a3a76" providerId="LiveId" clId="{648011A1-C917-459D-BE86-0EBE73518EF7}" dt="2020-11-09T01:56:29.365" v="15604" actId="478"/>
          <ac:picMkLst>
            <pc:docMk/>
            <pc:sldMk cId="2075495675" sldId="500"/>
            <ac:picMk id="9" creationId="{9F29ECAF-A945-434A-931B-A1BD3C9C32C2}"/>
          </ac:picMkLst>
        </pc:picChg>
        <pc:picChg chg="add del mod">
          <ac:chgData name="소 민환" userId="367441008b9a3a76" providerId="LiveId" clId="{648011A1-C917-459D-BE86-0EBE73518EF7}" dt="2020-11-09T01:56:29.365" v="15604" actId="478"/>
          <ac:picMkLst>
            <pc:docMk/>
            <pc:sldMk cId="2075495675" sldId="500"/>
            <ac:picMk id="11" creationId="{789269FC-A518-4058-B0B0-2CA2AB91961D}"/>
          </ac:picMkLst>
        </pc:picChg>
        <pc:picChg chg="add mod">
          <ac:chgData name="소 민환" userId="367441008b9a3a76" providerId="LiveId" clId="{648011A1-C917-459D-BE86-0EBE73518EF7}" dt="2020-11-09T01:56:34.312" v="15606" actId="1076"/>
          <ac:picMkLst>
            <pc:docMk/>
            <pc:sldMk cId="2075495675" sldId="500"/>
            <ac:picMk id="13" creationId="{423DF31B-7F91-4BAE-BA2C-331F32868B26}"/>
          </ac:picMkLst>
        </pc:picChg>
        <pc:picChg chg="add mod">
          <ac:chgData name="소 민환" userId="367441008b9a3a76" providerId="LiveId" clId="{648011A1-C917-459D-BE86-0EBE73518EF7}" dt="2020-11-09T01:56:34.312" v="15606" actId="1076"/>
          <ac:picMkLst>
            <pc:docMk/>
            <pc:sldMk cId="2075495675" sldId="500"/>
            <ac:picMk id="15" creationId="{13D4A6D6-17DA-4CE2-8D97-2DF8A9FD7B5C}"/>
          </ac:picMkLst>
        </pc:picChg>
      </pc:sldChg>
      <pc:sldChg chg="new del">
        <pc:chgData name="소 민환" userId="367441008b9a3a76" providerId="LiveId" clId="{648011A1-C917-459D-BE86-0EBE73518EF7}" dt="2020-11-09T09:49:09.445" v="15615" actId="680"/>
        <pc:sldMkLst>
          <pc:docMk/>
          <pc:sldMk cId="146282035" sldId="501"/>
        </pc:sldMkLst>
      </pc:sldChg>
      <pc:sldChg chg="addSp delSp modSp add del mod ord">
        <pc:chgData name="소 민환" userId="367441008b9a3a76" providerId="LiveId" clId="{648011A1-C917-459D-BE86-0EBE73518EF7}" dt="2020-11-27T10:22:15.217" v="19799" actId="47"/>
        <pc:sldMkLst>
          <pc:docMk/>
          <pc:sldMk cId="250897204" sldId="501"/>
        </pc:sldMkLst>
        <pc:spChg chg="add del">
          <ac:chgData name="소 민환" userId="367441008b9a3a76" providerId="LiveId" clId="{648011A1-C917-459D-BE86-0EBE73518EF7}" dt="2020-11-09T10:09:14.170" v="15680" actId="478"/>
          <ac:spMkLst>
            <pc:docMk/>
            <pc:sldMk cId="250897204" sldId="501"/>
            <ac:spMk id="2" creationId="{0814BBE9-2B55-49FA-909C-B08474F71A67}"/>
          </ac:spMkLst>
        </pc:spChg>
        <pc:spChg chg="add del">
          <ac:chgData name="소 민환" userId="367441008b9a3a76" providerId="LiveId" clId="{648011A1-C917-459D-BE86-0EBE73518EF7}" dt="2020-11-09T10:09:14.170" v="15680" actId="478"/>
          <ac:spMkLst>
            <pc:docMk/>
            <pc:sldMk cId="250897204" sldId="501"/>
            <ac:spMk id="3" creationId="{CB478748-5634-4535-994B-3A62EDB98B52}"/>
          </ac:spMkLst>
        </pc:spChg>
        <pc:spChg chg="add">
          <ac:chgData name="소 민환" userId="367441008b9a3a76" providerId="LiveId" clId="{648011A1-C917-459D-BE86-0EBE73518EF7}" dt="2020-11-10T16:11:19.539" v="17837" actId="22"/>
          <ac:spMkLst>
            <pc:docMk/>
            <pc:sldMk cId="250897204" sldId="501"/>
            <ac:spMk id="3" creationId="{E8160137-69AE-4C3D-8241-F9D215C09277}"/>
          </ac:spMkLst>
        </pc:spChg>
        <pc:spChg chg="add del">
          <ac:chgData name="소 민환" userId="367441008b9a3a76" providerId="LiveId" clId="{648011A1-C917-459D-BE86-0EBE73518EF7}" dt="2020-11-09T10:09:14.170" v="15680" actId="478"/>
          <ac:spMkLst>
            <pc:docMk/>
            <pc:sldMk cId="250897204" sldId="501"/>
            <ac:spMk id="4" creationId="{0E8162D5-EC22-4050-A957-F343C64EC35B}"/>
          </ac:spMkLst>
        </pc:spChg>
        <pc:spChg chg="add del">
          <ac:chgData name="소 민환" userId="367441008b9a3a76" providerId="LiveId" clId="{648011A1-C917-459D-BE86-0EBE73518EF7}" dt="2020-11-09T10:09:14.170" v="15680" actId="478"/>
          <ac:spMkLst>
            <pc:docMk/>
            <pc:sldMk cId="250897204" sldId="501"/>
            <ac:spMk id="5" creationId="{6D362388-23F7-4D04-9030-EEBA7DA472EC}"/>
          </ac:spMkLst>
        </pc:spChg>
        <pc:spChg chg="mod topLvl">
          <ac:chgData name="소 민환" userId="367441008b9a3a76" providerId="LiveId" clId="{648011A1-C917-459D-BE86-0EBE73518EF7}" dt="2020-11-27T10:21:08.264" v="19786" actId="164"/>
          <ac:spMkLst>
            <pc:docMk/>
            <pc:sldMk cId="250897204" sldId="501"/>
            <ac:spMk id="73" creationId="{524165DB-3611-4B8D-97EB-2A961DEEB322}"/>
          </ac:spMkLst>
        </pc:spChg>
        <pc:spChg chg="add del mod topLvl">
          <ac:chgData name="소 민환" userId="367441008b9a3a76" providerId="LiveId" clId="{648011A1-C917-459D-BE86-0EBE73518EF7}" dt="2020-11-27T10:21:08.264" v="19786" actId="164"/>
          <ac:spMkLst>
            <pc:docMk/>
            <pc:sldMk cId="250897204" sldId="501"/>
            <ac:spMk id="89" creationId="{8EFCC192-6081-42D2-855B-AAD1981D3632}"/>
          </ac:spMkLst>
        </pc:spChg>
        <pc:grpChg chg="add del mod">
          <ac:chgData name="소 민환" userId="367441008b9a3a76" providerId="LiveId" clId="{648011A1-C917-459D-BE86-0EBE73518EF7}" dt="2020-11-27T10:20:12.650" v="19776" actId="165"/>
          <ac:grpSpMkLst>
            <pc:docMk/>
            <pc:sldMk cId="250897204" sldId="501"/>
            <ac:grpSpMk id="2" creationId="{1BD93397-2BAD-48E9-AECA-1F4963CCE950}"/>
          </ac:grpSpMkLst>
        </pc:grpChg>
        <pc:grpChg chg="add del mod">
          <ac:chgData name="소 민환" userId="367441008b9a3a76" providerId="LiveId" clId="{648011A1-C917-459D-BE86-0EBE73518EF7}" dt="2020-11-27T10:21:08.264" v="19786" actId="164"/>
          <ac:grpSpMkLst>
            <pc:docMk/>
            <pc:sldMk cId="250897204" sldId="501"/>
            <ac:grpSpMk id="4" creationId="{A9E33472-5E41-420D-9321-23A9908B52ED}"/>
          </ac:grpSpMkLst>
        </pc:grpChg>
        <pc:picChg chg="add mod topLvl">
          <ac:chgData name="소 민환" userId="367441008b9a3a76" providerId="LiveId" clId="{648011A1-C917-459D-BE86-0EBE73518EF7}" dt="2020-11-27T10:21:08.264" v="19786" actId="164"/>
          <ac:picMkLst>
            <pc:docMk/>
            <pc:sldMk cId="250897204" sldId="501"/>
            <ac:picMk id="7" creationId="{84590786-E8EF-4F94-9BD2-2D0CC87DA391}"/>
          </ac:picMkLst>
        </pc:picChg>
        <pc:picChg chg="mod topLvl">
          <ac:chgData name="소 민환" userId="367441008b9a3a76" providerId="LiveId" clId="{648011A1-C917-459D-BE86-0EBE73518EF7}" dt="2020-11-27T10:21:08.264" v="19786" actId="164"/>
          <ac:picMkLst>
            <pc:docMk/>
            <pc:sldMk cId="250897204" sldId="501"/>
            <ac:picMk id="72" creationId="{BC5514B5-46DA-4985-B2B3-AA2E0034D931}"/>
          </ac:picMkLst>
        </pc:picChg>
        <pc:picChg chg="mod topLvl">
          <ac:chgData name="소 민환" userId="367441008b9a3a76" providerId="LiveId" clId="{648011A1-C917-459D-BE86-0EBE73518EF7}" dt="2020-11-27T10:21:08.264" v="19786" actId="164"/>
          <ac:picMkLst>
            <pc:docMk/>
            <pc:sldMk cId="250897204" sldId="501"/>
            <ac:picMk id="88" creationId="{5048F9B8-DAAE-48D6-9EDF-752E510384AE}"/>
          </ac:picMkLst>
        </pc:picChg>
        <pc:picChg chg="add del">
          <ac:chgData name="소 민환" userId="367441008b9a3a76" providerId="LiveId" clId="{648011A1-C917-459D-BE86-0EBE73518EF7}" dt="2020-11-09T10:09:14.170" v="15680" actId="478"/>
          <ac:picMkLst>
            <pc:docMk/>
            <pc:sldMk cId="250897204" sldId="501"/>
            <ac:picMk id="91" creationId="{7AC14477-4FE3-4A65-A80F-0FCA9241CD3F}"/>
          </ac:picMkLst>
        </pc:picChg>
        <pc:picChg chg="add del">
          <ac:chgData name="소 민환" userId="367441008b9a3a76" providerId="LiveId" clId="{648011A1-C917-459D-BE86-0EBE73518EF7}" dt="2020-11-09T10:09:14.170" v="15680" actId="478"/>
          <ac:picMkLst>
            <pc:docMk/>
            <pc:sldMk cId="250897204" sldId="501"/>
            <ac:picMk id="93" creationId="{34C2ECAD-93ED-4479-999B-F1DF664BDED1}"/>
          </ac:picMkLst>
        </pc:picChg>
        <pc:picChg chg="add del">
          <ac:chgData name="소 민환" userId="367441008b9a3a76" providerId="LiveId" clId="{648011A1-C917-459D-BE86-0EBE73518EF7}" dt="2020-11-09T10:09:14.170" v="15680" actId="478"/>
          <ac:picMkLst>
            <pc:docMk/>
            <pc:sldMk cId="250897204" sldId="501"/>
            <ac:picMk id="95" creationId="{30A720F1-1FE8-4ABD-9F24-AB47585A5409}"/>
          </ac:picMkLst>
        </pc:picChg>
        <pc:picChg chg="add del">
          <ac:chgData name="소 민환" userId="367441008b9a3a76" providerId="LiveId" clId="{648011A1-C917-459D-BE86-0EBE73518EF7}" dt="2020-11-09T10:09:14.170" v="15680" actId="478"/>
          <ac:picMkLst>
            <pc:docMk/>
            <pc:sldMk cId="250897204" sldId="501"/>
            <ac:picMk id="97" creationId="{72EF82D7-7501-4A0D-A468-4F373E63D157}"/>
          </ac:picMkLst>
        </pc:picChg>
      </pc:sldChg>
      <pc:sldChg chg="addSp delSp modSp new del mod setBg">
        <pc:chgData name="소 민환" userId="367441008b9a3a76" providerId="LiveId" clId="{648011A1-C917-459D-BE86-0EBE73518EF7}" dt="2020-11-10T15:30:22.618" v="16905" actId="47"/>
        <pc:sldMkLst>
          <pc:docMk/>
          <pc:sldMk cId="3138897215" sldId="502"/>
        </pc:sldMkLst>
        <pc:spChg chg="add del mod topLvl">
          <ac:chgData name="소 민환" userId="367441008b9a3a76" providerId="LiveId" clId="{648011A1-C917-459D-BE86-0EBE73518EF7}" dt="2020-11-10T10:51:37.619" v="16878" actId="478"/>
          <ac:spMkLst>
            <pc:docMk/>
            <pc:sldMk cId="3138897215" sldId="502"/>
            <ac:spMk id="3" creationId="{266B8C04-AFB6-4CA3-B079-A7EABF3C64CE}"/>
          </ac:spMkLst>
        </pc:spChg>
        <pc:spChg chg="add del mod ord topLvl">
          <ac:chgData name="소 민환" userId="367441008b9a3a76" providerId="LiveId" clId="{648011A1-C917-459D-BE86-0EBE73518EF7}" dt="2020-11-10T10:51:40.079" v="16879" actId="478"/>
          <ac:spMkLst>
            <pc:docMk/>
            <pc:sldMk cId="3138897215" sldId="502"/>
            <ac:spMk id="26" creationId="{D2ADA465-DF2D-4877-B619-B611A2B3A4D4}"/>
          </ac:spMkLst>
        </pc:spChg>
        <pc:grpChg chg="add del mod">
          <ac:chgData name="소 민환" userId="367441008b9a3a76" providerId="LiveId" clId="{648011A1-C917-459D-BE86-0EBE73518EF7}" dt="2020-11-09T15:49:42.921" v="16506" actId="165"/>
          <ac:grpSpMkLst>
            <pc:docMk/>
            <pc:sldMk cId="3138897215" sldId="502"/>
            <ac:grpSpMk id="2" creationId="{F21F4BF7-87E3-4AF0-84D1-AE1F363F7A20}"/>
          </ac:grpSpMkLst>
        </pc:grpChg>
        <pc:grpChg chg="add del mod">
          <ac:chgData name="소 민환" userId="367441008b9a3a76" providerId="LiveId" clId="{648011A1-C917-459D-BE86-0EBE73518EF7}" dt="2020-11-09T15:55:11.013" v="16511" actId="165"/>
          <ac:grpSpMkLst>
            <pc:docMk/>
            <pc:sldMk cId="3138897215" sldId="502"/>
            <ac:grpSpMk id="4" creationId="{7B12905F-1324-49C1-AC27-05495D41C1AB}"/>
          </ac:grpSpMkLst>
        </pc:grpChg>
        <pc:grpChg chg="add del mod">
          <ac:chgData name="소 민환" userId="367441008b9a3a76" providerId="LiveId" clId="{648011A1-C917-459D-BE86-0EBE73518EF7}" dt="2020-11-09T15:58:30.869" v="16522" actId="165"/>
          <ac:grpSpMkLst>
            <pc:docMk/>
            <pc:sldMk cId="3138897215" sldId="502"/>
            <ac:grpSpMk id="5" creationId="{523DFC44-5DAA-4086-987F-5BA5A377326E}"/>
          </ac:grpSpMkLst>
        </pc:grpChg>
        <pc:grpChg chg="add mod">
          <ac:chgData name="소 민환" userId="367441008b9a3a76" providerId="LiveId" clId="{648011A1-C917-459D-BE86-0EBE73518EF7}" dt="2020-11-10T10:51:15.632" v="16872" actId="164"/>
          <ac:grpSpMkLst>
            <pc:docMk/>
            <pc:sldMk cId="3138897215" sldId="502"/>
            <ac:grpSpMk id="5" creationId="{834B763E-A708-46C4-BBC5-355BF8D60624}"/>
          </ac:grpSpMkLst>
        </pc:grpChg>
        <pc:grpChg chg="add mod">
          <ac:chgData name="소 민환" userId="367441008b9a3a76" providerId="LiveId" clId="{648011A1-C917-459D-BE86-0EBE73518EF7}" dt="2020-11-10T10:55:43.895" v="16889" actId="1076"/>
          <ac:grpSpMkLst>
            <pc:docMk/>
            <pc:sldMk cId="3138897215" sldId="502"/>
            <ac:grpSpMk id="7" creationId="{2DF7C749-D74F-403E-A4FE-072F13FD8305}"/>
          </ac:grpSpMkLst>
        </pc:grpChg>
        <pc:grpChg chg="add mod">
          <ac:chgData name="소 민환" userId="367441008b9a3a76" providerId="LiveId" clId="{648011A1-C917-459D-BE86-0EBE73518EF7}" dt="2020-11-09T14:55:50.625" v="16035" actId="164"/>
          <ac:grpSpMkLst>
            <pc:docMk/>
            <pc:sldMk cId="3138897215" sldId="502"/>
            <ac:grpSpMk id="10" creationId="{47F19AEF-D897-4260-B241-A45FC5599D49}"/>
          </ac:grpSpMkLst>
        </pc:grpChg>
        <pc:grpChg chg="add del mod">
          <ac:chgData name="소 민환" userId="367441008b9a3a76" providerId="LiveId" clId="{648011A1-C917-459D-BE86-0EBE73518EF7}" dt="2020-11-09T14:57:57.727" v="16058" actId="165"/>
          <ac:grpSpMkLst>
            <pc:docMk/>
            <pc:sldMk cId="3138897215" sldId="502"/>
            <ac:grpSpMk id="11" creationId="{03CB408A-2195-4D74-99B9-41B169758454}"/>
          </ac:grpSpMkLst>
        </pc:grpChg>
        <pc:grpChg chg="add mod">
          <ac:chgData name="소 민환" userId="367441008b9a3a76" providerId="LiveId" clId="{648011A1-C917-459D-BE86-0EBE73518EF7}" dt="2020-11-09T16:03:33.956" v="16739" actId="164"/>
          <ac:grpSpMkLst>
            <pc:docMk/>
            <pc:sldMk cId="3138897215" sldId="502"/>
            <ac:grpSpMk id="12" creationId="{E5632271-CE90-4D5D-B922-D80BB00E4714}"/>
          </ac:grpSpMkLst>
        </pc:grpChg>
        <pc:grpChg chg="add del mod topLvl">
          <ac:chgData name="소 민환" userId="367441008b9a3a76" providerId="LiveId" clId="{648011A1-C917-459D-BE86-0EBE73518EF7}" dt="2020-11-10T10:50:34.380" v="16860" actId="165"/>
          <ac:grpSpMkLst>
            <pc:docMk/>
            <pc:sldMk cId="3138897215" sldId="502"/>
            <ac:grpSpMk id="13" creationId="{1F223A6D-D8AD-4ABA-8B52-8795D05D6A78}"/>
          </ac:grpSpMkLst>
        </pc:grpChg>
        <pc:grpChg chg="add del mod">
          <ac:chgData name="소 민환" userId="367441008b9a3a76" providerId="LiveId" clId="{648011A1-C917-459D-BE86-0EBE73518EF7}" dt="2020-11-10T10:50:09.058" v="16847" actId="165"/>
          <ac:grpSpMkLst>
            <pc:docMk/>
            <pc:sldMk cId="3138897215" sldId="502"/>
            <ac:grpSpMk id="14" creationId="{D297D295-A748-4E51-9AD6-14A3865959CC}"/>
          </ac:grpSpMkLst>
        </pc:grpChg>
        <pc:grpChg chg="add del mod topLvl">
          <ac:chgData name="소 민환" userId="367441008b9a3a76" providerId="LiveId" clId="{648011A1-C917-459D-BE86-0EBE73518EF7}" dt="2020-11-09T15:55:18.650" v="16514" actId="165"/>
          <ac:grpSpMkLst>
            <pc:docMk/>
            <pc:sldMk cId="3138897215" sldId="502"/>
            <ac:grpSpMk id="15" creationId="{62CFFA7E-9C7E-4943-9544-1A048E49F311}"/>
          </ac:grpSpMkLst>
        </pc:grpChg>
        <pc:picChg chg="add mod">
          <ac:chgData name="소 민환" userId="367441008b9a3a76" providerId="LiveId" clId="{648011A1-C917-459D-BE86-0EBE73518EF7}" dt="2020-11-10T10:51:58.864" v="16884" actId="164"/>
          <ac:picMkLst>
            <pc:docMk/>
            <pc:sldMk cId="3138897215" sldId="502"/>
            <ac:picMk id="4" creationId="{E0E29928-D3A7-4FA7-9091-EE7F5A880B6F}"/>
          </ac:picMkLst>
        </pc:picChg>
        <pc:picChg chg="add del mod ord">
          <ac:chgData name="소 민환" userId="367441008b9a3a76" providerId="LiveId" clId="{648011A1-C917-459D-BE86-0EBE73518EF7}" dt="2020-11-09T14:51:18.137" v="15987" actId="478"/>
          <ac:picMkLst>
            <pc:docMk/>
            <pc:sldMk cId="3138897215" sldId="502"/>
            <ac:picMk id="5" creationId="{C5B2BBD0-CFFC-4D1C-85CA-ADFC15B74AA5}"/>
          </ac:picMkLst>
        </pc:picChg>
        <pc:picChg chg="add mod">
          <ac:chgData name="소 민환" userId="367441008b9a3a76" providerId="LiveId" clId="{648011A1-C917-459D-BE86-0EBE73518EF7}" dt="2020-11-10T10:51:58.864" v="16884" actId="164"/>
          <ac:picMkLst>
            <pc:docMk/>
            <pc:sldMk cId="3138897215" sldId="502"/>
            <ac:picMk id="6" creationId="{B0BA92E7-A57B-4D5B-844B-999109F9BD27}"/>
          </ac:picMkLst>
        </pc:picChg>
        <pc:picChg chg="add del mod ord">
          <ac:chgData name="소 민환" userId="367441008b9a3a76" providerId="LiveId" clId="{648011A1-C917-459D-BE86-0EBE73518EF7}" dt="2020-11-09T15:41:28.881" v="16504" actId="478"/>
          <ac:picMkLst>
            <pc:docMk/>
            <pc:sldMk cId="3138897215" sldId="502"/>
            <ac:picMk id="7" creationId="{02138E38-993A-4177-92A3-77D61EFB2E52}"/>
          </ac:picMkLst>
        </pc:picChg>
        <pc:picChg chg="add del mod">
          <ac:chgData name="소 민환" userId="367441008b9a3a76" providerId="LiveId" clId="{648011A1-C917-459D-BE86-0EBE73518EF7}" dt="2020-11-09T16:01:16.733" v="16717" actId="478"/>
          <ac:picMkLst>
            <pc:docMk/>
            <pc:sldMk cId="3138897215" sldId="502"/>
            <ac:picMk id="8" creationId="{59569E0E-508D-4545-9B76-AB37F121FFF8}"/>
          </ac:picMkLst>
        </pc:picChg>
        <pc:picChg chg="add del mod topLvl">
          <ac:chgData name="소 민환" userId="367441008b9a3a76" providerId="LiveId" clId="{648011A1-C917-459D-BE86-0EBE73518EF7}" dt="2020-11-09T16:05:38.619" v="16842" actId="478"/>
          <ac:picMkLst>
            <pc:docMk/>
            <pc:sldMk cId="3138897215" sldId="502"/>
            <ac:picMk id="9" creationId="{C3219F96-83EB-42E3-A850-DBC87970A6CF}"/>
          </ac:picMkLst>
        </pc:picChg>
        <pc:picChg chg="add del mod ord topLvl">
          <ac:chgData name="소 민환" userId="367441008b9a3a76" providerId="LiveId" clId="{648011A1-C917-459D-BE86-0EBE73518EF7}" dt="2020-11-10T10:51:35.668" v="16877" actId="478"/>
          <ac:picMkLst>
            <pc:docMk/>
            <pc:sldMk cId="3138897215" sldId="502"/>
            <ac:picMk id="11" creationId="{E2EC6760-728A-4903-B929-E56987DE6FC2}"/>
          </ac:picMkLst>
        </pc:picChg>
        <pc:picChg chg="add del mod">
          <ac:chgData name="소 민환" userId="367441008b9a3a76" providerId="LiveId" clId="{648011A1-C917-459D-BE86-0EBE73518EF7}" dt="2020-11-09T14:58:31.272" v="16077" actId="478"/>
          <ac:picMkLst>
            <pc:docMk/>
            <pc:sldMk cId="3138897215" sldId="502"/>
            <ac:picMk id="13" creationId="{E0ABED75-A813-4F0E-8D3B-0C4A95ACF412}"/>
          </ac:picMkLst>
        </pc:picChg>
        <pc:picChg chg="add mod">
          <ac:chgData name="소 민환" userId="367441008b9a3a76" providerId="LiveId" clId="{648011A1-C917-459D-BE86-0EBE73518EF7}" dt="2020-11-09T14:58:21.093" v="16075" actId="571"/>
          <ac:picMkLst>
            <pc:docMk/>
            <pc:sldMk cId="3138897215" sldId="502"/>
            <ac:picMk id="14" creationId="{E5BE124D-0CBD-4279-B53E-B25344181F62}"/>
          </ac:picMkLst>
        </pc:picChg>
        <pc:picChg chg="add del mod">
          <ac:chgData name="소 민환" userId="367441008b9a3a76" providerId="LiveId" clId="{648011A1-C917-459D-BE86-0EBE73518EF7}" dt="2020-11-09T15:21:47.171" v="16084" actId="478"/>
          <ac:picMkLst>
            <pc:docMk/>
            <pc:sldMk cId="3138897215" sldId="502"/>
            <ac:picMk id="17" creationId="{31B48AC1-FB8E-4A2A-8D8A-FEB6082F8221}"/>
          </ac:picMkLst>
        </pc:picChg>
        <pc:picChg chg="add del mod">
          <ac:chgData name="소 민환" userId="367441008b9a3a76" providerId="LiveId" clId="{648011A1-C917-459D-BE86-0EBE73518EF7}" dt="2020-11-09T15:24:09.326" v="16086" actId="478"/>
          <ac:picMkLst>
            <pc:docMk/>
            <pc:sldMk cId="3138897215" sldId="502"/>
            <ac:picMk id="19" creationId="{A3BA13EE-8A74-4704-8E1E-F3B64A4443B7}"/>
          </ac:picMkLst>
        </pc:picChg>
        <pc:picChg chg="add del mod topLvl">
          <ac:chgData name="소 민환" userId="367441008b9a3a76" providerId="LiveId" clId="{648011A1-C917-459D-BE86-0EBE73518EF7}" dt="2020-11-09T16:05:46.312" v="16843" actId="478"/>
          <ac:picMkLst>
            <pc:docMk/>
            <pc:sldMk cId="3138897215" sldId="502"/>
            <ac:picMk id="21" creationId="{2F64441D-C2C4-4BA7-A6DA-381EF5CE2ED3}"/>
          </ac:picMkLst>
        </pc:picChg>
        <pc:picChg chg="add del mod topLvl">
          <ac:chgData name="소 민환" userId="367441008b9a3a76" providerId="LiveId" clId="{648011A1-C917-459D-BE86-0EBE73518EF7}" dt="2020-11-09T16:05:46.312" v="16843" actId="478"/>
          <ac:picMkLst>
            <pc:docMk/>
            <pc:sldMk cId="3138897215" sldId="502"/>
            <ac:picMk id="23" creationId="{06403642-88CE-4601-A643-F6C0F4A3F23B}"/>
          </ac:picMkLst>
        </pc:picChg>
        <pc:picChg chg="add del mod topLvl">
          <ac:chgData name="소 민환" userId="367441008b9a3a76" providerId="LiveId" clId="{648011A1-C917-459D-BE86-0EBE73518EF7}" dt="2020-11-09T16:05:46.312" v="16843" actId="478"/>
          <ac:picMkLst>
            <pc:docMk/>
            <pc:sldMk cId="3138897215" sldId="502"/>
            <ac:picMk id="25" creationId="{AD721296-0477-4CF5-9E80-500E37E9AE39}"/>
          </ac:picMkLst>
        </pc:picChg>
      </pc:sldChg>
      <pc:sldChg chg="delSp modSp add del mod setBg">
        <pc:chgData name="소 민환" userId="367441008b9a3a76" providerId="LiveId" clId="{648011A1-C917-459D-BE86-0EBE73518EF7}" dt="2020-11-10T16:05:29.308" v="17607" actId="47"/>
        <pc:sldMkLst>
          <pc:docMk/>
          <pc:sldMk cId="3088894141" sldId="503"/>
        </pc:sldMkLst>
        <pc:spChg chg="mod topLvl">
          <ac:chgData name="소 민환" userId="367441008b9a3a76" providerId="LiveId" clId="{648011A1-C917-459D-BE86-0EBE73518EF7}" dt="2020-11-10T10:51:30.707" v="16875" actId="165"/>
          <ac:spMkLst>
            <pc:docMk/>
            <pc:sldMk cId="3088894141" sldId="503"/>
            <ac:spMk id="3" creationId="{266B8C04-AFB6-4CA3-B079-A7EABF3C64CE}"/>
          </ac:spMkLst>
        </pc:spChg>
        <pc:spChg chg="mod topLvl">
          <ac:chgData name="소 민환" userId="367441008b9a3a76" providerId="LiveId" clId="{648011A1-C917-459D-BE86-0EBE73518EF7}" dt="2020-11-10T10:51:30.707" v="16875" actId="165"/>
          <ac:spMkLst>
            <pc:docMk/>
            <pc:sldMk cId="3088894141" sldId="503"/>
            <ac:spMk id="26" creationId="{D2ADA465-DF2D-4877-B619-B611A2B3A4D4}"/>
          </ac:spMkLst>
        </pc:spChg>
        <pc:grpChg chg="del">
          <ac:chgData name="소 민환" userId="367441008b9a3a76" providerId="LiveId" clId="{648011A1-C917-459D-BE86-0EBE73518EF7}" dt="2020-11-10T10:51:30.707" v="16875" actId="165"/>
          <ac:grpSpMkLst>
            <pc:docMk/>
            <pc:sldMk cId="3088894141" sldId="503"/>
            <ac:grpSpMk id="5" creationId="{523DFC44-5DAA-4086-987F-5BA5A377326E}"/>
          </ac:grpSpMkLst>
        </pc:grpChg>
        <pc:picChg chg="mod topLvl">
          <ac:chgData name="소 민환" userId="367441008b9a3a76" providerId="LiveId" clId="{648011A1-C917-459D-BE86-0EBE73518EF7}" dt="2020-11-10T10:51:31.506" v="16876" actId="1076"/>
          <ac:picMkLst>
            <pc:docMk/>
            <pc:sldMk cId="3088894141" sldId="503"/>
            <ac:picMk id="9" creationId="{C3219F96-83EB-42E3-A850-DBC87970A6CF}"/>
          </ac:picMkLst>
        </pc:picChg>
      </pc:sldChg>
      <pc:sldChg chg="addSp modSp add mod">
        <pc:chgData name="소 민환" userId="367441008b9a3a76" providerId="LiveId" clId="{648011A1-C917-459D-BE86-0EBE73518EF7}" dt="2020-11-27T10:15:48.518" v="19750" actId="164"/>
        <pc:sldMkLst>
          <pc:docMk/>
          <pc:sldMk cId="926196436" sldId="504"/>
        </pc:sldMkLst>
        <pc:spChg chg="mod">
          <ac:chgData name="소 민환" userId="367441008b9a3a76" providerId="LiveId" clId="{648011A1-C917-459D-BE86-0EBE73518EF7}" dt="2020-11-27T10:15:48.518" v="19750" actId="164"/>
          <ac:spMkLst>
            <pc:docMk/>
            <pc:sldMk cId="926196436" sldId="504"/>
            <ac:spMk id="2" creationId="{0814BBE9-2B55-49FA-909C-B08474F71A67}"/>
          </ac:spMkLst>
        </pc:spChg>
        <pc:spChg chg="add">
          <ac:chgData name="소 민환" userId="367441008b9a3a76" providerId="LiveId" clId="{648011A1-C917-459D-BE86-0EBE73518EF7}" dt="2020-11-10T16:11:13.183" v="17834" actId="22"/>
          <ac:spMkLst>
            <pc:docMk/>
            <pc:sldMk cId="926196436" sldId="504"/>
            <ac:spMk id="3" creationId="{43F88717-80EF-4E01-8B4F-FAE0B78D44DA}"/>
          </ac:spMkLst>
        </pc:spChg>
        <pc:spChg chg="mod">
          <ac:chgData name="소 민환" userId="367441008b9a3a76" providerId="LiveId" clId="{648011A1-C917-459D-BE86-0EBE73518EF7}" dt="2020-11-27T10:15:48.518" v="19750" actId="164"/>
          <ac:spMkLst>
            <pc:docMk/>
            <pc:sldMk cId="926196436" sldId="504"/>
            <ac:spMk id="6" creationId="{5448DC5D-A6A0-4295-B289-20635E417111}"/>
          </ac:spMkLst>
        </pc:spChg>
        <pc:spChg chg="mod">
          <ac:chgData name="소 민환" userId="367441008b9a3a76" providerId="LiveId" clId="{648011A1-C917-459D-BE86-0EBE73518EF7}" dt="2020-11-27T10:15:48.518" v="19750" actId="164"/>
          <ac:spMkLst>
            <pc:docMk/>
            <pc:sldMk cId="926196436" sldId="504"/>
            <ac:spMk id="8" creationId="{0FF78D1A-3BE9-40B2-BDD0-37E3AD49D48E}"/>
          </ac:spMkLst>
        </pc:spChg>
        <pc:spChg chg="mod">
          <ac:chgData name="소 민환" userId="367441008b9a3a76" providerId="LiveId" clId="{648011A1-C917-459D-BE86-0EBE73518EF7}" dt="2020-11-27T10:15:48.518" v="19750" actId="164"/>
          <ac:spMkLst>
            <pc:docMk/>
            <pc:sldMk cId="926196436" sldId="504"/>
            <ac:spMk id="10" creationId="{D90772B7-3479-4A9C-851F-BE43578D5502}"/>
          </ac:spMkLst>
        </pc:spChg>
        <pc:spChg chg="mod">
          <ac:chgData name="소 민환" userId="367441008b9a3a76" providerId="LiveId" clId="{648011A1-C917-459D-BE86-0EBE73518EF7}" dt="2020-11-27T10:15:48.518" v="19750" actId="164"/>
          <ac:spMkLst>
            <pc:docMk/>
            <pc:sldMk cId="926196436" sldId="504"/>
            <ac:spMk id="11" creationId="{B09A1F4D-2D34-4911-A1EF-9B51A2C137B1}"/>
          </ac:spMkLst>
        </pc:spChg>
        <pc:spChg chg="mod">
          <ac:chgData name="소 민환" userId="367441008b9a3a76" providerId="LiveId" clId="{648011A1-C917-459D-BE86-0EBE73518EF7}" dt="2020-11-27T10:15:48.518" v="19750" actId="164"/>
          <ac:spMkLst>
            <pc:docMk/>
            <pc:sldMk cId="926196436" sldId="504"/>
            <ac:spMk id="73" creationId="{524165DB-3611-4B8D-97EB-2A961DEEB322}"/>
          </ac:spMkLst>
        </pc:spChg>
        <pc:spChg chg="mod">
          <ac:chgData name="소 민환" userId="367441008b9a3a76" providerId="LiveId" clId="{648011A1-C917-459D-BE86-0EBE73518EF7}" dt="2020-11-27T10:15:48.518" v="19750" actId="164"/>
          <ac:spMkLst>
            <pc:docMk/>
            <pc:sldMk cId="926196436" sldId="504"/>
            <ac:spMk id="89" creationId="{8EFCC192-6081-42D2-855B-AAD1981D3632}"/>
          </ac:spMkLst>
        </pc:spChg>
        <pc:grpChg chg="add mod">
          <ac:chgData name="소 민환" userId="367441008b9a3a76" providerId="LiveId" clId="{648011A1-C917-459D-BE86-0EBE73518EF7}" dt="2020-11-27T10:15:48.518" v="19750" actId="164"/>
          <ac:grpSpMkLst>
            <pc:docMk/>
            <pc:sldMk cId="926196436" sldId="504"/>
            <ac:grpSpMk id="4" creationId="{93300D59-1B82-4625-99D8-A40BC643180E}"/>
          </ac:grpSpMkLst>
        </pc:grpChg>
        <pc:picChg chg="mod">
          <ac:chgData name="소 민환" userId="367441008b9a3a76" providerId="LiveId" clId="{648011A1-C917-459D-BE86-0EBE73518EF7}" dt="2020-11-27T10:15:48.518" v="19750" actId="164"/>
          <ac:picMkLst>
            <pc:docMk/>
            <pc:sldMk cId="926196436" sldId="504"/>
            <ac:picMk id="9" creationId="{B76CDF35-7063-4D40-9FA3-CD7AB55C4D20}"/>
          </ac:picMkLst>
        </pc:picChg>
        <pc:picChg chg="mod">
          <ac:chgData name="소 민환" userId="367441008b9a3a76" providerId="LiveId" clId="{648011A1-C917-459D-BE86-0EBE73518EF7}" dt="2020-11-27T10:15:48.518" v="19750" actId="164"/>
          <ac:picMkLst>
            <pc:docMk/>
            <pc:sldMk cId="926196436" sldId="504"/>
            <ac:picMk id="72" creationId="{BC5514B5-46DA-4985-B2B3-AA2E0034D931}"/>
          </ac:picMkLst>
        </pc:picChg>
        <pc:picChg chg="mod">
          <ac:chgData name="소 민환" userId="367441008b9a3a76" providerId="LiveId" clId="{648011A1-C917-459D-BE86-0EBE73518EF7}" dt="2020-11-27T10:15:48.518" v="19750" actId="164"/>
          <ac:picMkLst>
            <pc:docMk/>
            <pc:sldMk cId="926196436" sldId="504"/>
            <ac:picMk id="91" creationId="{7AC14477-4FE3-4A65-A80F-0FCA9241CD3F}"/>
          </ac:picMkLst>
        </pc:picChg>
        <pc:picChg chg="mod">
          <ac:chgData name="소 민환" userId="367441008b9a3a76" providerId="LiveId" clId="{648011A1-C917-459D-BE86-0EBE73518EF7}" dt="2020-11-27T10:15:48.518" v="19750" actId="164"/>
          <ac:picMkLst>
            <pc:docMk/>
            <pc:sldMk cId="926196436" sldId="504"/>
            <ac:picMk id="93" creationId="{34C2ECAD-93ED-4479-999B-F1DF664BDED1}"/>
          </ac:picMkLst>
        </pc:picChg>
      </pc:sldChg>
      <pc:sldChg chg="addSp delSp modSp add del mod">
        <pc:chgData name="소 민환" userId="367441008b9a3a76" providerId="LiveId" clId="{648011A1-C917-459D-BE86-0EBE73518EF7}" dt="2020-11-27T10:31:48.239" v="19858" actId="47"/>
        <pc:sldMkLst>
          <pc:docMk/>
          <pc:sldMk cId="3625889768" sldId="505"/>
        </pc:sldMkLst>
        <pc:spChg chg="mod topLvl">
          <ac:chgData name="소 민환" userId="367441008b9a3a76" providerId="LiveId" clId="{648011A1-C917-459D-BE86-0EBE73518EF7}" dt="2020-11-27T10:30:25.839" v="19844" actId="165"/>
          <ac:spMkLst>
            <pc:docMk/>
            <pc:sldMk cId="3625889768" sldId="505"/>
            <ac:spMk id="3" creationId="{BD10E5C0-234B-4276-8BA5-C03EDC8067E4}"/>
          </ac:spMkLst>
        </pc:spChg>
        <pc:spChg chg="mod topLvl">
          <ac:chgData name="소 민환" userId="367441008b9a3a76" providerId="LiveId" clId="{648011A1-C917-459D-BE86-0EBE73518EF7}" dt="2020-11-27T10:30:25.839" v="19844" actId="165"/>
          <ac:spMkLst>
            <pc:docMk/>
            <pc:sldMk cId="3625889768" sldId="505"/>
            <ac:spMk id="5" creationId="{3B6D06BC-45EC-4596-9D9E-CA2633500002}"/>
          </ac:spMkLst>
        </pc:spChg>
        <pc:spChg chg="mod topLvl">
          <ac:chgData name="소 민환" userId="367441008b9a3a76" providerId="LiveId" clId="{648011A1-C917-459D-BE86-0EBE73518EF7}" dt="2020-11-27T10:30:25.839" v="19844" actId="165"/>
          <ac:spMkLst>
            <pc:docMk/>
            <pc:sldMk cId="3625889768" sldId="505"/>
            <ac:spMk id="6" creationId="{ECDCB262-22D1-42A9-BC85-77AAF89E0007}"/>
          </ac:spMkLst>
        </pc:spChg>
        <pc:spChg chg="add">
          <ac:chgData name="소 민환" userId="367441008b9a3a76" providerId="LiveId" clId="{648011A1-C917-459D-BE86-0EBE73518EF7}" dt="2020-11-10T16:11:22.675" v="17839" actId="22"/>
          <ac:spMkLst>
            <pc:docMk/>
            <pc:sldMk cId="3625889768" sldId="505"/>
            <ac:spMk id="9" creationId="{28D08A09-7DE6-4AA2-89FF-8740DC46EF94}"/>
          </ac:spMkLst>
        </pc:spChg>
        <pc:grpChg chg="add del mod">
          <ac:chgData name="소 민환" userId="367441008b9a3a76" providerId="LiveId" clId="{648011A1-C917-459D-BE86-0EBE73518EF7}" dt="2020-11-27T10:30:25.839" v="19844" actId="165"/>
          <ac:grpSpMkLst>
            <pc:docMk/>
            <pc:sldMk cId="3625889768" sldId="505"/>
            <ac:grpSpMk id="2" creationId="{4A5B107F-66E0-4402-8CE4-9CBF32ECA359}"/>
          </ac:grpSpMkLst>
        </pc:grpChg>
        <pc:picChg chg="del">
          <ac:chgData name="소 민환" userId="367441008b9a3a76" providerId="LiveId" clId="{648011A1-C917-459D-BE86-0EBE73518EF7}" dt="2020-11-10T15:45:56.143" v="17306" actId="478"/>
          <ac:picMkLst>
            <pc:docMk/>
            <pc:sldMk cId="3625889768" sldId="505"/>
            <ac:picMk id="4" creationId="{D03F3BE1-B3CA-42D9-8016-18018EE7D595}"/>
          </ac:picMkLst>
        </pc:picChg>
        <pc:picChg chg="add mod topLvl">
          <ac:chgData name="소 민환" userId="367441008b9a3a76" providerId="LiveId" clId="{648011A1-C917-459D-BE86-0EBE73518EF7}" dt="2020-11-27T10:30:25.839" v="19844" actId="165"/>
          <ac:picMkLst>
            <pc:docMk/>
            <pc:sldMk cId="3625889768" sldId="505"/>
            <ac:picMk id="7" creationId="{B769795F-EF16-4C6C-A697-6056E5A8AE25}"/>
          </ac:picMkLst>
        </pc:picChg>
      </pc:sldChg>
      <pc:sldChg chg="addSp delSp modSp add del mod">
        <pc:chgData name="소 민환" userId="367441008b9a3a76" providerId="LiveId" clId="{648011A1-C917-459D-BE86-0EBE73518EF7}" dt="2020-11-27T10:31:59.928" v="19863" actId="47"/>
        <pc:sldMkLst>
          <pc:docMk/>
          <pc:sldMk cId="577060404" sldId="506"/>
        </pc:sldMkLst>
        <pc:spChg chg="mod topLvl">
          <ac:chgData name="소 민환" userId="367441008b9a3a76" providerId="LiveId" clId="{648011A1-C917-459D-BE86-0EBE73518EF7}" dt="2020-11-27T10:31:52.247" v="19861" actId="165"/>
          <ac:spMkLst>
            <pc:docMk/>
            <pc:sldMk cId="577060404" sldId="506"/>
            <ac:spMk id="3" creationId="{BD10E5C0-234B-4276-8BA5-C03EDC8067E4}"/>
          </ac:spMkLst>
        </pc:spChg>
        <pc:spChg chg="mod topLvl">
          <ac:chgData name="소 민환" userId="367441008b9a3a76" providerId="LiveId" clId="{648011A1-C917-459D-BE86-0EBE73518EF7}" dt="2020-11-27T10:31:52.247" v="19861" actId="165"/>
          <ac:spMkLst>
            <pc:docMk/>
            <pc:sldMk cId="577060404" sldId="506"/>
            <ac:spMk id="5" creationId="{3B6D06BC-45EC-4596-9D9E-CA2633500002}"/>
          </ac:spMkLst>
        </pc:spChg>
        <pc:spChg chg="mod topLvl">
          <ac:chgData name="소 민환" userId="367441008b9a3a76" providerId="LiveId" clId="{648011A1-C917-459D-BE86-0EBE73518EF7}" dt="2020-11-27T10:31:52.247" v="19861" actId="165"/>
          <ac:spMkLst>
            <pc:docMk/>
            <pc:sldMk cId="577060404" sldId="506"/>
            <ac:spMk id="6" creationId="{ECDCB262-22D1-42A9-BC85-77AAF89E0007}"/>
          </ac:spMkLst>
        </pc:spChg>
        <pc:spChg chg="add">
          <ac:chgData name="소 민환" userId="367441008b9a3a76" providerId="LiveId" clId="{648011A1-C917-459D-BE86-0EBE73518EF7}" dt="2020-11-10T16:11:24.205" v="17840" actId="22"/>
          <ac:spMkLst>
            <pc:docMk/>
            <pc:sldMk cId="577060404" sldId="506"/>
            <ac:spMk id="9" creationId="{14D9C3BD-8E6F-4DEC-A029-4A9BA2B95C8B}"/>
          </ac:spMkLst>
        </pc:spChg>
        <pc:grpChg chg="add del mod">
          <ac:chgData name="소 민환" userId="367441008b9a3a76" providerId="LiveId" clId="{648011A1-C917-459D-BE86-0EBE73518EF7}" dt="2020-11-27T10:19:04.842" v="19771" actId="165"/>
          <ac:grpSpMkLst>
            <pc:docMk/>
            <pc:sldMk cId="577060404" sldId="506"/>
            <ac:grpSpMk id="2" creationId="{F65496F0-7E60-4AAA-A181-F0644C7B5D2E}"/>
          </ac:grpSpMkLst>
        </pc:grpChg>
        <pc:grpChg chg="add del mod">
          <ac:chgData name="소 민환" userId="367441008b9a3a76" providerId="LiveId" clId="{648011A1-C917-459D-BE86-0EBE73518EF7}" dt="2020-11-27T10:31:52.247" v="19861" actId="165"/>
          <ac:grpSpMkLst>
            <pc:docMk/>
            <pc:sldMk cId="577060404" sldId="506"/>
            <ac:grpSpMk id="7" creationId="{42E05B33-0CED-47BC-86E1-791790304F52}"/>
          </ac:grpSpMkLst>
        </pc:grpChg>
        <pc:grpChg chg="add mod">
          <ac:chgData name="소 민환" userId="367441008b9a3a76" providerId="LiveId" clId="{648011A1-C917-459D-BE86-0EBE73518EF7}" dt="2020-11-27T10:31:20.157" v="19855" actId="164"/>
          <ac:grpSpMkLst>
            <pc:docMk/>
            <pc:sldMk cId="577060404" sldId="506"/>
            <ac:grpSpMk id="8" creationId="{76D2B085-6B07-4E86-A607-1C69D7DAECDA}"/>
          </ac:grpSpMkLst>
        </pc:grpChg>
        <pc:picChg chg="add mod topLvl">
          <ac:chgData name="소 민환" userId="367441008b9a3a76" providerId="LiveId" clId="{648011A1-C917-459D-BE86-0EBE73518EF7}" dt="2020-11-27T10:31:52.247" v="19861" actId="165"/>
          <ac:picMkLst>
            <pc:docMk/>
            <pc:sldMk cId="577060404" sldId="506"/>
            <ac:picMk id="4" creationId="{92EA01AC-7F2C-4D14-BEFB-0FE5E3AFAC12}"/>
          </ac:picMkLst>
        </pc:picChg>
        <pc:picChg chg="del mod">
          <ac:chgData name="소 민환" userId="367441008b9a3a76" providerId="LiveId" clId="{648011A1-C917-459D-BE86-0EBE73518EF7}" dt="2020-11-10T15:48:13.907" v="17341" actId="478"/>
          <ac:picMkLst>
            <pc:docMk/>
            <pc:sldMk cId="577060404" sldId="506"/>
            <ac:picMk id="7" creationId="{B769795F-EF16-4C6C-A697-6056E5A8AE25}"/>
          </ac:picMkLst>
        </pc:picChg>
      </pc:sldChg>
      <pc:sldChg chg="addSp delSp modSp add del mod">
        <pc:chgData name="소 민환" userId="367441008b9a3a76" providerId="LiveId" clId="{648011A1-C917-459D-BE86-0EBE73518EF7}" dt="2020-11-27T10:32:10.394" v="19866" actId="47"/>
        <pc:sldMkLst>
          <pc:docMk/>
          <pc:sldMk cId="173313264" sldId="507"/>
        </pc:sldMkLst>
        <pc:spChg chg="mod topLvl">
          <ac:chgData name="소 민환" userId="367441008b9a3a76" providerId="LiveId" clId="{648011A1-C917-459D-BE86-0EBE73518EF7}" dt="2020-11-27T10:32:05.354" v="19864" actId="165"/>
          <ac:spMkLst>
            <pc:docMk/>
            <pc:sldMk cId="173313264" sldId="507"/>
            <ac:spMk id="3" creationId="{BD10E5C0-234B-4276-8BA5-C03EDC8067E4}"/>
          </ac:spMkLst>
        </pc:spChg>
        <pc:spChg chg="mod topLvl">
          <ac:chgData name="소 민환" userId="367441008b9a3a76" providerId="LiveId" clId="{648011A1-C917-459D-BE86-0EBE73518EF7}" dt="2020-11-27T10:32:05.354" v="19864" actId="165"/>
          <ac:spMkLst>
            <pc:docMk/>
            <pc:sldMk cId="173313264" sldId="507"/>
            <ac:spMk id="5" creationId="{3B6D06BC-45EC-4596-9D9E-CA2633500002}"/>
          </ac:spMkLst>
        </pc:spChg>
        <pc:spChg chg="mod topLvl">
          <ac:chgData name="소 민환" userId="367441008b9a3a76" providerId="LiveId" clId="{648011A1-C917-459D-BE86-0EBE73518EF7}" dt="2020-11-27T10:32:05.354" v="19864" actId="165"/>
          <ac:spMkLst>
            <pc:docMk/>
            <pc:sldMk cId="173313264" sldId="507"/>
            <ac:spMk id="6" creationId="{ECDCB262-22D1-42A9-BC85-77AAF89E0007}"/>
          </ac:spMkLst>
        </pc:spChg>
        <pc:spChg chg="add">
          <ac:chgData name="소 민환" userId="367441008b9a3a76" providerId="LiveId" clId="{648011A1-C917-459D-BE86-0EBE73518EF7}" dt="2020-11-10T16:11:25.779" v="17841" actId="22"/>
          <ac:spMkLst>
            <pc:docMk/>
            <pc:sldMk cId="173313264" sldId="507"/>
            <ac:spMk id="11" creationId="{F696123C-DD45-45D0-BFF0-8A394D579ABB}"/>
          </ac:spMkLst>
        </pc:spChg>
        <pc:grpChg chg="add del mod">
          <ac:chgData name="소 민환" userId="367441008b9a3a76" providerId="LiveId" clId="{648011A1-C917-459D-BE86-0EBE73518EF7}" dt="2020-11-27T10:16:51.208" v="19759" actId="165"/>
          <ac:grpSpMkLst>
            <pc:docMk/>
            <pc:sldMk cId="173313264" sldId="507"/>
            <ac:grpSpMk id="2" creationId="{A2179703-9F86-4F17-B7E5-A542A8C7B747}"/>
          </ac:grpSpMkLst>
        </pc:grpChg>
        <pc:grpChg chg="add del mod">
          <ac:chgData name="소 민환" userId="367441008b9a3a76" providerId="LiveId" clId="{648011A1-C917-459D-BE86-0EBE73518EF7}" dt="2020-11-27T10:32:05.354" v="19864" actId="165"/>
          <ac:grpSpMkLst>
            <pc:docMk/>
            <pc:sldMk cId="173313264" sldId="507"/>
            <ac:grpSpMk id="4" creationId="{B99D0F28-7634-4F77-94CE-D8CCC612CF32}"/>
          </ac:grpSpMkLst>
        </pc:grpChg>
        <pc:picChg chg="del">
          <ac:chgData name="소 민환" userId="367441008b9a3a76" providerId="LiveId" clId="{648011A1-C917-459D-BE86-0EBE73518EF7}" dt="2020-11-10T15:50:48.040" v="17436" actId="478"/>
          <ac:picMkLst>
            <pc:docMk/>
            <pc:sldMk cId="173313264" sldId="507"/>
            <ac:picMk id="4" creationId="{92EA01AC-7F2C-4D14-BEFB-0FE5E3AFAC12}"/>
          </ac:picMkLst>
        </pc:picChg>
        <pc:picChg chg="add del mod">
          <ac:chgData name="소 민환" userId="367441008b9a3a76" providerId="LiveId" clId="{648011A1-C917-459D-BE86-0EBE73518EF7}" dt="2020-11-10T15:50:33.743" v="17414" actId="478"/>
          <ac:picMkLst>
            <pc:docMk/>
            <pc:sldMk cId="173313264" sldId="507"/>
            <ac:picMk id="7" creationId="{F6A374AF-9A1B-44C7-B9A4-16B562BF73E2}"/>
          </ac:picMkLst>
        </pc:picChg>
        <pc:picChg chg="add mod topLvl">
          <ac:chgData name="소 민환" userId="367441008b9a3a76" providerId="LiveId" clId="{648011A1-C917-459D-BE86-0EBE73518EF7}" dt="2020-11-27T10:32:05.354" v="19864" actId="165"/>
          <ac:picMkLst>
            <pc:docMk/>
            <pc:sldMk cId="173313264" sldId="507"/>
            <ac:picMk id="9" creationId="{3947397A-0D83-4B47-B645-57B2D28838A8}"/>
          </ac:picMkLst>
        </pc:picChg>
      </pc:sldChg>
      <pc:sldChg chg="addSp delSp modSp add del mod">
        <pc:chgData name="소 민환" userId="367441008b9a3a76" providerId="LiveId" clId="{648011A1-C917-459D-BE86-0EBE73518EF7}" dt="2020-11-27T10:32:25.015" v="19872" actId="47"/>
        <pc:sldMkLst>
          <pc:docMk/>
          <pc:sldMk cId="232087849" sldId="508"/>
        </pc:sldMkLst>
        <pc:spChg chg="add mod topLvl">
          <ac:chgData name="소 민환" userId="367441008b9a3a76" providerId="LiveId" clId="{648011A1-C917-459D-BE86-0EBE73518EF7}" dt="2020-11-27T10:32:14.443" v="19868" actId="165"/>
          <ac:spMkLst>
            <pc:docMk/>
            <pc:sldMk cId="232087849" sldId="508"/>
            <ac:spMk id="2" creationId="{477AD0A4-1367-4091-B92A-F81447462100}"/>
          </ac:spMkLst>
        </pc:spChg>
        <pc:spChg chg="mod topLvl">
          <ac:chgData name="소 민환" userId="367441008b9a3a76" providerId="LiveId" clId="{648011A1-C917-459D-BE86-0EBE73518EF7}" dt="2020-11-27T10:32:14.443" v="19868" actId="165"/>
          <ac:spMkLst>
            <pc:docMk/>
            <pc:sldMk cId="232087849" sldId="508"/>
            <ac:spMk id="3" creationId="{BD10E5C0-234B-4276-8BA5-C03EDC8067E4}"/>
          </ac:spMkLst>
        </pc:spChg>
        <pc:spChg chg="add">
          <ac:chgData name="소 민환" userId="367441008b9a3a76" providerId="LiveId" clId="{648011A1-C917-459D-BE86-0EBE73518EF7}" dt="2020-11-10T16:11:27.590" v="17842" actId="22"/>
          <ac:spMkLst>
            <pc:docMk/>
            <pc:sldMk cId="232087849" sldId="508"/>
            <ac:spMk id="4" creationId="{AD0F14B8-23E7-49A3-8202-A4F851E6BE8E}"/>
          </ac:spMkLst>
        </pc:spChg>
        <pc:spChg chg="del">
          <ac:chgData name="소 민환" userId="367441008b9a3a76" providerId="LiveId" clId="{648011A1-C917-459D-BE86-0EBE73518EF7}" dt="2020-11-10T15:52:57.654" v="17442" actId="478"/>
          <ac:spMkLst>
            <pc:docMk/>
            <pc:sldMk cId="232087849" sldId="508"/>
            <ac:spMk id="5" creationId="{3B6D06BC-45EC-4596-9D9E-CA2633500002}"/>
          </ac:spMkLst>
        </pc:spChg>
        <pc:spChg chg="del">
          <ac:chgData name="소 민환" userId="367441008b9a3a76" providerId="LiveId" clId="{648011A1-C917-459D-BE86-0EBE73518EF7}" dt="2020-11-10T15:52:59.709" v="17443" actId="478"/>
          <ac:spMkLst>
            <pc:docMk/>
            <pc:sldMk cId="232087849" sldId="508"/>
            <ac:spMk id="6" creationId="{ECDCB262-22D1-42A9-BC85-77AAF89E0007}"/>
          </ac:spMkLst>
        </pc:spChg>
        <pc:grpChg chg="add del mod">
          <ac:chgData name="소 민환" userId="367441008b9a3a76" providerId="LiveId" clId="{648011A1-C917-459D-BE86-0EBE73518EF7}" dt="2020-11-27T10:32:14.443" v="19868" actId="165"/>
          <ac:grpSpMkLst>
            <pc:docMk/>
            <pc:sldMk cId="232087849" sldId="508"/>
            <ac:grpSpMk id="5" creationId="{EAF06B34-363D-4C51-A172-3F62D2062E15}"/>
          </ac:grpSpMkLst>
        </pc:grpChg>
        <pc:picChg chg="del">
          <ac:chgData name="소 민환" userId="367441008b9a3a76" providerId="LiveId" clId="{648011A1-C917-459D-BE86-0EBE73518EF7}" dt="2020-11-10T15:52:56.259" v="17441" actId="478"/>
          <ac:picMkLst>
            <pc:docMk/>
            <pc:sldMk cId="232087849" sldId="508"/>
            <ac:picMk id="9" creationId="{3947397A-0D83-4B47-B645-57B2D28838A8}"/>
          </ac:picMkLst>
        </pc:picChg>
      </pc:sldChg>
      <pc:sldChg chg="addSp delSp modSp add mod">
        <pc:chgData name="소 민환" userId="367441008b9a3a76" providerId="LiveId" clId="{648011A1-C917-459D-BE86-0EBE73518EF7}" dt="2020-12-01T08:36:45.497" v="19895" actId="164"/>
        <pc:sldMkLst>
          <pc:docMk/>
          <pc:sldMk cId="95774381" sldId="509"/>
        </pc:sldMkLst>
        <pc:spChg chg="del">
          <ac:chgData name="소 민환" userId="367441008b9a3a76" providerId="LiveId" clId="{648011A1-C917-459D-BE86-0EBE73518EF7}" dt="2020-11-10T15:59:39.882" v="17482" actId="478"/>
          <ac:spMkLst>
            <pc:docMk/>
            <pc:sldMk cId="95774381" sldId="509"/>
            <ac:spMk id="2" creationId="{477AD0A4-1367-4091-B92A-F81447462100}"/>
          </ac:spMkLst>
        </pc:spChg>
        <pc:spChg chg="mod">
          <ac:chgData name="소 민환" userId="367441008b9a3a76" providerId="LiveId" clId="{648011A1-C917-459D-BE86-0EBE73518EF7}" dt="2020-12-01T08:36:45.497" v="19895" actId="164"/>
          <ac:spMkLst>
            <pc:docMk/>
            <pc:sldMk cId="95774381" sldId="509"/>
            <ac:spMk id="3" creationId="{BD10E5C0-234B-4276-8BA5-C03EDC8067E4}"/>
          </ac:spMkLst>
        </pc:spChg>
        <pc:spChg chg="del mod topLvl">
          <ac:chgData name="소 민환" userId="367441008b9a3a76" providerId="LiveId" clId="{648011A1-C917-459D-BE86-0EBE73518EF7}" dt="2020-11-10T15:59:34.004" v="17480" actId="478"/>
          <ac:spMkLst>
            <pc:docMk/>
            <pc:sldMk cId="95774381" sldId="509"/>
            <ac:spMk id="5" creationId="{18924928-6617-4106-A96C-CCF665842150}"/>
          </ac:spMkLst>
        </pc:spChg>
        <pc:spChg chg="mod topLvl">
          <ac:chgData name="소 민환" userId="367441008b9a3a76" providerId="LiveId" clId="{648011A1-C917-459D-BE86-0EBE73518EF7}" dt="2020-12-01T08:36:45.497" v="19895" actId="164"/>
          <ac:spMkLst>
            <pc:docMk/>
            <pc:sldMk cId="95774381" sldId="509"/>
            <ac:spMk id="8" creationId="{CD4C3FD7-55A7-4568-B5AE-AF1F11EAA392}"/>
          </ac:spMkLst>
        </pc:spChg>
        <pc:spChg chg="del mod topLvl">
          <ac:chgData name="소 민환" userId="367441008b9a3a76" providerId="LiveId" clId="{648011A1-C917-459D-BE86-0EBE73518EF7}" dt="2020-11-10T16:00:33.017" v="17489" actId="478"/>
          <ac:spMkLst>
            <pc:docMk/>
            <pc:sldMk cId="95774381" sldId="509"/>
            <ac:spMk id="9" creationId="{47CAD3F2-03EB-4A9C-BEA3-4AA44DA101AA}"/>
          </ac:spMkLst>
        </pc:spChg>
        <pc:spChg chg="mod topLvl">
          <ac:chgData name="소 민환" userId="367441008b9a3a76" providerId="LiveId" clId="{648011A1-C917-459D-BE86-0EBE73518EF7}" dt="2020-11-10T16:03:20.858" v="17588" actId="1076"/>
          <ac:spMkLst>
            <pc:docMk/>
            <pc:sldMk cId="95774381" sldId="509"/>
            <ac:spMk id="10" creationId="{E9ACCA7B-2BF0-4042-AF86-29226A7B285C}"/>
          </ac:spMkLst>
        </pc:spChg>
        <pc:spChg chg="del mod topLvl">
          <ac:chgData name="소 민환" userId="367441008b9a3a76" providerId="LiveId" clId="{648011A1-C917-459D-BE86-0EBE73518EF7}" dt="2020-11-10T16:00:22.252" v="17487" actId="478"/>
          <ac:spMkLst>
            <pc:docMk/>
            <pc:sldMk cId="95774381" sldId="509"/>
            <ac:spMk id="12" creationId="{4F5A6274-6CF5-4C6B-A456-1C2B2E41F446}"/>
          </ac:spMkLst>
        </pc:spChg>
        <pc:spChg chg="del mod topLvl">
          <ac:chgData name="소 민환" userId="367441008b9a3a76" providerId="LiveId" clId="{648011A1-C917-459D-BE86-0EBE73518EF7}" dt="2020-11-10T16:00:31.278" v="17488" actId="478"/>
          <ac:spMkLst>
            <pc:docMk/>
            <pc:sldMk cId="95774381" sldId="509"/>
            <ac:spMk id="13" creationId="{F61BF318-54CF-4959-8688-45447077685C}"/>
          </ac:spMkLst>
        </pc:spChg>
        <pc:spChg chg="mod topLvl">
          <ac:chgData name="소 민환" userId="367441008b9a3a76" providerId="LiveId" clId="{648011A1-C917-459D-BE86-0EBE73518EF7}" dt="2020-11-10T16:00:43.653" v="17492" actId="164"/>
          <ac:spMkLst>
            <pc:docMk/>
            <pc:sldMk cId="95774381" sldId="509"/>
            <ac:spMk id="14" creationId="{DBD12C72-6741-49E4-B60A-6D02A0159318}"/>
          </ac:spMkLst>
        </pc:spChg>
        <pc:spChg chg="mod">
          <ac:chgData name="소 민환" userId="367441008b9a3a76" providerId="LiveId" clId="{648011A1-C917-459D-BE86-0EBE73518EF7}" dt="2020-11-10T16:00:16.397" v="17486" actId="165"/>
          <ac:spMkLst>
            <pc:docMk/>
            <pc:sldMk cId="95774381" sldId="509"/>
            <ac:spMk id="15" creationId="{DFEB57F7-0093-4A13-8814-57F31481F2BF}"/>
          </ac:spMkLst>
        </pc:spChg>
        <pc:spChg chg="mod">
          <ac:chgData name="소 민환" userId="367441008b9a3a76" providerId="LiveId" clId="{648011A1-C917-459D-BE86-0EBE73518EF7}" dt="2020-11-10T16:00:16.397" v="17486" actId="165"/>
          <ac:spMkLst>
            <pc:docMk/>
            <pc:sldMk cId="95774381" sldId="509"/>
            <ac:spMk id="16" creationId="{C8D8C707-2F8C-420B-87BD-C6014861922F}"/>
          </ac:spMkLst>
        </pc:spChg>
        <pc:spChg chg="mod">
          <ac:chgData name="소 민환" userId="367441008b9a3a76" providerId="LiveId" clId="{648011A1-C917-459D-BE86-0EBE73518EF7}" dt="2020-11-10T16:00:16.397" v="17486" actId="165"/>
          <ac:spMkLst>
            <pc:docMk/>
            <pc:sldMk cId="95774381" sldId="509"/>
            <ac:spMk id="17" creationId="{4CDCDED8-25C2-4631-9682-A5BA5A028D93}"/>
          </ac:spMkLst>
        </pc:spChg>
        <pc:spChg chg="add mod">
          <ac:chgData name="소 민환" userId="367441008b9a3a76" providerId="LiveId" clId="{648011A1-C917-459D-BE86-0EBE73518EF7}" dt="2020-12-01T08:36:45.497" v="19895" actId="164"/>
          <ac:spMkLst>
            <pc:docMk/>
            <pc:sldMk cId="95774381" sldId="509"/>
            <ac:spMk id="19" creationId="{EC904964-90A4-4342-A610-06FB8B002FB3}"/>
          </ac:spMkLst>
        </pc:spChg>
        <pc:spChg chg="add mod">
          <ac:chgData name="소 민환" userId="367441008b9a3a76" providerId="LiveId" clId="{648011A1-C917-459D-BE86-0EBE73518EF7}" dt="2020-11-10T16:11:35.914" v="17866"/>
          <ac:spMkLst>
            <pc:docMk/>
            <pc:sldMk cId="95774381" sldId="509"/>
            <ac:spMk id="21" creationId="{6D6EB579-5CAA-48B1-8C03-14C1C91AA50E}"/>
          </ac:spMkLst>
        </pc:spChg>
        <pc:grpChg chg="add mod">
          <ac:chgData name="소 민환" userId="367441008b9a3a76" providerId="LiveId" clId="{648011A1-C917-459D-BE86-0EBE73518EF7}" dt="2020-12-01T08:36:45.497" v="19895" actId="164"/>
          <ac:grpSpMkLst>
            <pc:docMk/>
            <pc:sldMk cId="95774381" sldId="509"/>
            <ac:grpSpMk id="2" creationId="{2210A1FA-C537-4873-8FB3-D2A7AA97AC14}"/>
          </ac:grpSpMkLst>
        </pc:grpChg>
        <pc:grpChg chg="add del mod">
          <ac:chgData name="소 민환" userId="367441008b9a3a76" providerId="LiveId" clId="{648011A1-C917-459D-BE86-0EBE73518EF7}" dt="2020-11-10T15:59:31.361" v="17479" actId="165"/>
          <ac:grpSpMkLst>
            <pc:docMk/>
            <pc:sldMk cId="95774381" sldId="509"/>
            <ac:grpSpMk id="4" creationId="{E244A8DA-1BCE-4E27-9148-CA53A104DB09}"/>
          </ac:grpSpMkLst>
        </pc:grpChg>
        <pc:grpChg chg="del mod topLvl">
          <ac:chgData name="소 민환" userId="367441008b9a3a76" providerId="LiveId" clId="{648011A1-C917-459D-BE86-0EBE73518EF7}" dt="2020-11-10T16:00:10.566" v="17485" actId="165"/>
          <ac:grpSpMkLst>
            <pc:docMk/>
            <pc:sldMk cId="95774381" sldId="509"/>
            <ac:grpSpMk id="6" creationId="{31AECE08-90D6-4615-92FE-37038D2630B3}"/>
          </ac:grpSpMkLst>
        </pc:grpChg>
        <pc:grpChg chg="del mod topLvl">
          <ac:chgData name="소 민환" userId="367441008b9a3a76" providerId="LiveId" clId="{648011A1-C917-459D-BE86-0EBE73518EF7}" dt="2020-11-10T16:00:16.397" v="17486" actId="165"/>
          <ac:grpSpMkLst>
            <pc:docMk/>
            <pc:sldMk cId="95774381" sldId="509"/>
            <ac:grpSpMk id="7" creationId="{72739748-B7B2-4103-AB59-025ED22F0D6F}"/>
          </ac:grpSpMkLst>
        </pc:grpChg>
        <pc:grpChg chg="del mod topLvl">
          <ac:chgData name="소 민환" userId="367441008b9a3a76" providerId="LiveId" clId="{648011A1-C917-459D-BE86-0EBE73518EF7}" dt="2020-11-10T16:02:01.908" v="17504" actId="478"/>
          <ac:grpSpMkLst>
            <pc:docMk/>
            <pc:sldMk cId="95774381" sldId="509"/>
            <ac:grpSpMk id="11" creationId="{93D5B999-6DFC-400E-906C-62D09C1D4D14}"/>
          </ac:grpSpMkLst>
        </pc:grpChg>
        <pc:grpChg chg="add mod">
          <ac:chgData name="소 민환" userId="367441008b9a3a76" providerId="LiveId" clId="{648011A1-C917-459D-BE86-0EBE73518EF7}" dt="2020-12-01T08:36:45.497" v="19895" actId="164"/>
          <ac:grpSpMkLst>
            <pc:docMk/>
            <pc:sldMk cId="95774381" sldId="509"/>
            <ac:grpSpMk id="18" creationId="{3A4D5D46-F06B-4190-B243-92358C7A8C40}"/>
          </ac:grpSpMkLst>
        </pc:grpChg>
      </pc:sldChg>
      <pc:sldChg chg="addSp modSp new mod">
        <pc:chgData name="소 민환" userId="367441008b9a3a76" providerId="LiveId" clId="{648011A1-C917-459D-BE86-0EBE73518EF7}" dt="2020-11-10T16:15:26.512" v="18458" actId="1076"/>
        <pc:sldMkLst>
          <pc:docMk/>
          <pc:sldMk cId="3009096062" sldId="510"/>
        </pc:sldMkLst>
        <pc:spChg chg="add mod">
          <ac:chgData name="소 민환" userId="367441008b9a3a76" providerId="LiveId" clId="{648011A1-C917-459D-BE86-0EBE73518EF7}" dt="2020-11-10T16:15:26.512" v="18458" actId="1076"/>
          <ac:spMkLst>
            <pc:docMk/>
            <pc:sldMk cId="3009096062" sldId="510"/>
            <ac:spMk id="3" creationId="{89464CBF-853A-4315-8CDC-AF1CFE9EBC42}"/>
          </ac:spMkLst>
        </pc:spChg>
        <pc:spChg chg="add">
          <ac:chgData name="소 민환" userId="367441008b9a3a76" providerId="LiveId" clId="{648011A1-C917-459D-BE86-0EBE73518EF7}" dt="2020-11-10T16:14:36.011" v="18450" actId="22"/>
          <ac:spMkLst>
            <pc:docMk/>
            <pc:sldMk cId="3009096062" sldId="510"/>
            <ac:spMk id="5" creationId="{6929D90C-A661-4799-94D9-D73EB28E7640}"/>
          </ac:spMkLst>
        </pc:spChg>
      </pc:sldChg>
      <pc:sldChg chg="addSp delSp modSp add mod">
        <pc:chgData name="소 민환" userId="367441008b9a3a76" providerId="LiveId" clId="{648011A1-C917-459D-BE86-0EBE73518EF7}" dt="2020-11-27T10:15:55.033" v="19752" actId="164"/>
        <pc:sldMkLst>
          <pc:docMk/>
          <pc:sldMk cId="2016153472" sldId="511"/>
        </pc:sldMkLst>
        <pc:spChg chg="mod">
          <ac:chgData name="소 민환" userId="367441008b9a3a76" providerId="LiveId" clId="{648011A1-C917-459D-BE86-0EBE73518EF7}" dt="2020-11-27T10:15:55.033" v="19752" actId="164"/>
          <ac:spMkLst>
            <pc:docMk/>
            <pc:sldMk cId="2016153472" sldId="511"/>
            <ac:spMk id="2" creationId="{0814BBE9-2B55-49FA-909C-B08474F71A67}"/>
          </ac:spMkLst>
        </pc:spChg>
        <pc:spChg chg="mod">
          <ac:chgData name="소 민환" userId="367441008b9a3a76" providerId="LiveId" clId="{648011A1-C917-459D-BE86-0EBE73518EF7}" dt="2020-11-27T10:15:55.033" v="19752" actId="164"/>
          <ac:spMkLst>
            <pc:docMk/>
            <pc:sldMk cId="2016153472" sldId="511"/>
            <ac:spMk id="3" creationId="{076366C1-7685-4544-90FF-9842A9E9632F}"/>
          </ac:spMkLst>
        </pc:spChg>
        <pc:spChg chg="mod">
          <ac:chgData name="소 민환" userId="367441008b9a3a76" providerId="LiveId" clId="{648011A1-C917-459D-BE86-0EBE73518EF7}" dt="2020-11-27T10:15:55.033" v="19752" actId="164"/>
          <ac:spMkLst>
            <pc:docMk/>
            <pc:sldMk cId="2016153472" sldId="511"/>
            <ac:spMk id="6" creationId="{5448DC5D-A6A0-4295-B289-20635E417111}"/>
          </ac:spMkLst>
        </pc:spChg>
        <pc:spChg chg="mod">
          <ac:chgData name="소 민환" userId="367441008b9a3a76" providerId="LiveId" clId="{648011A1-C917-459D-BE86-0EBE73518EF7}" dt="2020-11-27T10:15:55.033" v="19752" actId="164"/>
          <ac:spMkLst>
            <pc:docMk/>
            <pc:sldMk cId="2016153472" sldId="511"/>
            <ac:spMk id="8" creationId="{0FF78D1A-3BE9-40B2-BDD0-37E3AD49D48E}"/>
          </ac:spMkLst>
        </pc:spChg>
        <pc:spChg chg="del">
          <ac:chgData name="소 민환" userId="367441008b9a3a76" providerId="LiveId" clId="{648011A1-C917-459D-BE86-0EBE73518EF7}" dt="2020-11-10T16:16:05.014" v="18478" actId="478"/>
          <ac:spMkLst>
            <pc:docMk/>
            <pc:sldMk cId="2016153472" sldId="511"/>
            <ac:spMk id="10" creationId="{D90772B7-3479-4A9C-851F-BE43578D5502}"/>
          </ac:spMkLst>
        </pc:spChg>
        <pc:spChg chg="del">
          <ac:chgData name="소 민환" userId="367441008b9a3a76" providerId="LiveId" clId="{648011A1-C917-459D-BE86-0EBE73518EF7}" dt="2020-11-10T16:16:07.975" v="18480" actId="478"/>
          <ac:spMkLst>
            <pc:docMk/>
            <pc:sldMk cId="2016153472" sldId="511"/>
            <ac:spMk id="11" creationId="{B09A1F4D-2D34-4911-A1EF-9B51A2C137B1}"/>
          </ac:spMkLst>
        </pc:spChg>
        <pc:spChg chg="add del mod">
          <ac:chgData name="소 민환" userId="367441008b9a3a76" providerId="LiveId" clId="{648011A1-C917-459D-BE86-0EBE73518EF7}" dt="2020-11-26T14:41:55.688" v="18892" actId="478"/>
          <ac:spMkLst>
            <pc:docMk/>
            <pc:sldMk cId="2016153472" sldId="511"/>
            <ac:spMk id="12" creationId="{5A68FEE8-4F99-4DB0-A741-45C447E7A0B6}"/>
          </ac:spMkLst>
        </pc:spChg>
        <pc:spChg chg="add del mod">
          <ac:chgData name="소 민환" userId="367441008b9a3a76" providerId="LiveId" clId="{648011A1-C917-459D-BE86-0EBE73518EF7}" dt="2020-11-26T14:41:57.646" v="18894" actId="478"/>
          <ac:spMkLst>
            <pc:docMk/>
            <pc:sldMk cId="2016153472" sldId="511"/>
            <ac:spMk id="13" creationId="{F8D90A8F-9564-4FDD-999B-6CB2759D24FE}"/>
          </ac:spMkLst>
        </pc:spChg>
        <pc:spChg chg="add mod">
          <ac:chgData name="소 민환" userId="367441008b9a3a76" providerId="LiveId" clId="{648011A1-C917-459D-BE86-0EBE73518EF7}" dt="2020-11-27T10:15:55.033" v="19752" actId="164"/>
          <ac:spMkLst>
            <pc:docMk/>
            <pc:sldMk cId="2016153472" sldId="511"/>
            <ac:spMk id="15" creationId="{CC19EDF8-AC22-44B0-B9EB-4C1A99C1342B}"/>
          </ac:spMkLst>
        </pc:spChg>
        <pc:spChg chg="add mod">
          <ac:chgData name="소 민환" userId="367441008b9a3a76" providerId="LiveId" clId="{648011A1-C917-459D-BE86-0EBE73518EF7}" dt="2020-11-27T10:15:55.033" v="19752" actId="164"/>
          <ac:spMkLst>
            <pc:docMk/>
            <pc:sldMk cId="2016153472" sldId="511"/>
            <ac:spMk id="16" creationId="{9A1F52FB-AFEA-4B85-AB09-D98DBB3E11C6}"/>
          </ac:spMkLst>
        </pc:spChg>
        <pc:spChg chg="mod">
          <ac:chgData name="소 민환" userId="367441008b9a3a76" providerId="LiveId" clId="{648011A1-C917-459D-BE86-0EBE73518EF7}" dt="2020-11-27T10:15:55.033" v="19752" actId="164"/>
          <ac:spMkLst>
            <pc:docMk/>
            <pc:sldMk cId="2016153472" sldId="511"/>
            <ac:spMk id="89" creationId="{8EFCC192-6081-42D2-855B-AAD1981D3632}"/>
          </ac:spMkLst>
        </pc:spChg>
        <pc:grpChg chg="add mod">
          <ac:chgData name="소 민환" userId="367441008b9a3a76" providerId="LiveId" clId="{648011A1-C917-459D-BE86-0EBE73518EF7}" dt="2020-11-27T10:15:55.033" v="19752" actId="164"/>
          <ac:grpSpMkLst>
            <pc:docMk/>
            <pc:sldMk cId="2016153472" sldId="511"/>
            <ac:grpSpMk id="5" creationId="{EC642AF3-9A89-4D3D-AB94-059F4A77C0E6}"/>
          </ac:grpSpMkLst>
        </pc:grpChg>
        <pc:picChg chg="del">
          <ac:chgData name="소 민환" userId="367441008b9a3a76" providerId="LiveId" clId="{648011A1-C917-459D-BE86-0EBE73518EF7}" dt="2020-11-10T16:16:06.529" v="18479" actId="478"/>
          <ac:picMkLst>
            <pc:docMk/>
            <pc:sldMk cId="2016153472" sldId="511"/>
            <ac:picMk id="9" creationId="{B76CDF35-7063-4D40-9FA3-CD7AB55C4D20}"/>
          </ac:picMkLst>
        </pc:picChg>
        <pc:picChg chg="add del mod">
          <ac:chgData name="소 민환" userId="367441008b9a3a76" providerId="LiveId" clId="{648011A1-C917-459D-BE86-0EBE73518EF7}" dt="2020-11-26T14:41:56.368" v="18893" actId="478"/>
          <ac:picMkLst>
            <pc:docMk/>
            <pc:sldMk cId="2016153472" sldId="511"/>
            <ac:picMk id="11" creationId="{F99A91F1-D3D9-4FC3-8526-5CD0D1DDB5ED}"/>
          </ac:picMkLst>
        </pc:picChg>
        <pc:picChg chg="add mod">
          <ac:chgData name="소 민환" userId="367441008b9a3a76" providerId="LiveId" clId="{648011A1-C917-459D-BE86-0EBE73518EF7}" dt="2020-11-27T10:15:55.033" v="19752" actId="164"/>
          <ac:picMkLst>
            <pc:docMk/>
            <pc:sldMk cId="2016153472" sldId="511"/>
            <ac:picMk id="14" creationId="{BDAB0DE8-75E0-4FBB-9C61-076E960CE9DE}"/>
          </ac:picMkLst>
        </pc:picChg>
        <pc:picChg chg="mod">
          <ac:chgData name="소 민환" userId="367441008b9a3a76" providerId="LiveId" clId="{648011A1-C917-459D-BE86-0EBE73518EF7}" dt="2020-11-27T10:15:55.033" v="19752" actId="164"/>
          <ac:picMkLst>
            <pc:docMk/>
            <pc:sldMk cId="2016153472" sldId="511"/>
            <ac:picMk id="72" creationId="{BC5514B5-46DA-4985-B2B3-AA2E0034D931}"/>
          </ac:picMkLst>
        </pc:picChg>
        <pc:picChg chg="mod">
          <ac:chgData name="소 민환" userId="367441008b9a3a76" providerId="LiveId" clId="{648011A1-C917-459D-BE86-0EBE73518EF7}" dt="2020-11-27T10:15:55.033" v="19752" actId="164"/>
          <ac:picMkLst>
            <pc:docMk/>
            <pc:sldMk cId="2016153472" sldId="511"/>
            <ac:picMk id="91" creationId="{7AC14477-4FE3-4A65-A80F-0FCA9241CD3F}"/>
          </ac:picMkLst>
        </pc:picChg>
        <pc:picChg chg="mod">
          <ac:chgData name="소 민환" userId="367441008b9a3a76" providerId="LiveId" clId="{648011A1-C917-459D-BE86-0EBE73518EF7}" dt="2020-11-27T10:15:55.033" v="19752" actId="164"/>
          <ac:picMkLst>
            <pc:docMk/>
            <pc:sldMk cId="2016153472" sldId="511"/>
            <ac:picMk id="93" creationId="{34C2ECAD-93ED-4479-999B-F1DF664BDED1}"/>
          </ac:picMkLst>
        </pc:picChg>
      </pc:sldChg>
      <pc:sldChg chg="addSp delSp modSp add mod">
        <pc:chgData name="소 민환" userId="367441008b9a3a76" providerId="LiveId" clId="{648011A1-C917-459D-BE86-0EBE73518EF7}" dt="2020-11-27T10:21:07.692" v="19784" actId="478"/>
        <pc:sldMkLst>
          <pc:docMk/>
          <pc:sldMk cId="2175535008" sldId="512"/>
        </pc:sldMkLst>
        <pc:spChg chg="add del mod">
          <ac:chgData name="소 민환" userId="367441008b9a3a76" providerId="LiveId" clId="{648011A1-C917-459D-BE86-0EBE73518EF7}" dt="2020-11-27T10:21:07.391" v="19783" actId="478"/>
          <ac:spMkLst>
            <pc:docMk/>
            <pc:sldMk cId="2175535008" sldId="512"/>
            <ac:spMk id="3" creationId="{076366C1-7685-4544-90FF-9842A9E9632F}"/>
          </ac:spMkLst>
        </pc:spChg>
        <pc:spChg chg="add del mod">
          <ac:chgData name="소 민환" userId="367441008b9a3a76" providerId="LiveId" clId="{648011A1-C917-459D-BE86-0EBE73518EF7}" dt="2020-11-27T10:21:07.045" v="19782" actId="478"/>
          <ac:spMkLst>
            <pc:docMk/>
            <pc:sldMk cId="2175535008" sldId="512"/>
            <ac:spMk id="5" creationId="{CF84AACC-422E-44B2-B303-DD2A89F4C0C3}"/>
          </ac:spMkLst>
        </pc:spChg>
        <pc:spChg chg="add del mod">
          <ac:chgData name="소 민환" userId="367441008b9a3a76" providerId="LiveId" clId="{648011A1-C917-459D-BE86-0EBE73518EF7}" dt="2020-11-27T10:21:07.692" v="19784" actId="478"/>
          <ac:spMkLst>
            <pc:docMk/>
            <pc:sldMk cId="2175535008" sldId="512"/>
            <ac:spMk id="8" creationId="{7C4D5281-D0CB-4150-AE46-EE3F69C3CDCB}"/>
          </ac:spMkLst>
        </pc:spChg>
        <pc:spChg chg="del">
          <ac:chgData name="소 민환" userId="367441008b9a3a76" providerId="LiveId" clId="{648011A1-C917-459D-BE86-0EBE73518EF7}" dt="2020-11-26T14:57:18.928" v="19307" actId="478"/>
          <ac:spMkLst>
            <pc:docMk/>
            <pc:sldMk cId="2175535008" sldId="512"/>
            <ac:spMk id="9" creationId="{9175F8B7-C97E-4855-9F9D-5E2EBB976D82}"/>
          </ac:spMkLst>
        </pc:spChg>
        <pc:spChg chg="del">
          <ac:chgData name="소 민환" userId="367441008b9a3a76" providerId="LiveId" clId="{648011A1-C917-459D-BE86-0EBE73518EF7}" dt="2020-11-26T14:57:20.126" v="19308" actId="478"/>
          <ac:spMkLst>
            <pc:docMk/>
            <pc:sldMk cId="2175535008" sldId="512"/>
            <ac:spMk id="10" creationId="{75A293A1-EF06-43F0-8F4B-C065BCC2BD82}"/>
          </ac:spMkLst>
        </pc:spChg>
        <pc:spChg chg="del">
          <ac:chgData name="소 민환" userId="367441008b9a3a76" providerId="LiveId" clId="{648011A1-C917-459D-BE86-0EBE73518EF7}" dt="2020-11-26T14:57:22.491" v="19310" actId="478"/>
          <ac:spMkLst>
            <pc:docMk/>
            <pc:sldMk cId="2175535008" sldId="512"/>
            <ac:spMk id="12" creationId="{D3AB56B8-6066-4F8B-BE3D-82CBB4888D26}"/>
          </ac:spMkLst>
        </pc:spChg>
        <pc:spChg chg="del">
          <ac:chgData name="소 민환" userId="367441008b9a3a76" providerId="LiveId" clId="{648011A1-C917-459D-BE86-0EBE73518EF7}" dt="2020-11-26T14:57:21.217" v="19309" actId="478"/>
          <ac:spMkLst>
            <pc:docMk/>
            <pc:sldMk cId="2175535008" sldId="512"/>
            <ac:spMk id="13" creationId="{102BDE08-8331-4F00-9A1C-92A455E1A02F}"/>
          </ac:spMkLst>
        </pc:spChg>
        <pc:grpChg chg="add mod">
          <ac:chgData name="소 민환" userId="367441008b9a3a76" providerId="LiveId" clId="{648011A1-C917-459D-BE86-0EBE73518EF7}" dt="2020-11-27T10:16:20.075" v="19754" actId="164"/>
          <ac:grpSpMkLst>
            <pc:docMk/>
            <pc:sldMk cId="2175535008" sldId="512"/>
            <ac:grpSpMk id="4" creationId="{DEC88890-CF29-4F3B-8BCA-E5A90D5F1A79}"/>
          </ac:grpSpMkLst>
        </pc:grpChg>
        <pc:picChg chg="mod">
          <ac:chgData name="소 민환" userId="367441008b9a3a76" providerId="LiveId" clId="{648011A1-C917-459D-BE86-0EBE73518EF7}" dt="2020-11-27T10:16:20.075" v="19754" actId="164"/>
          <ac:picMkLst>
            <pc:docMk/>
            <pc:sldMk cId="2175535008" sldId="512"/>
            <ac:picMk id="6" creationId="{C799EE00-3FFF-4C48-B716-4417CDB638F9}"/>
          </ac:picMkLst>
        </pc:picChg>
        <pc:picChg chg="del">
          <ac:chgData name="소 민환" userId="367441008b9a3a76" providerId="LiveId" clId="{648011A1-C917-459D-BE86-0EBE73518EF7}" dt="2020-11-26T14:57:17.649" v="19306" actId="478"/>
          <ac:picMkLst>
            <pc:docMk/>
            <pc:sldMk cId="2175535008" sldId="512"/>
            <ac:picMk id="7" creationId="{8FC415ED-F173-4915-A784-D9BC4C306E70}"/>
          </ac:picMkLst>
        </pc:picChg>
        <pc:picChg chg="del">
          <ac:chgData name="소 민환" userId="367441008b9a3a76" providerId="LiveId" clId="{648011A1-C917-459D-BE86-0EBE73518EF7}" dt="2020-11-26T14:57:23.403" v="19311" actId="478"/>
          <ac:picMkLst>
            <pc:docMk/>
            <pc:sldMk cId="2175535008" sldId="512"/>
            <ac:picMk id="11" creationId="{EE8D677C-C908-49E7-8778-7CEB8D5FFFA4}"/>
          </ac:picMkLst>
        </pc:picChg>
        <pc:picChg chg="mod">
          <ac:chgData name="소 민환" userId="367441008b9a3a76" providerId="LiveId" clId="{648011A1-C917-459D-BE86-0EBE73518EF7}" dt="2020-11-27T10:16:20.075" v="19754" actId="164"/>
          <ac:picMkLst>
            <pc:docMk/>
            <pc:sldMk cId="2175535008" sldId="512"/>
            <ac:picMk id="72" creationId="{BC5514B5-46DA-4985-B2B3-AA2E0034D931}"/>
          </ac:picMkLst>
        </pc:picChg>
      </pc:sldChg>
      <pc:sldChg chg="delSp modSp add del">
        <pc:chgData name="소 민환" userId="367441008b9a3a76" providerId="LiveId" clId="{648011A1-C917-459D-BE86-0EBE73518EF7}" dt="2020-11-27T10:29:54.552" v="19831" actId="47"/>
        <pc:sldMkLst>
          <pc:docMk/>
          <pc:sldMk cId="3745475665" sldId="513"/>
        </pc:sldMkLst>
        <pc:spChg chg="mod topLvl">
          <ac:chgData name="소 민환" userId="367441008b9a3a76" providerId="LiveId" clId="{648011A1-C917-459D-BE86-0EBE73518EF7}" dt="2020-11-27T10:29:41.011" v="19829" actId="165"/>
          <ac:spMkLst>
            <pc:docMk/>
            <pc:sldMk cId="3745475665" sldId="513"/>
            <ac:spMk id="3" creationId="{BD10E5C0-234B-4276-8BA5-C03EDC8067E4}"/>
          </ac:spMkLst>
        </pc:spChg>
        <pc:spChg chg="mod topLvl">
          <ac:chgData name="소 민환" userId="367441008b9a3a76" providerId="LiveId" clId="{648011A1-C917-459D-BE86-0EBE73518EF7}" dt="2020-11-27T10:29:41.011" v="19829" actId="165"/>
          <ac:spMkLst>
            <pc:docMk/>
            <pc:sldMk cId="3745475665" sldId="513"/>
            <ac:spMk id="5" creationId="{3B6D06BC-45EC-4596-9D9E-CA2633500002}"/>
          </ac:spMkLst>
        </pc:spChg>
        <pc:spChg chg="mod topLvl">
          <ac:chgData name="소 민환" userId="367441008b9a3a76" providerId="LiveId" clId="{648011A1-C917-459D-BE86-0EBE73518EF7}" dt="2020-11-27T10:29:41.011" v="19829" actId="165"/>
          <ac:spMkLst>
            <pc:docMk/>
            <pc:sldMk cId="3745475665" sldId="513"/>
            <ac:spMk id="6" creationId="{ECDCB262-22D1-42A9-BC85-77AAF89E0007}"/>
          </ac:spMkLst>
        </pc:spChg>
        <pc:grpChg chg="del">
          <ac:chgData name="소 민환" userId="367441008b9a3a76" providerId="LiveId" clId="{648011A1-C917-459D-BE86-0EBE73518EF7}" dt="2020-11-27T10:29:41.011" v="19829" actId="165"/>
          <ac:grpSpMkLst>
            <pc:docMk/>
            <pc:sldMk cId="3745475665" sldId="513"/>
            <ac:grpSpMk id="2" creationId="{400AF396-0107-4455-9FEF-24FF2AAA617A}"/>
          </ac:grpSpMkLst>
        </pc:grpChg>
        <pc:picChg chg="mod topLvl">
          <ac:chgData name="소 민환" userId="367441008b9a3a76" providerId="LiveId" clId="{648011A1-C917-459D-BE86-0EBE73518EF7}" dt="2020-11-27T10:29:41.011" v="19829" actId="165"/>
          <ac:picMkLst>
            <pc:docMk/>
            <pc:sldMk cId="3745475665" sldId="513"/>
            <ac:picMk id="4" creationId="{D03F3BE1-B3CA-42D9-8016-18018EE7D595}"/>
          </ac:picMkLst>
        </pc:picChg>
      </pc:sldChg>
      <pc:sldChg chg="addSp delSp modSp add mod">
        <pc:chgData name="소 민환" userId="367441008b9a3a76" providerId="LiveId" clId="{648011A1-C917-459D-BE86-0EBE73518EF7}" dt="2020-12-01T08:29:20.180" v="19884" actId="478"/>
        <pc:sldMkLst>
          <pc:docMk/>
          <pc:sldMk cId="2042449268" sldId="514"/>
        </pc:sldMkLst>
        <pc:spChg chg="del">
          <ac:chgData name="소 민환" userId="367441008b9a3a76" providerId="LiveId" clId="{648011A1-C917-459D-BE86-0EBE73518EF7}" dt="2020-12-01T08:29:20.180" v="19884" actId="478"/>
          <ac:spMkLst>
            <pc:docMk/>
            <pc:sldMk cId="2042449268" sldId="514"/>
            <ac:spMk id="2" creationId="{250D27C9-FD1B-4B7D-A1A9-4C278EAA756C}"/>
          </ac:spMkLst>
        </pc:spChg>
        <pc:spChg chg="del mod topLvl">
          <ac:chgData name="소 민환" userId="367441008b9a3a76" providerId="LiveId" clId="{648011A1-C917-459D-BE86-0EBE73518EF7}" dt="2020-11-27T10:27:53.093" v="19803" actId="478"/>
          <ac:spMkLst>
            <pc:docMk/>
            <pc:sldMk cId="2042449268" sldId="514"/>
            <ac:spMk id="3" creationId="{076366C1-7685-4544-90FF-9842A9E9632F}"/>
          </ac:spMkLst>
        </pc:spChg>
        <pc:spChg chg="del mod topLvl">
          <ac:chgData name="소 민환" userId="367441008b9a3a76" providerId="LiveId" clId="{648011A1-C917-459D-BE86-0EBE73518EF7}" dt="2020-11-27T10:27:56.466" v="19805" actId="478"/>
          <ac:spMkLst>
            <pc:docMk/>
            <pc:sldMk cId="2042449268" sldId="514"/>
            <ac:spMk id="5" creationId="{CF84AACC-422E-44B2-B303-DD2A89F4C0C3}"/>
          </ac:spMkLst>
        </pc:spChg>
        <pc:spChg chg="add mod topLvl">
          <ac:chgData name="소 민환" userId="367441008b9a3a76" providerId="LiveId" clId="{648011A1-C917-459D-BE86-0EBE73518EF7}" dt="2020-12-01T08:29:18.675" v="19883" actId="478"/>
          <ac:spMkLst>
            <pc:docMk/>
            <pc:sldMk cId="2042449268" sldId="514"/>
            <ac:spMk id="7" creationId="{7AF9634F-8BF9-4609-97EF-6BD5203BD67D}"/>
          </ac:spMkLst>
        </pc:spChg>
        <pc:spChg chg="del mod topLvl">
          <ac:chgData name="소 민환" userId="367441008b9a3a76" providerId="LiveId" clId="{648011A1-C917-459D-BE86-0EBE73518EF7}" dt="2020-11-27T10:27:55.352" v="19804" actId="478"/>
          <ac:spMkLst>
            <pc:docMk/>
            <pc:sldMk cId="2042449268" sldId="514"/>
            <ac:spMk id="8" creationId="{7C4D5281-D0CB-4150-AE46-EE3F69C3CDCB}"/>
          </ac:spMkLst>
        </pc:spChg>
        <pc:spChg chg="add del mod topLvl">
          <ac:chgData name="소 민환" userId="367441008b9a3a76" providerId="LiveId" clId="{648011A1-C917-459D-BE86-0EBE73518EF7}" dt="2020-12-01T08:29:14.155" v="19880" actId="478"/>
          <ac:spMkLst>
            <pc:docMk/>
            <pc:sldMk cId="2042449268" sldId="514"/>
            <ac:spMk id="10" creationId="{B2103929-B98C-4DE6-83E2-2D5F6C21C1A8}"/>
          </ac:spMkLst>
        </pc:spChg>
        <pc:spChg chg="add del mod topLvl">
          <ac:chgData name="소 민환" userId="367441008b9a3a76" providerId="LiveId" clId="{648011A1-C917-459D-BE86-0EBE73518EF7}" dt="2020-12-01T08:29:17.272" v="19882" actId="478"/>
          <ac:spMkLst>
            <pc:docMk/>
            <pc:sldMk cId="2042449268" sldId="514"/>
            <ac:spMk id="12" creationId="{442FFD59-7A40-420E-A83A-0EBF5C3B6FA2}"/>
          </ac:spMkLst>
        </pc:spChg>
        <pc:grpChg chg="del">
          <ac:chgData name="소 민환" userId="367441008b9a3a76" providerId="LiveId" clId="{648011A1-C917-459D-BE86-0EBE73518EF7}" dt="2020-11-27T10:27:51.355" v="19802" actId="165"/>
          <ac:grpSpMkLst>
            <pc:docMk/>
            <pc:sldMk cId="2042449268" sldId="514"/>
            <ac:grpSpMk id="4" creationId="{DEC88890-CF29-4F3B-8BCA-E5A90D5F1A79}"/>
          </ac:grpSpMkLst>
        </pc:grpChg>
        <pc:grpChg chg="add del mod">
          <ac:chgData name="소 민환" userId="367441008b9a3a76" providerId="LiveId" clId="{648011A1-C917-459D-BE86-0EBE73518EF7}" dt="2020-11-27T10:29:29.284" v="19825" actId="165"/>
          <ac:grpSpMkLst>
            <pc:docMk/>
            <pc:sldMk cId="2042449268" sldId="514"/>
            <ac:grpSpMk id="9" creationId="{2BE44D83-6A45-40D8-8FF0-1682FE0838E8}"/>
          </ac:grpSpMkLst>
        </pc:grpChg>
        <pc:grpChg chg="add del mod">
          <ac:chgData name="소 민환" userId="367441008b9a3a76" providerId="LiveId" clId="{648011A1-C917-459D-BE86-0EBE73518EF7}" dt="2020-12-01T08:29:18.675" v="19883" actId="478"/>
          <ac:grpSpMkLst>
            <pc:docMk/>
            <pc:sldMk cId="2042449268" sldId="514"/>
            <ac:grpSpMk id="14" creationId="{401440AD-86FD-482B-806C-5E914C521F5F}"/>
          </ac:grpSpMkLst>
        </pc:grpChg>
        <pc:picChg chg="del mod topLvl">
          <ac:chgData name="소 민환" userId="367441008b9a3a76" providerId="LiveId" clId="{648011A1-C917-459D-BE86-0EBE73518EF7}" dt="2020-11-27T10:27:57.080" v="19806" actId="478"/>
          <ac:picMkLst>
            <pc:docMk/>
            <pc:sldMk cId="2042449268" sldId="514"/>
            <ac:picMk id="6" creationId="{C799EE00-3FFF-4C48-B716-4417CDB638F9}"/>
          </ac:picMkLst>
        </pc:picChg>
        <pc:picChg chg="add del mod topLvl">
          <ac:chgData name="소 민환" userId="367441008b9a3a76" providerId="LiveId" clId="{648011A1-C917-459D-BE86-0EBE73518EF7}" dt="2020-12-01T08:29:18.675" v="19883" actId="478"/>
          <ac:picMkLst>
            <pc:docMk/>
            <pc:sldMk cId="2042449268" sldId="514"/>
            <ac:picMk id="11" creationId="{1E8F9FCD-8678-4754-961E-1FAADAE017D3}"/>
          </ac:picMkLst>
        </pc:picChg>
        <pc:picChg chg="add del mod topLvl">
          <ac:chgData name="소 민환" userId="367441008b9a3a76" providerId="LiveId" clId="{648011A1-C917-459D-BE86-0EBE73518EF7}" dt="2020-12-01T08:29:15.537" v="19881" actId="478"/>
          <ac:picMkLst>
            <pc:docMk/>
            <pc:sldMk cId="2042449268" sldId="514"/>
            <ac:picMk id="13" creationId="{3DB3694A-9134-48A7-9FED-33F3F01EDDE5}"/>
          </ac:picMkLst>
        </pc:picChg>
        <pc:picChg chg="del mod topLvl">
          <ac:chgData name="소 민환" userId="367441008b9a3a76" providerId="LiveId" clId="{648011A1-C917-459D-BE86-0EBE73518EF7}" dt="2020-11-27T10:28:14.487" v="19809" actId="478"/>
          <ac:picMkLst>
            <pc:docMk/>
            <pc:sldMk cId="2042449268" sldId="514"/>
            <ac:picMk id="72" creationId="{BC5514B5-46DA-4985-B2B3-AA2E0034D931}"/>
          </ac:picMkLst>
        </pc:picChg>
      </pc:sldChg>
      <pc:sldChg chg="addSp modSp new">
        <pc:chgData name="소 민환" userId="367441008b9a3a76" providerId="LiveId" clId="{648011A1-C917-459D-BE86-0EBE73518EF7}" dt="2020-11-27T10:32:30.283" v="19873" actId="164"/>
        <pc:sldMkLst>
          <pc:docMk/>
          <pc:sldMk cId="1443847969" sldId="515"/>
        </pc:sldMkLst>
        <pc:spChg chg="add mod">
          <ac:chgData name="소 민환" userId="367441008b9a3a76" providerId="LiveId" clId="{648011A1-C917-459D-BE86-0EBE73518EF7}" dt="2020-11-27T10:32:30.283" v="19873" actId="164"/>
          <ac:spMkLst>
            <pc:docMk/>
            <pc:sldMk cId="1443847969" sldId="515"/>
            <ac:spMk id="2" creationId="{CFF533F7-CF20-4E27-B1D0-018809DBA647}"/>
          </ac:spMkLst>
        </pc:spChg>
        <pc:spChg chg="add mod">
          <ac:chgData name="소 민환" userId="367441008b9a3a76" providerId="LiveId" clId="{648011A1-C917-459D-BE86-0EBE73518EF7}" dt="2020-11-27T10:32:30.283" v="19873" actId="164"/>
          <ac:spMkLst>
            <pc:docMk/>
            <pc:sldMk cId="1443847969" sldId="515"/>
            <ac:spMk id="4" creationId="{929958BD-5C33-4045-A2D7-500B1AD94193}"/>
          </ac:spMkLst>
        </pc:spChg>
        <pc:spChg chg="add mod">
          <ac:chgData name="소 민환" userId="367441008b9a3a76" providerId="LiveId" clId="{648011A1-C917-459D-BE86-0EBE73518EF7}" dt="2020-11-27T10:32:30.283" v="19873" actId="164"/>
          <ac:spMkLst>
            <pc:docMk/>
            <pc:sldMk cId="1443847969" sldId="515"/>
            <ac:spMk id="5" creationId="{C904BA36-6D2F-4F18-8531-13DE4CC2B81F}"/>
          </ac:spMkLst>
        </pc:spChg>
        <pc:grpChg chg="add mod">
          <ac:chgData name="소 민환" userId="367441008b9a3a76" providerId="LiveId" clId="{648011A1-C917-459D-BE86-0EBE73518EF7}" dt="2020-11-27T10:32:30.283" v="19873" actId="164"/>
          <ac:grpSpMkLst>
            <pc:docMk/>
            <pc:sldMk cId="1443847969" sldId="515"/>
            <ac:grpSpMk id="6" creationId="{C0F5B31C-9D33-4807-B066-535E1F9CFA79}"/>
          </ac:grpSpMkLst>
        </pc:grpChg>
        <pc:picChg chg="add mod">
          <ac:chgData name="소 민환" userId="367441008b9a3a76" providerId="LiveId" clId="{648011A1-C917-459D-BE86-0EBE73518EF7}" dt="2020-11-27T10:32:30.283" v="19873" actId="164"/>
          <ac:picMkLst>
            <pc:docMk/>
            <pc:sldMk cId="1443847969" sldId="515"/>
            <ac:picMk id="3" creationId="{E871355A-E86D-4E1E-99E6-15DD839FACCA}"/>
          </ac:picMkLst>
        </pc:picChg>
      </pc:sldChg>
      <pc:sldChg chg="modSp add del mod">
        <pc:chgData name="소 민환" userId="367441008b9a3a76" providerId="LiveId" clId="{648011A1-C917-459D-BE86-0EBE73518EF7}" dt="2020-11-27T10:29:16.060" v="19824" actId="47"/>
        <pc:sldMkLst>
          <pc:docMk/>
          <pc:sldMk cId="1518287300" sldId="515"/>
        </pc:sldMkLst>
        <pc:grpChg chg="mod">
          <ac:chgData name="소 민환" userId="367441008b9a3a76" providerId="LiveId" clId="{648011A1-C917-459D-BE86-0EBE73518EF7}" dt="2020-11-27T10:29:11.736" v="19821" actId="1076"/>
          <ac:grpSpMkLst>
            <pc:docMk/>
            <pc:sldMk cId="1518287300" sldId="515"/>
            <ac:grpSpMk id="9" creationId="{2BE44D83-6A45-40D8-8FF0-1682FE0838E8}"/>
          </ac:grpSpMkLst>
        </pc:grpChg>
      </pc:sldChg>
      <pc:sldChg chg="addSp modSp new">
        <pc:chgData name="소 민환" userId="367441008b9a3a76" providerId="LiveId" clId="{648011A1-C917-459D-BE86-0EBE73518EF7}" dt="2020-11-27T10:32:31.383" v="19874" actId="164"/>
        <pc:sldMkLst>
          <pc:docMk/>
          <pc:sldMk cId="1260956610" sldId="516"/>
        </pc:sldMkLst>
        <pc:spChg chg="add mod">
          <ac:chgData name="소 민환" userId="367441008b9a3a76" providerId="LiveId" clId="{648011A1-C917-459D-BE86-0EBE73518EF7}" dt="2020-11-27T10:32:31.383" v="19874" actId="164"/>
          <ac:spMkLst>
            <pc:docMk/>
            <pc:sldMk cId="1260956610" sldId="516"/>
            <ac:spMk id="2" creationId="{B6A39201-1F27-480D-989A-8AFAA847EBFB}"/>
          </ac:spMkLst>
        </pc:spChg>
        <pc:spChg chg="add mod">
          <ac:chgData name="소 민환" userId="367441008b9a3a76" providerId="LiveId" clId="{648011A1-C917-459D-BE86-0EBE73518EF7}" dt="2020-11-27T10:32:31.383" v="19874" actId="164"/>
          <ac:spMkLst>
            <pc:docMk/>
            <pc:sldMk cId="1260956610" sldId="516"/>
            <ac:spMk id="3" creationId="{2B17724D-25F1-4A89-AD96-9C041038154A}"/>
          </ac:spMkLst>
        </pc:spChg>
        <pc:spChg chg="add mod">
          <ac:chgData name="소 민환" userId="367441008b9a3a76" providerId="LiveId" clId="{648011A1-C917-459D-BE86-0EBE73518EF7}" dt="2020-11-27T10:32:31.383" v="19874" actId="164"/>
          <ac:spMkLst>
            <pc:docMk/>
            <pc:sldMk cId="1260956610" sldId="516"/>
            <ac:spMk id="4" creationId="{20AA56CB-C2EA-4D05-8E89-BAAA7DEB2EF4}"/>
          </ac:spMkLst>
        </pc:spChg>
        <pc:grpChg chg="add mod">
          <ac:chgData name="소 민환" userId="367441008b9a3a76" providerId="LiveId" clId="{648011A1-C917-459D-BE86-0EBE73518EF7}" dt="2020-11-27T10:32:31.383" v="19874" actId="164"/>
          <ac:grpSpMkLst>
            <pc:docMk/>
            <pc:sldMk cId="1260956610" sldId="516"/>
            <ac:grpSpMk id="6" creationId="{BC99FCF1-1737-4EEB-84CF-BE1A15581F1F}"/>
          </ac:grpSpMkLst>
        </pc:grpChg>
        <pc:picChg chg="add mod">
          <ac:chgData name="소 민환" userId="367441008b9a3a76" providerId="LiveId" clId="{648011A1-C917-459D-BE86-0EBE73518EF7}" dt="2020-11-27T10:32:31.383" v="19874" actId="164"/>
          <ac:picMkLst>
            <pc:docMk/>
            <pc:sldMk cId="1260956610" sldId="516"/>
            <ac:picMk id="5" creationId="{1E2C095A-D423-4543-B9F9-6AC394BB0C0F}"/>
          </ac:picMkLst>
        </pc:picChg>
      </pc:sldChg>
      <pc:sldChg chg="addSp delSp modSp new">
        <pc:chgData name="소 민환" userId="367441008b9a3a76" providerId="LiveId" clId="{648011A1-C917-459D-BE86-0EBE73518EF7}" dt="2020-11-27T10:32:33.017" v="19875" actId="164"/>
        <pc:sldMkLst>
          <pc:docMk/>
          <pc:sldMk cId="1769456873" sldId="517"/>
        </pc:sldMkLst>
        <pc:spChg chg="add mod">
          <ac:chgData name="소 민환" userId="367441008b9a3a76" providerId="LiveId" clId="{648011A1-C917-459D-BE86-0EBE73518EF7}" dt="2020-11-27T10:32:33.017" v="19875" actId="164"/>
          <ac:spMkLst>
            <pc:docMk/>
            <pc:sldMk cId="1769456873" sldId="517"/>
            <ac:spMk id="2" creationId="{809549DE-60A9-47D9-97C8-9DACDB8938E9}"/>
          </ac:spMkLst>
        </pc:spChg>
        <pc:spChg chg="add del mod">
          <ac:chgData name="소 민환" userId="367441008b9a3a76" providerId="LiveId" clId="{648011A1-C917-459D-BE86-0EBE73518EF7}" dt="2020-11-27T10:30:09.106" v="19837"/>
          <ac:spMkLst>
            <pc:docMk/>
            <pc:sldMk cId="1769456873" sldId="517"/>
            <ac:spMk id="3" creationId="{9CAC0236-E3E0-451F-9BF9-232D9751FE3F}"/>
          </ac:spMkLst>
        </pc:spChg>
        <pc:spChg chg="add del mod">
          <ac:chgData name="소 민환" userId="367441008b9a3a76" providerId="LiveId" clId="{648011A1-C917-459D-BE86-0EBE73518EF7}" dt="2020-11-27T10:30:44.779" v="19850"/>
          <ac:spMkLst>
            <pc:docMk/>
            <pc:sldMk cId="1769456873" sldId="517"/>
            <ac:spMk id="4" creationId="{3600DC3E-45CB-4098-863B-134EF088EC38}"/>
          </ac:spMkLst>
        </pc:spChg>
        <pc:spChg chg="add del mod">
          <ac:chgData name="소 민환" userId="367441008b9a3a76" providerId="LiveId" clId="{648011A1-C917-459D-BE86-0EBE73518EF7}" dt="2020-11-27T10:30:44.779" v="19850"/>
          <ac:spMkLst>
            <pc:docMk/>
            <pc:sldMk cId="1769456873" sldId="517"/>
            <ac:spMk id="5" creationId="{5CE14DFA-8C63-48F6-A68D-D097CFE3FE62}"/>
          </ac:spMkLst>
        </pc:spChg>
        <pc:spChg chg="mod">
          <ac:chgData name="소 민환" userId="367441008b9a3a76" providerId="LiveId" clId="{648011A1-C917-459D-BE86-0EBE73518EF7}" dt="2020-11-27T10:30:50.583" v="19851"/>
          <ac:spMkLst>
            <pc:docMk/>
            <pc:sldMk cId="1769456873" sldId="517"/>
            <ac:spMk id="8" creationId="{340F11CE-5842-42B0-BA8D-2C72AA68FE44}"/>
          </ac:spMkLst>
        </pc:spChg>
        <pc:spChg chg="mod">
          <ac:chgData name="소 민환" userId="367441008b9a3a76" providerId="LiveId" clId="{648011A1-C917-459D-BE86-0EBE73518EF7}" dt="2020-11-27T10:30:50.583" v="19851"/>
          <ac:spMkLst>
            <pc:docMk/>
            <pc:sldMk cId="1769456873" sldId="517"/>
            <ac:spMk id="9" creationId="{74BF3449-72D2-42D1-B734-844CA2436EB1}"/>
          </ac:spMkLst>
        </pc:spChg>
        <pc:spChg chg="add mod">
          <ac:chgData name="소 민환" userId="367441008b9a3a76" providerId="LiveId" clId="{648011A1-C917-459D-BE86-0EBE73518EF7}" dt="2020-11-27T10:32:33.017" v="19875" actId="164"/>
          <ac:spMkLst>
            <pc:docMk/>
            <pc:sldMk cId="1769456873" sldId="517"/>
            <ac:spMk id="11" creationId="{039B69DF-7848-4AE8-8160-C2539E4EA55A}"/>
          </ac:spMkLst>
        </pc:spChg>
        <pc:spChg chg="add mod">
          <ac:chgData name="소 민환" userId="367441008b9a3a76" providerId="LiveId" clId="{648011A1-C917-459D-BE86-0EBE73518EF7}" dt="2020-11-27T10:32:33.017" v="19875" actId="164"/>
          <ac:spMkLst>
            <pc:docMk/>
            <pc:sldMk cId="1769456873" sldId="517"/>
            <ac:spMk id="12" creationId="{62BD0EE9-537E-4DC5-9DB0-8441A521F216}"/>
          </ac:spMkLst>
        </pc:spChg>
        <pc:grpChg chg="add del mod">
          <ac:chgData name="소 민환" userId="367441008b9a3a76" providerId="LiveId" clId="{648011A1-C917-459D-BE86-0EBE73518EF7}" dt="2020-11-27T10:31:19.589" v="19854"/>
          <ac:grpSpMkLst>
            <pc:docMk/>
            <pc:sldMk cId="1769456873" sldId="517"/>
            <ac:grpSpMk id="7" creationId="{7CCE9800-6742-4B5C-B5A3-7030DB9DCED0}"/>
          </ac:grpSpMkLst>
        </pc:grpChg>
        <pc:grpChg chg="add mod">
          <ac:chgData name="소 민환" userId="367441008b9a3a76" providerId="LiveId" clId="{648011A1-C917-459D-BE86-0EBE73518EF7}" dt="2020-11-27T10:32:33.017" v="19875" actId="164"/>
          <ac:grpSpMkLst>
            <pc:docMk/>
            <pc:sldMk cId="1769456873" sldId="517"/>
            <ac:grpSpMk id="14" creationId="{2F63F52A-FA06-4B4F-B6E7-0B5B4BBD8CAD}"/>
          </ac:grpSpMkLst>
        </pc:grpChg>
        <pc:picChg chg="add del mod">
          <ac:chgData name="소 민환" userId="367441008b9a3a76" providerId="LiveId" clId="{648011A1-C917-459D-BE86-0EBE73518EF7}" dt="2020-11-27T10:30:44.779" v="19850"/>
          <ac:picMkLst>
            <pc:docMk/>
            <pc:sldMk cId="1769456873" sldId="517"/>
            <ac:picMk id="6" creationId="{DD7C6D5D-B508-4E52-B3B3-AADCC2F1C572}"/>
          </ac:picMkLst>
        </pc:picChg>
        <pc:picChg chg="mod">
          <ac:chgData name="소 민환" userId="367441008b9a3a76" providerId="LiveId" clId="{648011A1-C917-459D-BE86-0EBE73518EF7}" dt="2020-11-27T10:30:50.583" v="19851"/>
          <ac:picMkLst>
            <pc:docMk/>
            <pc:sldMk cId="1769456873" sldId="517"/>
            <ac:picMk id="10" creationId="{3F934DFD-F3CA-48DD-ACD6-C806DD2F6552}"/>
          </ac:picMkLst>
        </pc:picChg>
        <pc:picChg chg="add mod">
          <ac:chgData name="소 민환" userId="367441008b9a3a76" providerId="LiveId" clId="{648011A1-C917-459D-BE86-0EBE73518EF7}" dt="2020-11-27T10:32:33.017" v="19875" actId="164"/>
          <ac:picMkLst>
            <pc:docMk/>
            <pc:sldMk cId="1769456873" sldId="517"/>
            <ac:picMk id="13" creationId="{6FA15BE5-C9BB-4D72-90F1-E86C7AB9C16D}"/>
          </ac:picMkLst>
        </pc:picChg>
      </pc:sldChg>
      <pc:sldChg chg="addSp modSp new">
        <pc:chgData name="소 민환" userId="367441008b9a3a76" providerId="LiveId" clId="{648011A1-C917-459D-BE86-0EBE73518EF7}" dt="2020-11-27T10:32:34.262" v="19876" actId="164"/>
        <pc:sldMkLst>
          <pc:docMk/>
          <pc:sldMk cId="665320786" sldId="518"/>
        </pc:sldMkLst>
        <pc:spChg chg="add mod">
          <ac:chgData name="소 민환" userId="367441008b9a3a76" providerId="LiveId" clId="{648011A1-C917-459D-BE86-0EBE73518EF7}" dt="2020-11-27T10:32:34.262" v="19876" actId="164"/>
          <ac:spMkLst>
            <pc:docMk/>
            <pc:sldMk cId="665320786" sldId="518"/>
            <ac:spMk id="2" creationId="{ED7A42DB-8012-406B-8EC3-D238BFDBA4D4}"/>
          </ac:spMkLst>
        </pc:spChg>
        <pc:spChg chg="add mod">
          <ac:chgData name="소 민환" userId="367441008b9a3a76" providerId="LiveId" clId="{648011A1-C917-459D-BE86-0EBE73518EF7}" dt="2020-11-27T10:32:34.262" v="19876" actId="164"/>
          <ac:spMkLst>
            <pc:docMk/>
            <pc:sldMk cId="665320786" sldId="518"/>
            <ac:spMk id="3" creationId="{DA9AD9A9-6BE1-43CB-88C5-A03229F1E4ED}"/>
          </ac:spMkLst>
        </pc:spChg>
        <pc:spChg chg="add mod">
          <ac:chgData name="소 민환" userId="367441008b9a3a76" providerId="LiveId" clId="{648011A1-C917-459D-BE86-0EBE73518EF7}" dt="2020-11-27T10:32:34.262" v="19876" actId="164"/>
          <ac:spMkLst>
            <pc:docMk/>
            <pc:sldMk cId="665320786" sldId="518"/>
            <ac:spMk id="4" creationId="{1200CF97-5A60-4E26-AB28-9731748A7922}"/>
          </ac:spMkLst>
        </pc:spChg>
        <pc:grpChg chg="add mod">
          <ac:chgData name="소 민환" userId="367441008b9a3a76" providerId="LiveId" clId="{648011A1-C917-459D-BE86-0EBE73518EF7}" dt="2020-11-27T10:32:34.262" v="19876" actId="164"/>
          <ac:grpSpMkLst>
            <pc:docMk/>
            <pc:sldMk cId="665320786" sldId="518"/>
            <ac:grpSpMk id="6" creationId="{95332492-917A-48D3-B012-D53627FB8B3F}"/>
          </ac:grpSpMkLst>
        </pc:grpChg>
        <pc:picChg chg="add mod">
          <ac:chgData name="소 민환" userId="367441008b9a3a76" providerId="LiveId" clId="{648011A1-C917-459D-BE86-0EBE73518EF7}" dt="2020-11-27T10:32:34.262" v="19876" actId="164"/>
          <ac:picMkLst>
            <pc:docMk/>
            <pc:sldMk cId="665320786" sldId="518"/>
            <ac:picMk id="5" creationId="{106BADA8-6232-459C-BDE1-EE56412B7860}"/>
          </ac:picMkLst>
        </pc:picChg>
      </pc:sldChg>
      <pc:sldChg chg="addSp delSp modSp new">
        <pc:chgData name="소 민환" userId="367441008b9a3a76" providerId="LiveId" clId="{648011A1-C917-459D-BE86-0EBE73518EF7}" dt="2020-11-27T10:32:35.693" v="19877" actId="164"/>
        <pc:sldMkLst>
          <pc:docMk/>
          <pc:sldMk cId="1415385287" sldId="519"/>
        </pc:sldMkLst>
        <pc:spChg chg="add mod">
          <ac:chgData name="소 민환" userId="367441008b9a3a76" providerId="LiveId" clId="{648011A1-C917-459D-BE86-0EBE73518EF7}" dt="2020-11-27T10:32:35.693" v="19877" actId="164"/>
          <ac:spMkLst>
            <pc:docMk/>
            <pc:sldMk cId="1415385287" sldId="519"/>
            <ac:spMk id="2" creationId="{25E405DA-333C-4C35-BC2B-CAE18AB614C4}"/>
          </ac:spMkLst>
        </pc:spChg>
        <pc:spChg chg="add del mod">
          <ac:chgData name="소 민환" userId="367441008b9a3a76" providerId="LiveId" clId="{648011A1-C917-459D-BE86-0EBE73518EF7}" dt="2020-11-27T10:32:18.084" v="19870"/>
          <ac:spMkLst>
            <pc:docMk/>
            <pc:sldMk cId="1415385287" sldId="519"/>
            <ac:spMk id="3" creationId="{40295EB3-C2EE-470E-AC24-E61893078FE2}"/>
          </ac:spMkLst>
        </pc:spChg>
        <pc:spChg chg="add del mod">
          <ac:chgData name="소 민환" userId="367441008b9a3a76" providerId="LiveId" clId="{648011A1-C917-459D-BE86-0EBE73518EF7}" dt="2020-11-27T10:32:18.084" v="19870"/>
          <ac:spMkLst>
            <pc:docMk/>
            <pc:sldMk cId="1415385287" sldId="519"/>
            <ac:spMk id="4" creationId="{D92A0E7E-B285-4F7C-979E-F9B19039C0A6}"/>
          </ac:spMkLst>
        </pc:spChg>
        <pc:spChg chg="add mod">
          <ac:chgData name="소 민환" userId="367441008b9a3a76" providerId="LiveId" clId="{648011A1-C917-459D-BE86-0EBE73518EF7}" dt="2020-11-27T10:32:35.693" v="19877" actId="164"/>
          <ac:spMkLst>
            <pc:docMk/>
            <pc:sldMk cId="1415385287" sldId="519"/>
            <ac:spMk id="6" creationId="{96F209C7-F9F9-4A29-8E16-0A60B2C8FF56}"/>
          </ac:spMkLst>
        </pc:spChg>
        <pc:grpChg chg="add mod">
          <ac:chgData name="소 민환" userId="367441008b9a3a76" providerId="LiveId" clId="{648011A1-C917-459D-BE86-0EBE73518EF7}" dt="2020-11-27T10:32:35.693" v="19877" actId="164"/>
          <ac:grpSpMkLst>
            <pc:docMk/>
            <pc:sldMk cId="1415385287" sldId="519"/>
            <ac:grpSpMk id="7" creationId="{F4FB2A15-8CC0-4D43-9B12-1FFC12497852}"/>
          </ac:grpSpMkLst>
        </pc:grpChg>
        <pc:picChg chg="add del mod">
          <ac:chgData name="소 민환" userId="367441008b9a3a76" providerId="LiveId" clId="{648011A1-C917-459D-BE86-0EBE73518EF7}" dt="2020-11-27T10:32:18.084" v="19870"/>
          <ac:picMkLst>
            <pc:docMk/>
            <pc:sldMk cId="1415385287" sldId="519"/>
            <ac:picMk id="5" creationId="{52D80C67-0BC8-4788-BBE8-09B568431C61}"/>
          </ac:picMkLst>
        </pc:picChg>
      </pc:sldChg>
      <pc:sldChg chg="addSp modSp new del">
        <pc:chgData name="소 민환" userId="367441008b9a3a76" providerId="LiveId" clId="{648011A1-C917-459D-BE86-0EBE73518EF7}" dt="2020-11-27T10:32:11.460" v="19867" actId="47"/>
        <pc:sldMkLst>
          <pc:docMk/>
          <pc:sldMk cId="1200180444" sldId="520"/>
        </pc:sldMkLst>
        <pc:spChg chg="add mod">
          <ac:chgData name="소 민환" userId="367441008b9a3a76" providerId="LiveId" clId="{648011A1-C917-459D-BE86-0EBE73518EF7}" dt="2020-11-27T10:30:13.734" v="19843"/>
          <ac:spMkLst>
            <pc:docMk/>
            <pc:sldMk cId="1200180444" sldId="520"/>
            <ac:spMk id="2" creationId="{12011189-E944-4364-9989-B1BF45175014}"/>
          </ac:spMkLst>
        </pc:spChg>
      </pc:sldChg>
      <pc:sldChg chg="add">
        <pc:chgData name="소 민환" userId="367441008b9a3a76" providerId="LiveId" clId="{648011A1-C917-459D-BE86-0EBE73518EF7}" dt="2020-12-01T08:29:10.755" v="19878"/>
        <pc:sldMkLst>
          <pc:docMk/>
          <pc:sldMk cId="3347397524" sldId="520"/>
        </pc:sldMkLst>
      </pc:sldChg>
    </pc:docChg>
  </pc:docChgLst>
  <pc:docChgLst>
    <pc:chgData name="소 민환" userId="367441008b9a3a76" providerId="LiveId" clId="{064A87A1-1E73-4548-9177-59600C18AB2E}"/>
    <pc:docChg chg="undo custSel addSld delSld modSld sldOrd">
      <pc:chgData name="소 민환" userId="367441008b9a3a76" providerId="LiveId" clId="{064A87A1-1E73-4548-9177-59600C18AB2E}" dt="2020-10-04T05:54:29.090" v="9677" actId="20577"/>
      <pc:docMkLst>
        <pc:docMk/>
      </pc:docMkLst>
      <pc:sldChg chg="addSp delSp modSp mod">
        <pc:chgData name="소 민환" userId="367441008b9a3a76" providerId="LiveId" clId="{064A87A1-1E73-4548-9177-59600C18AB2E}" dt="2020-10-04T05:54:29.090" v="9677" actId="20577"/>
        <pc:sldMkLst>
          <pc:docMk/>
          <pc:sldMk cId="2027351517" sldId="256"/>
        </pc:sldMkLst>
        <pc:spChg chg="mod">
          <ac:chgData name="소 민환" userId="367441008b9a3a76" providerId="LiveId" clId="{064A87A1-1E73-4548-9177-59600C18AB2E}" dt="2020-10-04T05:54:29.090" v="9677" actId="20577"/>
          <ac:spMkLst>
            <pc:docMk/>
            <pc:sldMk cId="2027351517" sldId="256"/>
            <ac:spMk id="2" creationId="{D33747E8-0037-4B35-B134-55B87DB0E416}"/>
          </ac:spMkLst>
        </pc:spChg>
        <pc:spChg chg="add del mod">
          <ac:chgData name="소 민환" userId="367441008b9a3a76" providerId="LiveId" clId="{064A87A1-1E73-4548-9177-59600C18AB2E}" dt="2020-10-03T16:33:23.020" v="5893" actId="478"/>
          <ac:spMkLst>
            <pc:docMk/>
            <pc:sldMk cId="2027351517" sldId="256"/>
            <ac:spMk id="3" creationId="{7296C64F-C36A-4763-9266-2F511AF2F0A6}"/>
          </ac:spMkLst>
        </pc:spChg>
      </pc:sldChg>
      <pc:sldChg chg="addSp modSp mod">
        <pc:chgData name="소 민환" userId="367441008b9a3a76" providerId="LiveId" clId="{064A87A1-1E73-4548-9177-59600C18AB2E}" dt="2020-10-03T14:26:43.349" v="5546" actId="20577"/>
        <pc:sldMkLst>
          <pc:docMk/>
          <pc:sldMk cId="1186200925" sldId="257"/>
        </pc:sldMkLst>
        <pc:spChg chg="mod">
          <ac:chgData name="소 민환" userId="367441008b9a3a76" providerId="LiveId" clId="{064A87A1-1E73-4548-9177-59600C18AB2E}" dt="2020-10-03T14:26:43.349" v="5546" actId="20577"/>
          <ac:spMkLst>
            <pc:docMk/>
            <pc:sldMk cId="1186200925" sldId="257"/>
            <ac:spMk id="4" creationId="{14A0607F-EB64-4B8A-924E-8811C844DCE5}"/>
          </ac:spMkLst>
        </pc:spChg>
        <pc:cxnChg chg="add mod">
          <ac:chgData name="소 민환" userId="367441008b9a3a76" providerId="LiveId" clId="{064A87A1-1E73-4548-9177-59600C18AB2E}" dt="2020-09-30T14:08:45.711" v="6" actId="208"/>
          <ac:cxnSpMkLst>
            <pc:docMk/>
            <pc:sldMk cId="1186200925" sldId="257"/>
            <ac:cxnSpMk id="3" creationId="{24C9CF06-997F-4259-802A-4D27582452D4}"/>
          </ac:cxnSpMkLst>
        </pc:cxnChg>
      </pc:sldChg>
      <pc:sldChg chg="addSp delSp modSp mod">
        <pc:chgData name="소 민환" userId="367441008b9a3a76" providerId="LiveId" clId="{064A87A1-1E73-4548-9177-59600C18AB2E}" dt="2020-10-04T05:32:01.785" v="7965" actId="20577"/>
        <pc:sldMkLst>
          <pc:docMk/>
          <pc:sldMk cId="2307861066" sldId="258"/>
        </pc:sldMkLst>
        <pc:spChg chg="mod">
          <ac:chgData name="소 민환" userId="367441008b9a3a76" providerId="LiveId" clId="{064A87A1-1E73-4548-9177-59600C18AB2E}" dt="2020-10-04T05:32:01.785" v="7965" actId="20577"/>
          <ac:spMkLst>
            <pc:docMk/>
            <pc:sldMk cId="2307861066" sldId="258"/>
            <ac:spMk id="6" creationId="{0F120071-C42A-43CC-B73A-938CCB1F8084}"/>
          </ac:spMkLst>
        </pc:spChg>
        <pc:spChg chg="add mod">
          <ac:chgData name="소 민환" userId="367441008b9a3a76" providerId="LiveId" clId="{064A87A1-1E73-4548-9177-59600C18AB2E}" dt="2020-10-01T09:05:07.953" v="860" actId="1076"/>
          <ac:spMkLst>
            <pc:docMk/>
            <pc:sldMk cId="2307861066" sldId="258"/>
            <ac:spMk id="8" creationId="{68D09CE5-141B-44C3-8931-A89728C6C4F8}"/>
          </ac:spMkLst>
        </pc:spChg>
        <pc:spChg chg="add mod">
          <ac:chgData name="소 민환" userId="367441008b9a3a76" providerId="LiveId" clId="{064A87A1-1E73-4548-9177-59600C18AB2E}" dt="2020-10-01T14:38:12.526" v="1155" actId="20577"/>
          <ac:spMkLst>
            <pc:docMk/>
            <pc:sldMk cId="2307861066" sldId="258"/>
            <ac:spMk id="11" creationId="{59E9C5C3-987B-41F5-A46A-F218C623929F}"/>
          </ac:spMkLst>
        </pc:spChg>
        <pc:spChg chg="add mod">
          <ac:chgData name="소 민환" userId="367441008b9a3a76" providerId="LiveId" clId="{064A87A1-1E73-4548-9177-59600C18AB2E}" dt="2020-10-01T14:38:52.212" v="1160" actId="164"/>
          <ac:spMkLst>
            <pc:docMk/>
            <pc:sldMk cId="2307861066" sldId="258"/>
            <ac:spMk id="13" creationId="{E625938D-2AFD-4348-B16C-BDEFC4B96891}"/>
          </ac:spMkLst>
        </pc:spChg>
        <pc:spChg chg="add mod">
          <ac:chgData name="소 민환" userId="367441008b9a3a76" providerId="LiveId" clId="{064A87A1-1E73-4548-9177-59600C18AB2E}" dt="2020-10-01T09:06:35.684" v="929" actId="255"/>
          <ac:spMkLst>
            <pc:docMk/>
            <pc:sldMk cId="2307861066" sldId="258"/>
            <ac:spMk id="16" creationId="{244092B4-744C-4936-8040-30B4F4233CDF}"/>
          </ac:spMkLst>
        </pc:spChg>
        <pc:grpChg chg="add mod ord">
          <ac:chgData name="소 민환" userId="367441008b9a3a76" providerId="LiveId" clId="{064A87A1-1E73-4548-9177-59600C18AB2E}" dt="2020-10-01T14:38:54.747" v="1161" actId="166"/>
          <ac:grpSpMkLst>
            <pc:docMk/>
            <pc:sldMk cId="2307861066" sldId="258"/>
            <ac:grpSpMk id="9" creationId="{5F5DD034-A149-4228-9FA5-AABAA33198D0}"/>
          </ac:grpSpMkLst>
        </pc:grpChg>
        <pc:picChg chg="add del mod">
          <ac:chgData name="소 민환" userId="367441008b9a3a76" providerId="LiveId" clId="{064A87A1-1E73-4548-9177-59600C18AB2E}" dt="2020-10-01T14:38:43.174" v="1156" actId="478"/>
          <ac:picMkLst>
            <pc:docMk/>
            <pc:sldMk cId="2307861066" sldId="258"/>
            <ac:picMk id="3" creationId="{4FE80496-1461-4096-A221-E1AEAAD37E36}"/>
          </ac:picMkLst>
        </pc:picChg>
        <pc:picChg chg="add mod">
          <ac:chgData name="소 민환" userId="367441008b9a3a76" providerId="LiveId" clId="{064A87A1-1E73-4548-9177-59600C18AB2E}" dt="2020-10-01T09:04:44.821" v="856" actId="1076"/>
          <ac:picMkLst>
            <pc:docMk/>
            <pc:sldMk cId="2307861066" sldId="258"/>
            <ac:picMk id="5" creationId="{8DA7C4E6-40A0-4F3D-8DBE-B4FA4DF3CC00}"/>
          </ac:picMkLst>
        </pc:picChg>
        <pc:picChg chg="add mod ord">
          <ac:chgData name="소 민환" userId="367441008b9a3a76" providerId="LiveId" clId="{064A87A1-1E73-4548-9177-59600C18AB2E}" dt="2020-10-04T05:30:40.339" v="7842" actId="167"/>
          <ac:picMkLst>
            <pc:docMk/>
            <pc:sldMk cId="2307861066" sldId="258"/>
            <ac:picMk id="7" creationId="{BF422676-B7B6-4842-B31D-508C4B4DBFC8}"/>
          </ac:picMkLst>
        </pc:picChg>
        <pc:cxnChg chg="add mod">
          <ac:chgData name="소 민환" userId="367441008b9a3a76" providerId="LiveId" clId="{064A87A1-1E73-4548-9177-59600C18AB2E}" dt="2020-10-01T14:38:52.212" v="1160" actId="164"/>
          <ac:cxnSpMkLst>
            <pc:docMk/>
            <pc:sldMk cId="2307861066" sldId="258"/>
            <ac:cxnSpMk id="10" creationId="{291CC3E6-377B-4B9A-87C1-BBC3BE5B89CE}"/>
          </ac:cxnSpMkLst>
        </pc:cxnChg>
        <pc:cxnChg chg="add mod">
          <ac:chgData name="소 민환" userId="367441008b9a3a76" providerId="LiveId" clId="{064A87A1-1E73-4548-9177-59600C18AB2E}" dt="2020-10-01T09:05:24.663" v="862" actId="208"/>
          <ac:cxnSpMkLst>
            <pc:docMk/>
            <pc:sldMk cId="2307861066" sldId="258"/>
            <ac:cxnSpMk id="15" creationId="{BEA00405-9F61-44EF-B04C-B81AAB164103}"/>
          </ac:cxnSpMkLst>
        </pc:cxnChg>
      </pc:sldChg>
      <pc:sldChg chg="addSp delSp modSp mod">
        <pc:chgData name="소 민환" userId="367441008b9a3a76" providerId="LiveId" clId="{064A87A1-1E73-4548-9177-59600C18AB2E}" dt="2020-10-01T10:33:34.833" v="1138" actId="164"/>
        <pc:sldMkLst>
          <pc:docMk/>
          <pc:sldMk cId="544042173" sldId="259"/>
        </pc:sldMkLst>
        <pc:spChg chg="del mod">
          <ac:chgData name="소 민환" userId="367441008b9a3a76" providerId="LiveId" clId="{064A87A1-1E73-4548-9177-59600C18AB2E}" dt="2020-09-30T14:21:30.456" v="196" actId="478"/>
          <ac:spMkLst>
            <pc:docMk/>
            <pc:sldMk cId="544042173" sldId="259"/>
            <ac:spMk id="2" creationId="{86DC2717-EF42-4FE9-B505-09CD97AB532C}"/>
          </ac:spMkLst>
        </pc:spChg>
        <pc:spChg chg="mod">
          <ac:chgData name="소 민환" userId="367441008b9a3a76" providerId="LiveId" clId="{064A87A1-1E73-4548-9177-59600C18AB2E}" dt="2020-10-01T10:32:13.146" v="1119" actId="1076"/>
          <ac:spMkLst>
            <pc:docMk/>
            <pc:sldMk cId="544042173" sldId="259"/>
            <ac:spMk id="3" creationId="{A682A60A-FA4A-4A61-8F6B-DD3456ADB231}"/>
          </ac:spMkLst>
        </pc:spChg>
        <pc:spChg chg="add del mod topLvl">
          <ac:chgData name="소 민환" userId="367441008b9a3a76" providerId="LiveId" clId="{064A87A1-1E73-4548-9177-59600C18AB2E}" dt="2020-09-30T14:32:09.854" v="380" actId="21"/>
          <ac:spMkLst>
            <pc:docMk/>
            <pc:sldMk cId="544042173" sldId="259"/>
            <ac:spMk id="6" creationId="{923B24E6-C333-4E6B-91D3-E536FB655288}"/>
          </ac:spMkLst>
        </pc:spChg>
        <pc:spChg chg="del mod">
          <ac:chgData name="소 민환" userId="367441008b9a3a76" providerId="LiveId" clId="{064A87A1-1E73-4548-9177-59600C18AB2E}" dt="2020-09-30T14:21:28.219" v="194" actId="478"/>
          <ac:spMkLst>
            <pc:docMk/>
            <pc:sldMk cId="544042173" sldId="259"/>
            <ac:spMk id="10" creationId="{805C1A2C-320B-411E-AD84-7E5E1FDFC4E4}"/>
          </ac:spMkLst>
        </pc:spChg>
        <pc:spChg chg="del mod">
          <ac:chgData name="소 민환" userId="367441008b9a3a76" providerId="LiveId" clId="{064A87A1-1E73-4548-9177-59600C18AB2E}" dt="2020-09-30T14:21:24.092" v="191" actId="478"/>
          <ac:spMkLst>
            <pc:docMk/>
            <pc:sldMk cId="544042173" sldId="259"/>
            <ac:spMk id="11" creationId="{535A9DF0-8710-4E1E-9D39-331FE492270D}"/>
          </ac:spMkLst>
        </pc:spChg>
        <pc:spChg chg="add mod topLvl">
          <ac:chgData name="소 민환" userId="367441008b9a3a76" providerId="LiveId" clId="{064A87A1-1E73-4548-9177-59600C18AB2E}" dt="2020-09-30T14:27:10.355" v="279" actId="164"/>
          <ac:spMkLst>
            <pc:docMk/>
            <pc:sldMk cId="544042173" sldId="259"/>
            <ac:spMk id="13" creationId="{567EFF45-A72B-49FA-9CD1-0A7F0C58EFB1}"/>
          </ac:spMkLst>
        </pc:spChg>
        <pc:spChg chg="mod">
          <ac:chgData name="소 민환" userId="367441008b9a3a76" providerId="LiveId" clId="{064A87A1-1E73-4548-9177-59600C18AB2E}" dt="2020-09-30T14:27:37.500" v="302"/>
          <ac:spMkLst>
            <pc:docMk/>
            <pc:sldMk cId="544042173" sldId="259"/>
            <ac:spMk id="19" creationId="{EF999692-966D-4AA5-9193-B376D5F6402C}"/>
          </ac:spMkLst>
        </pc:spChg>
        <pc:spChg chg="mod">
          <ac:chgData name="소 민환" userId="367441008b9a3a76" providerId="LiveId" clId="{064A87A1-1E73-4548-9177-59600C18AB2E}" dt="2020-09-30T14:28:02.517" v="340" actId="122"/>
          <ac:spMkLst>
            <pc:docMk/>
            <pc:sldMk cId="544042173" sldId="259"/>
            <ac:spMk id="23" creationId="{79EE5855-FF46-46CB-9353-474D9EC6B7E8}"/>
          </ac:spMkLst>
        </pc:spChg>
        <pc:spChg chg="mod">
          <ac:chgData name="소 민환" userId="367441008b9a3a76" providerId="LiveId" clId="{064A87A1-1E73-4548-9177-59600C18AB2E}" dt="2020-09-30T14:28:14.655" v="342" actId="122"/>
          <ac:spMkLst>
            <pc:docMk/>
            <pc:sldMk cId="544042173" sldId="259"/>
            <ac:spMk id="27" creationId="{62F4414D-46E9-4B28-8EB0-D9011DD5586A}"/>
          </ac:spMkLst>
        </pc:spChg>
        <pc:spChg chg="add mod">
          <ac:chgData name="소 민환" userId="367441008b9a3a76" providerId="LiveId" clId="{064A87A1-1E73-4548-9177-59600C18AB2E}" dt="2020-09-30T14:31:50.989" v="373" actId="164"/>
          <ac:spMkLst>
            <pc:docMk/>
            <pc:sldMk cId="544042173" sldId="259"/>
            <ac:spMk id="29" creationId="{0AD98738-F54F-45BB-B9EC-A2FBF7F3B88B}"/>
          </ac:spMkLst>
        </pc:spChg>
        <pc:spChg chg="mod">
          <ac:chgData name="소 민환" userId="367441008b9a3a76" providerId="LiveId" clId="{064A87A1-1E73-4548-9177-59600C18AB2E}" dt="2020-09-30T14:31:53.968" v="374"/>
          <ac:spMkLst>
            <pc:docMk/>
            <pc:sldMk cId="544042173" sldId="259"/>
            <ac:spMk id="32" creationId="{53ED9611-CF7C-43EE-A1B5-FBB11D5CD68B}"/>
          </ac:spMkLst>
        </pc:spChg>
        <pc:spChg chg="mod">
          <ac:chgData name="소 민환" userId="367441008b9a3a76" providerId="LiveId" clId="{064A87A1-1E73-4548-9177-59600C18AB2E}" dt="2020-09-30T14:31:53.968" v="374"/>
          <ac:spMkLst>
            <pc:docMk/>
            <pc:sldMk cId="544042173" sldId="259"/>
            <ac:spMk id="37" creationId="{A55257B0-9519-4330-8087-59F6D9B77914}"/>
          </ac:spMkLst>
        </pc:spChg>
        <pc:spChg chg="mod">
          <ac:chgData name="소 민환" userId="367441008b9a3a76" providerId="LiveId" clId="{064A87A1-1E73-4548-9177-59600C18AB2E}" dt="2020-09-30T14:31:53.968" v="374"/>
          <ac:spMkLst>
            <pc:docMk/>
            <pc:sldMk cId="544042173" sldId="259"/>
            <ac:spMk id="39" creationId="{247D9420-28EA-4DFF-AE5F-0576FA90ADCE}"/>
          </ac:spMkLst>
        </pc:spChg>
        <pc:spChg chg="mod">
          <ac:chgData name="소 민환" userId="367441008b9a3a76" providerId="LiveId" clId="{064A87A1-1E73-4548-9177-59600C18AB2E}" dt="2020-09-30T14:31:53.968" v="374"/>
          <ac:spMkLst>
            <pc:docMk/>
            <pc:sldMk cId="544042173" sldId="259"/>
            <ac:spMk id="42" creationId="{A58DD5A4-275A-4874-88D6-D5B7BBA1620A}"/>
          </ac:spMkLst>
        </pc:spChg>
        <pc:spChg chg="mod">
          <ac:chgData name="소 민환" userId="367441008b9a3a76" providerId="LiveId" clId="{064A87A1-1E73-4548-9177-59600C18AB2E}" dt="2020-09-30T14:35:05.611" v="483" actId="122"/>
          <ac:spMkLst>
            <pc:docMk/>
            <pc:sldMk cId="544042173" sldId="259"/>
            <ac:spMk id="45" creationId="{F2E93C36-8EC1-4F68-9188-BA41BDF6FAE2}"/>
          </ac:spMkLst>
        </pc:spChg>
        <pc:spChg chg="mod">
          <ac:chgData name="소 민환" userId="367441008b9a3a76" providerId="LiveId" clId="{064A87A1-1E73-4548-9177-59600C18AB2E}" dt="2020-09-30T14:31:53.968" v="374"/>
          <ac:spMkLst>
            <pc:docMk/>
            <pc:sldMk cId="544042173" sldId="259"/>
            <ac:spMk id="48" creationId="{80D5D8EA-F66D-4028-9B4F-BB6BF6AE938C}"/>
          </ac:spMkLst>
        </pc:spChg>
        <pc:spChg chg="add del">
          <ac:chgData name="소 민환" userId="367441008b9a3a76" providerId="LiveId" clId="{064A87A1-1E73-4548-9177-59600C18AB2E}" dt="2020-09-30T14:32:12.665" v="382" actId="22"/>
          <ac:spMkLst>
            <pc:docMk/>
            <pc:sldMk cId="544042173" sldId="259"/>
            <ac:spMk id="51" creationId="{6E4D962D-1163-422B-8C90-0DF06C7081C6}"/>
          </ac:spMkLst>
        </pc:spChg>
        <pc:spChg chg="add del mod topLvl">
          <ac:chgData name="소 민환" userId="367441008b9a3a76" providerId="LiveId" clId="{064A87A1-1E73-4548-9177-59600C18AB2E}" dt="2020-10-01T10:33:34.833" v="1138" actId="164"/>
          <ac:spMkLst>
            <pc:docMk/>
            <pc:sldMk cId="544042173" sldId="259"/>
            <ac:spMk id="53" creationId="{9434FB8A-2B58-40B3-9356-6E9E234A3D01}"/>
          </ac:spMkLst>
        </pc:spChg>
        <pc:spChg chg="mod topLvl">
          <ac:chgData name="소 민환" userId="367441008b9a3a76" providerId="LiveId" clId="{064A87A1-1E73-4548-9177-59600C18AB2E}" dt="2020-10-01T10:33:34.833" v="1138" actId="164"/>
          <ac:spMkLst>
            <pc:docMk/>
            <pc:sldMk cId="544042173" sldId="259"/>
            <ac:spMk id="58" creationId="{B324A3BA-DE82-452F-BAC5-A70D9FB3CE68}"/>
          </ac:spMkLst>
        </pc:spChg>
        <pc:spChg chg="mod">
          <ac:chgData name="소 민환" userId="367441008b9a3a76" providerId="LiveId" clId="{064A87A1-1E73-4548-9177-59600C18AB2E}" dt="2020-10-01T10:33:14.546" v="1135" actId="165"/>
          <ac:spMkLst>
            <pc:docMk/>
            <pc:sldMk cId="544042173" sldId="259"/>
            <ac:spMk id="60" creationId="{E2B28273-9241-4DDB-8927-C1CBEDA2D1A4}"/>
          </ac:spMkLst>
        </pc:spChg>
        <pc:spChg chg="mod">
          <ac:chgData name="소 민환" userId="367441008b9a3a76" providerId="LiveId" clId="{064A87A1-1E73-4548-9177-59600C18AB2E}" dt="2020-10-01T10:33:14.546" v="1135" actId="165"/>
          <ac:spMkLst>
            <pc:docMk/>
            <pc:sldMk cId="544042173" sldId="259"/>
            <ac:spMk id="63" creationId="{99160448-B377-4517-BEA0-8C15203D25F4}"/>
          </ac:spMkLst>
        </pc:spChg>
        <pc:spChg chg="mod">
          <ac:chgData name="소 민환" userId="367441008b9a3a76" providerId="LiveId" clId="{064A87A1-1E73-4548-9177-59600C18AB2E}" dt="2020-10-01T10:33:14.546" v="1135" actId="165"/>
          <ac:spMkLst>
            <pc:docMk/>
            <pc:sldMk cId="544042173" sldId="259"/>
            <ac:spMk id="66" creationId="{69266184-E04E-4E1B-A96F-86CFCD030105}"/>
          </ac:spMkLst>
        </pc:spChg>
        <pc:spChg chg="mod topLvl">
          <ac:chgData name="소 민환" userId="367441008b9a3a76" providerId="LiveId" clId="{064A87A1-1E73-4548-9177-59600C18AB2E}" dt="2020-10-01T10:31:55.677" v="1111" actId="255"/>
          <ac:spMkLst>
            <pc:docMk/>
            <pc:sldMk cId="544042173" sldId="259"/>
            <ac:spMk id="69" creationId="{2337ED19-F7DD-4DEE-9ABA-087A8C7DD920}"/>
          </ac:spMkLst>
        </pc:spChg>
        <pc:spChg chg="add mod">
          <ac:chgData name="소 민환" userId="367441008b9a3a76" providerId="LiveId" clId="{064A87A1-1E73-4548-9177-59600C18AB2E}" dt="2020-09-30T14:53:09.512" v="508" actId="14100"/>
          <ac:spMkLst>
            <pc:docMk/>
            <pc:sldMk cId="544042173" sldId="259"/>
            <ac:spMk id="71" creationId="{68835C8A-B936-4FDE-83E5-E1114DBE42B9}"/>
          </ac:spMkLst>
        </pc:spChg>
        <pc:spChg chg="add mod">
          <ac:chgData name="소 민환" userId="367441008b9a3a76" providerId="LiveId" clId="{064A87A1-1E73-4548-9177-59600C18AB2E}" dt="2020-10-01T10:25:59.896" v="1001" actId="571"/>
          <ac:spMkLst>
            <pc:docMk/>
            <pc:sldMk cId="544042173" sldId="259"/>
            <ac:spMk id="72" creationId="{3CE9D7D1-5889-4356-8342-C8B0698C98D1}"/>
          </ac:spMkLst>
        </pc:spChg>
        <pc:spChg chg="mod">
          <ac:chgData name="소 민환" userId="367441008b9a3a76" providerId="LiveId" clId="{064A87A1-1E73-4548-9177-59600C18AB2E}" dt="2020-09-30T14:33:06.504" v="414"/>
          <ac:spMkLst>
            <pc:docMk/>
            <pc:sldMk cId="544042173" sldId="259"/>
            <ac:spMk id="73" creationId="{9AA128B2-47A5-4A64-A6F8-FE64D08005A9}"/>
          </ac:spMkLst>
        </pc:spChg>
        <pc:spChg chg="mod">
          <ac:chgData name="소 민환" userId="367441008b9a3a76" providerId="LiveId" clId="{064A87A1-1E73-4548-9177-59600C18AB2E}" dt="2020-10-01T10:33:14.546" v="1135" actId="165"/>
          <ac:spMkLst>
            <pc:docMk/>
            <pc:sldMk cId="544042173" sldId="259"/>
            <ac:spMk id="75" creationId="{B2F8C4F4-5594-4A7D-AF1C-6A1EAA055CA5}"/>
          </ac:spMkLst>
        </pc:spChg>
        <pc:spChg chg="mod">
          <ac:chgData name="소 민환" userId="367441008b9a3a76" providerId="LiveId" clId="{064A87A1-1E73-4548-9177-59600C18AB2E}" dt="2020-09-30T14:33:06.504" v="414"/>
          <ac:spMkLst>
            <pc:docMk/>
            <pc:sldMk cId="544042173" sldId="259"/>
            <ac:spMk id="78" creationId="{7D331A3B-8295-4898-8D51-4B540CFD1B11}"/>
          </ac:spMkLst>
        </pc:spChg>
        <pc:spChg chg="mod">
          <ac:chgData name="소 민환" userId="367441008b9a3a76" providerId="LiveId" clId="{064A87A1-1E73-4548-9177-59600C18AB2E}" dt="2020-09-30T14:33:06.504" v="414"/>
          <ac:spMkLst>
            <pc:docMk/>
            <pc:sldMk cId="544042173" sldId="259"/>
            <ac:spMk id="80" creationId="{11DBD183-C3BF-4AE2-A89B-5F70C3566B8F}"/>
          </ac:spMkLst>
        </pc:spChg>
        <pc:spChg chg="mod">
          <ac:chgData name="소 민환" userId="367441008b9a3a76" providerId="LiveId" clId="{064A87A1-1E73-4548-9177-59600C18AB2E}" dt="2020-09-30T14:33:06.504" v="414"/>
          <ac:spMkLst>
            <pc:docMk/>
            <pc:sldMk cId="544042173" sldId="259"/>
            <ac:spMk id="83" creationId="{9F74F2BD-89BA-4033-A52D-490CC222E134}"/>
          </ac:spMkLst>
        </pc:spChg>
        <pc:spChg chg="mod">
          <ac:chgData name="소 민환" userId="367441008b9a3a76" providerId="LiveId" clId="{064A87A1-1E73-4548-9177-59600C18AB2E}" dt="2020-09-30T14:33:06.504" v="414"/>
          <ac:spMkLst>
            <pc:docMk/>
            <pc:sldMk cId="544042173" sldId="259"/>
            <ac:spMk id="86" creationId="{9AFA38D8-FC43-4607-AFA5-B675D3A34547}"/>
          </ac:spMkLst>
        </pc:spChg>
        <pc:spChg chg="mod">
          <ac:chgData name="소 민환" userId="367441008b9a3a76" providerId="LiveId" clId="{064A87A1-1E73-4548-9177-59600C18AB2E}" dt="2020-09-30T14:33:06.504" v="414"/>
          <ac:spMkLst>
            <pc:docMk/>
            <pc:sldMk cId="544042173" sldId="259"/>
            <ac:spMk id="89" creationId="{27A7AC3D-1DD0-4167-851A-225DA84FAC0A}"/>
          </ac:spMkLst>
        </pc:spChg>
        <pc:spChg chg="add mod">
          <ac:chgData name="소 민환" userId="367441008b9a3a76" providerId="LiveId" clId="{064A87A1-1E73-4548-9177-59600C18AB2E}" dt="2020-09-30T14:53:10.825" v="509" actId="20577"/>
          <ac:spMkLst>
            <pc:docMk/>
            <pc:sldMk cId="544042173" sldId="259"/>
            <ac:spMk id="92" creationId="{C3A8BB65-14BF-4BD9-BB76-1C2874E76882}"/>
          </ac:spMkLst>
        </pc:spChg>
        <pc:spChg chg="add del">
          <ac:chgData name="소 민환" userId="367441008b9a3a76" providerId="LiveId" clId="{064A87A1-1E73-4548-9177-59600C18AB2E}" dt="2020-09-30T14:34:07.566" v="443" actId="22"/>
          <ac:spMkLst>
            <pc:docMk/>
            <pc:sldMk cId="544042173" sldId="259"/>
            <ac:spMk id="94" creationId="{7C3D930A-DDE4-42C0-94AF-F0833DF1790A}"/>
          </ac:spMkLst>
        </pc:spChg>
        <pc:spChg chg="mod">
          <ac:chgData name="소 민환" userId="367441008b9a3a76" providerId="LiveId" clId="{064A87A1-1E73-4548-9177-59600C18AB2E}" dt="2020-10-01T10:33:14.546" v="1135" actId="165"/>
          <ac:spMkLst>
            <pc:docMk/>
            <pc:sldMk cId="544042173" sldId="259"/>
            <ac:spMk id="97" creationId="{1F657F80-13C1-4E5D-A62B-9CA28A00A416}"/>
          </ac:spMkLst>
        </pc:spChg>
        <pc:grpChg chg="add del mod">
          <ac:chgData name="소 민환" userId="367441008b9a3a76" providerId="LiveId" clId="{064A87A1-1E73-4548-9177-59600C18AB2E}" dt="2020-10-01T10:09:33.689" v="952" actId="165"/>
          <ac:grpSpMkLst>
            <pc:docMk/>
            <pc:sldMk cId="544042173" sldId="259"/>
            <ac:grpSpMk id="2" creationId="{E5BA2994-58D9-4A05-9492-D9038D2E8A15}"/>
          </ac:grpSpMkLst>
        </pc:grpChg>
        <pc:grpChg chg="add del mod">
          <ac:chgData name="소 민환" userId="367441008b9a3a76" providerId="LiveId" clId="{064A87A1-1E73-4548-9177-59600C18AB2E}" dt="2020-10-01T10:33:14.546" v="1135" actId="165"/>
          <ac:grpSpMkLst>
            <pc:docMk/>
            <pc:sldMk cId="544042173" sldId="259"/>
            <ac:grpSpMk id="4" creationId="{6312F5A0-CF01-4E99-9095-C78D9CE902FB}"/>
          </ac:grpSpMkLst>
        </pc:grpChg>
        <pc:grpChg chg="add mod">
          <ac:chgData name="소 민환" userId="367441008b9a3a76" providerId="LiveId" clId="{064A87A1-1E73-4548-9177-59600C18AB2E}" dt="2020-10-01T10:33:34.833" v="1138" actId="164"/>
          <ac:grpSpMkLst>
            <pc:docMk/>
            <pc:sldMk cId="544042173" sldId="259"/>
            <ac:grpSpMk id="5" creationId="{6557900E-648E-4216-8CE9-96FC02DB3BE6}"/>
          </ac:grpSpMkLst>
        </pc:grpChg>
        <pc:grpChg chg="add del mod">
          <ac:chgData name="소 민환" userId="367441008b9a3a76" providerId="LiveId" clId="{064A87A1-1E73-4548-9177-59600C18AB2E}" dt="2020-09-30T14:27:05.209" v="278" actId="165"/>
          <ac:grpSpMkLst>
            <pc:docMk/>
            <pc:sldMk cId="544042173" sldId="259"/>
            <ac:grpSpMk id="15" creationId="{94552102-C3E1-4E2D-B1C1-617E99A7FEF0}"/>
          </ac:grpSpMkLst>
        </pc:grpChg>
        <pc:grpChg chg="add mod">
          <ac:chgData name="소 민환" userId="367441008b9a3a76" providerId="LiveId" clId="{064A87A1-1E73-4548-9177-59600C18AB2E}" dt="2020-09-30T14:31:50.989" v="373" actId="164"/>
          <ac:grpSpMkLst>
            <pc:docMk/>
            <pc:sldMk cId="544042173" sldId="259"/>
            <ac:grpSpMk id="16" creationId="{13150934-F20A-4874-9091-0B88EEB40815}"/>
          </ac:grpSpMkLst>
        </pc:grpChg>
        <pc:grpChg chg="add mod">
          <ac:chgData name="소 민환" userId="367441008b9a3a76" providerId="LiveId" clId="{064A87A1-1E73-4548-9177-59600C18AB2E}" dt="2020-09-30T14:31:50.989" v="373" actId="164"/>
          <ac:grpSpMkLst>
            <pc:docMk/>
            <pc:sldMk cId="544042173" sldId="259"/>
            <ac:grpSpMk id="17" creationId="{FEAE9B1C-7F00-4495-9FCC-69245B33ED22}"/>
          </ac:grpSpMkLst>
        </pc:grpChg>
        <pc:grpChg chg="add mod">
          <ac:chgData name="소 민환" userId="367441008b9a3a76" providerId="LiveId" clId="{064A87A1-1E73-4548-9177-59600C18AB2E}" dt="2020-09-30T14:31:50.989" v="373" actId="164"/>
          <ac:grpSpMkLst>
            <pc:docMk/>
            <pc:sldMk cId="544042173" sldId="259"/>
            <ac:grpSpMk id="21" creationId="{F4FE90C1-C41D-4A1E-BFC5-19F621603511}"/>
          </ac:grpSpMkLst>
        </pc:grpChg>
        <pc:grpChg chg="add mod">
          <ac:chgData name="소 민환" userId="367441008b9a3a76" providerId="LiveId" clId="{064A87A1-1E73-4548-9177-59600C18AB2E}" dt="2020-09-30T14:31:50.989" v="373" actId="164"/>
          <ac:grpSpMkLst>
            <pc:docMk/>
            <pc:sldMk cId="544042173" sldId="259"/>
            <ac:grpSpMk id="25" creationId="{3F2DFBCA-D846-4EBB-B628-79143590CDA7}"/>
          </ac:grpSpMkLst>
        </pc:grpChg>
        <pc:grpChg chg="add mod">
          <ac:chgData name="소 민환" userId="367441008b9a3a76" providerId="LiveId" clId="{064A87A1-1E73-4548-9177-59600C18AB2E}" dt="2020-09-30T14:31:58.417" v="375" actId="1076"/>
          <ac:grpSpMkLst>
            <pc:docMk/>
            <pc:sldMk cId="544042173" sldId="259"/>
            <ac:grpSpMk id="30" creationId="{06BB1713-0A9D-458E-BFF7-55EAE2FDF1B9}"/>
          </ac:grpSpMkLst>
        </pc:grpChg>
        <pc:grpChg chg="add mod">
          <ac:chgData name="소 민환" userId="367441008b9a3a76" providerId="LiveId" clId="{064A87A1-1E73-4548-9177-59600C18AB2E}" dt="2020-09-30T14:32:02.815" v="376" actId="1076"/>
          <ac:grpSpMkLst>
            <pc:docMk/>
            <pc:sldMk cId="544042173" sldId="259"/>
            <ac:grpSpMk id="31" creationId="{F8B05332-B985-4257-A71E-F8BCBC46C2FC}"/>
          </ac:grpSpMkLst>
        </pc:grpChg>
        <pc:grpChg chg="mod">
          <ac:chgData name="소 민환" userId="367441008b9a3a76" providerId="LiveId" clId="{064A87A1-1E73-4548-9177-59600C18AB2E}" dt="2020-09-30T14:31:53.968" v="374"/>
          <ac:grpSpMkLst>
            <pc:docMk/>
            <pc:sldMk cId="544042173" sldId="259"/>
            <ac:grpSpMk id="33" creationId="{263AC586-C957-4E26-BA23-0F97F51ECAF2}"/>
          </ac:grpSpMkLst>
        </pc:grpChg>
        <pc:grpChg chg="mod">
          <ac:chgData name="소 민환" userId="367441008b9a3a76" providerId="LiveId" clId="{064A87A1-1E73-4548-9177-59600C18AB2E}" dt="2020-09-30T14:31:53.968" v="374"/>
          <ac:grpSpMkLst>
            <pc:docMk/>
            <pc:sldMk cId="544042173" sldId="259"/>
            <ac:grpSpMk id="34" creationId="{FAA3BC47-EA55-45C1-8947-BF8B8AB2A005}"/>
          </ac:grpSpMkLst>
        </pc:grpChg>
        <pc:grpChg chg="mod">
          <ac:chgData name="소 민환" userId="367441008b9a3a76" providerId="LiveId" clId="{064A87A1-1E73-4548-9177-59600C18AB2E}" dt="2020-09-30T14:31:53.968" v="374"/>
          <ac:grpSpMkLst>
            <pc:docMk/>
            <pc:sldMk cId="544042173" sldId="259"/>
            <ac:grpSpMk id="35" creationId="{5AE539CF-5D96-4B99-BBD7-2DD5D08DDA24}"/>
          </ac:grpSpMkLst>
        </pc:grpChg>
        <pc:grpChg chg="mod">
          <ac:chgData name="소 민환" userId="367441008b9a3a76" providerId="LiveId" clId="{064A87A1-1E73-4548-9177-59600C18AB2E}" dt="2020-09-30T14:31:53.968" v="374"/>
          <ac:grpSpMkLst>
            <pc:docMk/>
            <pc:sldMk cId="544042173" sldId="259"/>
            <ac:grpSpMk id="36" creationId="{9DAF1418-D78B-459E-9B37-C7F5671203E3}"/>
          </ac:grpSpMkLst>
        </pc:grpChg>
        <pc:grpChg chg="add del mod">
          <ac:chgData name="소 민환" userId="367441008b9a3a76" providerId="LiveId" clId="{064A87A1-1E73-4548-9177-59600C18AB2E}" dt="2020-09-30T14:34:02.087" v="441" actId="165"/>
          <ac:grpSpMkLst>
            <pc:docMk/>
            <pc:sldMk cId="544042173" sldId="259"/>
            <ac:grpSpMk id="52" creationId="{E43BDF10-1C65-4AA8-B399-DC08BBDCD319}"/>
          </ac:grpSpMkLst>
        </pc:grpChg>
        <pc:grpChg chg="add del mod topLvl">
          <ac:chgData name="소 민환" userId="367441008b9a3a76" providerId="LiveId" clId="{064A87A1-1E73-4548-9177-59600C18AB2E}" dt="2020-10-01T10:32:24.543" v="1123" actId="478"/>
          <ac:grpSpMkLst>
            <pc:docMk/>
            <pc:sldMk cId="544042173" sldId="259"/>
            <ac:grpSpMk id="54" creationId="{34374CA8-8F05-4F58-BCC8-69A4C814C105}"/>
          </ac:grpSpMkLst>
        </pc:grpChg>
        <pc:grpChg chg="mod topLvl">
          <ac:chgData name="소 민환" userId="367441008b9a3a76" providerId="LiveId" clId="{064A87A1-1E73-4548-9177-59600C18AB2E}" dt="2020-10-01T10:33:34.833" v="1138" actId="164"/>
          <ac:grpSpMkLst>
            <pc:docMk/>
            <pc:sldMk cId="544042173" sldId="259"/>
            <ac:grpSpMk id="55" creationId="{FB508A62-1BB3-4A20-8078-811B60E8235A}"/>
          </ac:grpSpMkLst>
        </pc:grpChg>
        <pc:grpChg chg="mod topLvl">
          <ac:chgData name="소 민환" userId="367441008b9a3a76" providerId="LiveId" clId="{064A87A1-1E73-4548-9177-59600C18AB2E}" dt="2020-10-01T10:33:34.833" v="1138" actId="164"/>
          <ac:grpSpMkLst>
            <pc:docMk/>
            <pc:sldMk cId="544042173" sldId="259"/>
            <ac:grpSpMk id="56" creationId="{90482022-9446-40F6-87F8-822E9F91A969}"/>
          </ac:grpSpMkLst>
        </pc:grpChg>
        <pc:grpChg chg="mod topLvl">
          <ac:chgData name="소 민환" userId="367441008b9a3a76" providerId="LiveId" clId="{064A87A1-1E73-4548-9177-59600C18AB2E}" dt="2020-10-01T10:33:34.833" v="1138" actId="164"/>
          <ac:grpSpMkLst>
            <pc:docMk/>
            <pc:sldMk cId="544042173" sldId="259"/>
            <ac:grpSpMk id="57" creationId="{FFACAF71-FBFF-4CA2-A5A6-AACC46A63C6C}"/>
          </ac:grpSpMkLst>
        </pc:grpChg>
        <pc:grpChg chg="add del mod">
          <ac:chgData name="소 민환" userId="367441008b9a3a76" providerId="LiveId" clId="{064A87A1-1E73-4548-9177-59600C18AB2E}" dt="2020-09-30T14:33:07.554" v="415"/>
          <ac:grpSpMkLst>
            <pc:docMk/>
            <pc:sldMk cId="544042173" sldId="259"/>
            <ac:grpSpMk id="72" creationId="{82B39F0A-7237-4C17-9E63-89BCD7C06014}"/>
          </ac:grpSpMkLst>
        </pc:grpChg>
        <pc:grpChg chg="add mod topLvl">
          <ac:chgData name="소 민환" userId="367441008b9a3a76" providerId="LiveId" clId="{064A87A1-1E73-4548-9177-59600C18AB2E}" dt="2020-10-01T10:33:34.833" v="1138" actId="164"/>
          <ac:grpSpMkLst>
            <pc:docMk/>
            <pc:sldMk cId="544042173" sldId="259"/>
            <ac:grpSpMk id="73" creationId="{AC9655F6-846B-4611-8BA7-C0BDF42D4234}"/>
          </ac:grpSpMkLst>
        </pc:grpChg>
        <pc:grpChg chg="mod">
          <ac:chgData name="소 민환" userId="367441008b9a3a76" providerId="LiveId" clId="{064A87A1-1E73-4548-9177-59600C18AB2E}" dt="2020-09-30T14:33:06.504" v="414"/>
          <ac:grpSpMkLst>
            <pc:docMk/>
            <pc:sldMk cId="544042173" sldId="259"/>
            <ac:grpSpMk id="74" creationId="{BEF2A5D3-8C2E-4362-A275-B024DFB3062D}"/>
          </ac:grpSpMkLst>
        </pc:grpChg>
        <pc:grpChg chg="mod">
          <ac:chgData name="소 민환" userId="367441008b9a3a76" providerId="LiveId" clId="{064A87A1-1E73-4548-9177-59600C18AB2E}" dt="2020-09-30T14:33:06.504" v="414"/>
          <ac:grpSpMkLst>
            <pc:docMk/>
            <pc:sldMk cId="544042173" sldId="259"/>
            <ac:grpSpMk id="75" creationId="{9324C244-1A29-4906-867A-D6985F5EA69E}"/>
          </ac:grpSpMkLst>
        </pc:grpChg>
        <pc:grpChg chg="mod">
          <ac:chgData name="소 민환" userId="367441008b9a3a76" providerId="LiveId" clId="{064A87A1-1E73-4548-9177-59600C18AB2E}" dt="2020-09-30T14:33:06.504" v="414"/>
          <ac:grpSpMkLst>
            <pc:docMk/>
            <pc:sldMk cId="544042173" sldId="259"/>
            <ac:grpSpMk id="76" creationId="{6350C56E-1E8C-4EBE-A1A6-0F5205C7FACB}"/>
          </ac:grpSpMkLst>
        </pc:grpChg>
        <pc:grpChg chg="mod">
          <ac:chgData name="소 민환" userId="367441008b9a3a76" providerId="LiveId" clId="{064A87A1-1E73-4548-9177-59600C18AB2E}" dt="2020-09-30T14:33:06.504" v="414"/>
          <ac:grpSpMkLst>
            <pc:docMk/>
            <pc:sldMk cId="544042173" sldId="259"/>
            <ac:grpSpMk id="77" creationId="{60E46D44-F235-4E56-9E0D-5549D42AD344}"/>
          </ac:grpSpMkLst>
        </pc:grpChg>
        <pc:grpChg chg="add mod topLvl">
          <ac:chgData name="소 민환" userId="367441008b9a3a76" providerId="LiveId" clId="{064A87A1-1E73-4548-9177-59600C18AB2E}" dt="2020-10-01T10:33:34.833" v="1138" actId="164"/>
          <ac:grpSpMkLst>
            <pc:docMk/>
            <pc:sldMk cId="544042173" sldId="259"/>
            <ac:grpSpMk id="95" creationId="{BF36F8E0-22A7-4722-8616-2E26DF74A976}"/>
          </ac:grpSpMkLst>
        </pc:grpChg>
        <pc:picChg chg="add del mod">
          <ac:chgData name="소 민환" userId="367441008b9a3a76" providerId="LiveId" clId="{064A87A1-1E73-4548-9177-59600C18AB2E}" dt="2020-09-30T14:31:02.137" v="369" actId="478"/>
          <ac:picMkLst>
            <pc:docMk/>
            <pc:sldMk cId="544042173" sldId="259"/>
            <ac:picMk id="5" creationId="{E3EFFD3C-89B4-47C6-AECD-579286C099AE}"/>
          </ac:picMkLst>
        </pc:picChg>
        <pc:picChg chg="del">
          <ac:chgData name="소 민환" userId="367441008b9a3a76" providerId="LiveId" clId="{064A87A1-1E73-4548-9177-59600C18AB2E}" dt="2020-09-30T14:21:20.749" v="189" actId="478"/>
          <ac:picMkLst>
            <pc:docMk/>
            <pc:sldMk cId="544042173" sldId="259"/>
            <ac:picMk id="8" creationId="{7C1869DC-DAA3-4808-8E41-1E7CFCC7DF86}"/>
          </ac:picMkLst>
        </pc:picChg>
        <pc:cxnChg chg="add del mod topLvl">
          <ac:chgData name="소 민환" userId="367441008b9a3a76" providerId="LiveId" clId="{064A87A1-1E73-4548-9177-59600C18AB2E}" dt="2020-09-30T14:27:10.355" v="279" actId="164"/>
          <ac:cxnSpMkLst>
            <pc:docMk/>
            <pc:sldMk cId="544042173" sldId="259"/>
            <ac:cxnSpMk id="9" creationId="{3E3B040A-A39C-4092-B84B-AB95BAE564F4}"/>
          </ac:cxnSpMkLst>
        </pc:cxnChg>
        <pc:cxnChg chg="add del mod">
          <ac:chgData name="소 민환" userId="367441008b9a3a76" providerId="LiveId" clId="{064A87A1-1E73-4548-9177-59600C18AB2E}" dt="2020-09-30T14:26:23.287" v="271" actId="478"/>
          <ac:cxnSpMkLst>
            <pc:docMk/>
            <pc:sldMk cId="544042173" sldId="259"/>
            <ac:cxnSpMk id="12" creationId="{A50E1F37-A0F4-425D-92FA-D1174882C60E}"/>
          </ac:cxnSpMkLst>
        </pc:cxnChg>
        <pc:cxnChg chg="add mod topLvl">
          <ac:chgData name="소 민환" userId="367441008b9a3a76" providerId="LiveId" clId="{064A87A1-1E73-4548-9177-59600C18AB2E}" dt="2020-09-30T14:27:10.355" v="279" actId="164"/>
          <ac:cxnSpMkLst>
            <pc:docMk/>
            <pc:sldMk cId="544042173" sldId="259"/>
            <ac:cxnSpMk id="14" creationId="{4D259E7C-B5E3-4248-AEE3-222F479693C5}"/>
          </ac:cxnSpMkLst>
        </pc:cxnChg>
        <pc:cxnChg chg="mod">
          <ac:chgData name="소 민환" userId="367441008b9a3a76" providerId="LiveId" clId="{064A87A1-1E73-4548-9177-59600C18AB2E}" dt="2020-09-30T14:27:14.387" v="281"/>
          <ac:cxnSpMkLst>
            <pc:docMk/>
            <pc:sldMk cId="544042173" sldId="259"/>
            <ac:cxnSpMk id="18" creationId="{A8230E48-A6C9-463A-8CC8-77181763C92F}"/>
          </ac:cxnSpMkLst>
        </pc:cxnChg>
        <pc:cxnChg chg="mod">
          <ac:chgData name="소 민환" userId="367441008b9a3a76" providerId="LiveId" clId="{064A87A1-1E73-4548-9177-59600C18AB2E}" dt="2020-09-30T14:27:14.387" v="281"/>
          <ac:cxnSpMkLst>
            <pc:docMk/>
            <pc:sldMk cId="544042173" sldId="259"/>
            <ac:cxnSpMk id="20" creationId="{27EF24B4-8A7F-4F32-83D1-5A703D7CC7A2}"/>
          </ac:cxnSpMkLst>
        </pc:cxnChg>
        <pc:cxnChg chg="mod">
          <ac:chgData name="소 민환" userId="367441008b9a3a76" providerId="LiveId" clId="{064A87A1-1E73-4548-9177-59600C18AB2E}" dt="2020-09-30T14:27:17.184" v="283"/>
          <ac:cxnSpMkLst>
            <pc:docMk/>
            <pc:sldMk cId="544042173" sldId="259"/>
            <ac:cxnSpMk id="22" creationId="{6F28D2D5-79EB-4967-9520-068D4DFC8CF6}"/>
          </ac:cxnSpMkLst>
        </pc:cxnChg>
        <pc:cxnChg chg="mod">
          <ac:chgData name="소 민환" userId="367441008b9a3a76" providerId="LiveId" clId="{064A87A1-1E73-4548-9177-59600C18AB2E}" dt="2020-09-30T14:27:17.184" v="283"/>
          <ac:cxnSpMkLst>
            <pc:docMk/>
            <pc:sldMk cId="544042173" sldId="259"/>
            <ac:cxnSpMk id="24" creationId="{447986F4-DE0B-4BDC-9A52-EFF8F5F9DD17}"/>
          </ac:cxnSpMkLst>
        </pc:cxnChg>
        <pc:cxnChg chg="mod">
          <ac:chgData name="소 민환" userId="367441008b9a3a76" providerId="LiveId" clId="{064A87A1-1E73-4548-9177-59600C18AB2E}" dt="2020-09-30T14:27:20.161" v="285"/>
          <ac:cxnSpMkLst>
            <pc:docMk/>
            <pc:sldMk cId="544042173" sldId="259"/>
            <ac:cxnSpMk id="26" creationId="{2C8A1A0F-5D91-4248-95B0-BE63CD3ED1EB}"/>
          </ac:cxnSpMkLst>
        </pc:cxnChg>
        <pc:cxnChg chg="mod">
          <ac:chgData name="소 민환" userId="367441008b9a3a76" providerId="LiveId" clId="{064A87A1-1E73-4548-9177-59600C18AB2E}" dt="2020-09-30T14:27:20.161" v="285"/>
          <ac:cxnSpMkLst>
            <pc:docMk/>
            <pc:sldMk cId="544042173" sldId="259"/>
            <ac:cxnSpMk id="28" creationId="{AB3DAE50-1DB8-438D-AE53-031E21FC6443}"/>
          </ac:cxnSpMkLst>
        </pc:cxnChg>
        <pc:cxnChg chg="mod">
          <ac:chgData name="소 민환" userId="367441008b9a3a76" providerId="LiveId" clId="{064A87A1-1E73-4548-9177-59600C18AB2E}" dt="2020-09-30T14:31:53.968" v="374"/>
          <ac:cxnSpMkLst>
            <pc:docMk/>
            <pc:sldMk cId="544042173" sldId="259"/>
            <ac:cxnSpMk id="38" creationId="{99BCD1A4-A92E-4693-AA79-AB6CDFBD0410}"/>
          </ac:cxnSpMkLst>
        </pc:cxnChg>
        <pc:cxnChg chg="mod">
          <ac:chgData name="소 민환" userId="367441008b9a3a76" providerId="LiveId" clId="{064A87A1-1E73-4548-9177-59600C18AB2E}" dt="2020-09-30T14:31:53.968" v="374"/>
          <ac:cxnSpMkLst>
            <pc:docMk/>
            <pc:sldMk cId="544042173" sldId="259"/>
            <ac:cxnSpMk id="40" creationId="{5198A622-B9D9-44C0-B6DC-5F5C60794628}"/>
          </ac:cxnSpMkLst>
        </pc:cxnChg>
        <pc:cxnChg chg="mod">
          <ac:chgData name="소 민환" userId="367441008b9a3a76" providerId="LiveId" clId="{064A87A1-1E73-4548-9177-59600C18AB2E}" dt="2020-09-30T14:31:53.968" v="374"/>
          <ac:cxnSpMkLst>
            <pc:docMk/>
            <pc:sldMk cId="544042173" sldId="259"/>
            <ac:cxnSpMk id="41" creationId="{1FE0D02A-B791-4541-A1BB-044A16425187}"/>
          </ac:cxnSpMkLst>
        </pc:cxnChg>
        <pc:cxnChg chg="mod">
          <ac:chgData name="소 민환" userId="367441008b9a3a76" providerId="LiveId" clId="{064A87A1-1E73-4548-9177-59600C18AB2E}" dt="2020-09-30T14:31:53.968" v="374"/>
          <ac:cxnSpMkLst>
            <pc:docMk/>
            <pc:sldMk cId="544042173" sldId="259"/>
            <ac:cxnSpMk id="43" creationId="{215F0597-5584-4337-92A1-38198DBA6365}"/>
          </ac:cxnSpMkLst>
        </pc:cxnChg>
        <pc:cxnChg chg="mod">
          <ac:chgData name="소 민환" userId="367441008b9a3a76" providerId="LiveId" clId="{064A87A1-1E73-4548-9177-59600C18AB2E}" dt="2020-09-30T14:31:53.968" v="374"/>
          <ac:cxnSpMkLst>
            <pc:docMk/>
            <pc:sldMk cId="544042173" sldId="259"/>
            <ac:cxnSpMk id="44" creationId="{A4D86A8C-4CA3-4D73-880E-7BA90741A5E0}"/>
          </ac:cxnSpMkLst>
        </pc:cxnChg>
        <pc:cxnChg chg="mod">
          <ac:chgData name="소 민환" userId="367441008b9a3a76" providerId="LiveId" clId="{064A87A1-1E73-4548-9177-59600C18AB2E}" dt="2020-09-30T14:31:53.968" v="374"/>
          <ac:cxnSpMkLst>
            <pc:docMk/>
            <pc:sldMk cId="544042173" sldId="259"/>
            <ac:cxnSpMk id="46" creationId="{3EC199FA-EFD5-4CCA-B954-6387BE427EA1}"/>
          </ac:cxnSpMkLst>
        </pc:cxnChg>
        <pc:cxnChg chg="mod">
          <ac:chgData name="소 민환" userId="367441008b9a3a76" providerId="LiveId" clId="{064A87A1-1E73-4548-9177-59600C18AB2E}" dt="2020-09-30T14:31:53.968" v="374"/>
          <ac:cxnSpMkLst>
            <pc:docMk/>
            <pc:sldMk cId="544042173" sldId="259"/>
            <ac:cxnSpMk id="47" creationId="{36AAEEF4-9463-4AC5-BA5D-E49E856C0ED8}"/>
          </ac:cxnSpMkLst>
        </pc:cxnChg>
        <pc:cxnChg chg="mod">
          <ac:chgData name="소 민환" userId="367441008b9a3a76" providerId="LiveId" clId="{064A87A1-1E73-4548-9177-59600C18AB2E}" dt="2020-09-30T14:31:53.968" v="374"/>
          <ac:cxnSpMkLst>
            <pc:docMk/>
            <pc:sldMk cId="544042173" sldId="259"/>
            <ac:cxnSpMk id="49" creationId="{4C60E7E5-8E77-4CC5-A5C8-9368616B05E7}"/>
          </ac:cxnSpMkLst>
        </pc:cxnChg>
        <pc:cxnChg chg="mod">
          <ac:chgData name="소 민환" userId="367441008b9a3a76" providerId="LiveId" clId="{064A87A1-1E73-4548-9177-59600C18AB2E}" dt="2020-10-01T10:33:14.546" v="1135" actId="165"/>
          <ac:cxnSpMkLst>
            <pc:docMk/>
            <pc:sldMk cId="544042173" sldId="259"/>
            <ac:cxnSpMk id="59" creationId="{A45A67A6-F017-443C-A4A4-C941CEC1460E}"/>
          </ac:cxnSpMkLst>
        </pc:cxnChg>
        <pc:cxnChg chg="mod">
          <ac:chgData name="소 민환" userId="367441008b9a3a76" providerId="LiveId" clId="{064A87A1-1E73-4548-9177-59600C18AB2E}" dt="2020-10-01T10:33:14.546" v="1135" actId="165"/>
          <ac:cxnSpMkLst>
            <pc:docMk/>
            <pc:sldMk cId="544042173" sldId="259"/>
            <ac:cxnSpMk id="61" creationId="{D8541029-34D2-4A9A-B50A-07FD17CD04E3}"/>
          </ac:cxnSpMkLst>
        </pc:cxnChg>
        <pc:cxnChg chg="mod">
          <ac:chgData name="소 민환" userId="367441008b9a3a76" providerId="LiveId" clId="{064A87A1-1E73-4548-9177-59600C18AB2E}" dt="2020-10-01T10:33:14.546" v="1135" actId="165"/>
          <ac:cxnSpMkLst>
            <pc:docMk/>
            <pc:sldMk cId="544042173" sldId="259"/>
            <ac:cxnSpMk id="62" creationId="{B7C9DB19-9A3B-4372-BE6A-F95F19D78677}"/>
          </ac:cxnSpMkLst>
        </pc:cxnChg>
        <pc:cxnChg chg="mod">
          <ac:chgData name="소 민환" userId="367441008b9a3a76" providerId="LiveId" clId="{064A87A1-1E73-4548-9177-59600C18AB2E}" dt="2020-10-01T10:33:14.546" v="1135" actId="165"/>
          <ac:cxnSpMkLst>
            <pc:docMk/>
            <pc:sldMk cId="544042173" sldId="259"/>
            <ac:cxnSpMk id="64" creationId="{9D8DB703-B663-4D08-B30F-66AEB3291589}"/>
          </ac:cxnSpMkLst>
        </pc:cxnChg>
        <pc:cxnChg chg="mod">
          <ac:chgData name="소 민환" userId="367441008b9a3a76" providerId="LiveId" clId="{064A87A1-1E73-4548-9177-59600C18AB2E}" dt="2020-10-01T10:33:14.546" v="1135" actId="165"/>
          <ac:cxnSpMkLst>
            <pc:docMk/>
            <pc:sldMk cId="544042173" sldId="259"/>
            <ac:cxnSpMk id="65" creationId="{B8CECBE1-8A82-4574-B88E-7E0F13DDC389}"/>
          </ac:cxnSpMkLst>
        </pc:cxnChg>
        <pc:cxnChg chg="mod">
          <ac:chgData name="소 민환" userId="367441008b9a3a76" providerId="LiveId" clId="{064A87A1-1E73-4548-9177-59600C18AB2E}" dt="2020-10-01T10:33:14.546" v="1135" actId="165"/>
          <ac:cxnSpMkLst>
            <pc:docMk/>
            <pc:sldMk cId="544042173" sldId="259"/>
            <ac:cxnSpMk id="67" creationId="{0CBC9BEF-EE97-463D-B689-B96724BBF5F0}"/>
          </ac:cxnSpMkLst>
        </pc:cxnChg>
        <pc:cxnChg chg="mod topLvl">
          <ac:chgData name="소 민환" userId="367441008b9a3a76" providerId="LiveId" clId="{064A87A1-1E73-4548-9177-59600C18AB2E}" dt="2020-10-01T10:31:54.063" v="1100" actId="165"/>
          <ac:cxnSpMkLst>
            <pc:docMk/>
            <pc:sldMk cId="544042173" sldId="259"/>
            <ac:cxnSpMk id="68" creationId="{52C4CB77-B389-411E-9E2C-4324F72B438F}"/>
          </ac:cxnSpMkLst>
        </pc:cxnChg>
        <pc:cxnChg chg="mod topLvl">
          <ac:chgData name="소 민환" userId="367441008b9a3a76" providerId="LiveId" clId="{064A87A1-1E73-4548-9177-59600C18AB2E}" dt="2020-10-01T10:31:54.063" v="1100" actId="165"/>
          <ac:cxnSpMkLst>
            <pc:docMk/>
            <pc:sldMk cId="544042173" sldId="259"/>
            <ac:cxnSpMk id="70" creationId="{DFD34339-DC8F-4523-B7DB-42FAF7208732}"/>
          </ac:cxnSpMkLst>
        </pc:cxnChg>
        <pc:cxnChg chg="mod">
          <ac:chgData name="소 민환" userId="367441008b9a3a76" providerId="LiveId" clId="{064A87A1-1E73-4548-9177-59600C18AB2E}" dt="2020-10-01T10:33:14.546" v="1135" actId="165"/>
          <ac:cxnSpMkLst>
            <pc:docMk/>
            <pc:sldMk cId="544042173" sldId="259"/>
            <ac:cxnSpMk id="74" creationId="{0ECA8FD3-9FB2-4882-AE2D-14DA2876FA31}"/>
          </ac:cxnSpMkLst>
        </pc:cxnChg>
        <pc:cxnChg chg="mod">
          <ac:chgData name="소 민환" userId="367441008b9a3a76" providerId="LiveId" clId="{064A87A1-1E73-4548-9177-59600C18AB2E}" dt="2020-10-01T10:33:14.546" v="1135" actId="165"/>
          <ac:cxnSpMkLst>
            <pc:docMk/>
            <pc:sldMk cId="544042173" sldId="259"/>
            <ac:cxnSpMk id="76" creationId="{F94F6D4B-DDD5-4B32-91BE-29E88499654D}"/>
          </ac:cxnSpMkLst>
        </pc:cxnChg>
        <pc:cxnChg chg="mod">
          <ac:chgData name="소 민환" userId="367441008b9a3a76" providerId="LiveId" clId="{064A87A1-1E73-4548-9177-59600C18AB2E}" dt="2020-09-30T14:33:06.504" v="414"/>
          <ac:cxnSpMkLst>
            <pc:docMk/>
            <pc:sldMk cId="544042173" sldId="259"/>
            <ac:cxnSpMk id="79" creationId="{61542DA8-0E66-4AA9-A915-8D6624A79EED}"/>
          </ac:cxnSpMkLst>
        </pc:cxnChg>
        <pc:cxnChg chg="mod">
          <ac:chgData name="소 민환" userId="367441008b9a3a76" providerId="LiveId" clId="{064A87A1-1E73-4548-9177-59600C18AB2E}" dt="2020-09-30T14:33:06.504" v="414"/>
          <ac:cxnSpMkLst>
            <pc:docMk/>
            <pc:sldMk cId="544042173" sldId="259"/>
            <ac:cxnSpMk id="81" creationId="{B25BF2C1-CCD8-4719-983A-1374C744EA99}"/>
          </ac:cxnSpMkLst>
        </pc:cxnChg>
        <pc:cxnChg chg="mod">
          <ac:chgData name="소 민환" userId="367441008b9a3a76" providerId="LiveId" clId="{064A87A1-1E73-4548-9177-59600C18AB2E}" dt="2020-09-30T14:33:06.504" v="414"/>
          <ac:cxnSpMkLst>
            <pc:docMk/>
            <pc:sldMk cId="544042173" sldId="259"/>
            <ac:cxnSpMk id="82" creationId="{20517248-C21F-461B-80D9-E3899D15EB59}"/>
          </ac:cxnSpMkLst>
        </pc:cxnChg>
        <pc:cxnChg chg="mod">
          <ac:chgData name="소 민환" userId="367441008b9a3a76" providerId="LiveId" clId="{064A87A1-1E73-4548-9177-59600C18AB2E}" dt="2020-09-30T14:33:06.504" v="414"/>
          <ac:cxnSpMkLst>
            <pc:docMk/>
            <pc:sldMk cId="544042173" sldId="259"/>
            <ac:cxnSpMk id="84" creationId="{3B93A30C-CD3A-4FEE-AB8C-9BFCE6264325}"/>
          </ac:cxnSpMkLst>
        </pc:cxnChg>
        <pc:cxnChg chg="mod">
          <ac:chgData name="소 민환" userId="367441008b9a3a76" providerId="LiveId" clId="{064A87A1-1E73-4548-9177-59600C18AB2E}" dt="2020-09-30T14:33:06.504" v="414"/>
          <ac:cxnSpMkLst>
            <pc:docMk/>
            <pc:sldMk cId="544042173" sldId="259"/>
            <ac:cxnSpMk id="85" creationId="{86C17A32-412F-496F-A987-60E9818AF5FB}"/>
          </ac:cxnSpMkLst>
        </pc:cxnChg>
        <pc:cxnChg chg="mod">
          <ac:chgData name="소 민환" userId="367441008b9a3a76" providerId="LiveId" clId="{064A87A1-1E73-4548-9177-59600C18AB2E}" dt="2020-09-30T14:33:06.504" v="414"/>
          <ac:cxnSpMkLst>
            <pc:docMk/>
            <pc:sldMk cId="544042173" sldId="259"/>
            <ac:cxnSpMk id="87" creationId="{C4267F6C-833E-4226-BD4D-AD22E5400E6C}"/>
          </ac:cxnSpMkLst>
        </pc:cxnChg>
        <pc:cxnChg chg="mod">
          <ac:chgData name="소 민환" userId="367441008b9a3a76" providerId="LiveId" clId="{064A87A1-1E73-4548-9177-59600C18AB2E}" dt="2020-09-30T14:33:06.504" v="414"/>
          <ac:cxnSpMkLst>
            <pc:docMk/>
            <pc:sldMk cId="544042173" sldId="259"/>
            <ac:cxnSpMk id="88" creationId="{BAA59DB1-76A0-407B-9EB3-EA21D5D9BFB9}"/>
          </ac:cxnSpMkLst>
        </pc:cxnChg>
        <pc:cxnChg chg="mod">
          <ac:chgData name="소 민환" userId="367441008b9a3a76" providerId="LiveId" clId="{064A87A1-1E73-4548-9177-59600C18AB2E}" dt="2020-09-30T14:33:06.504" v="414"/>
          <ac:cxnSpMkLst>
            <pc:docMk/>
            <pc:sldMk cId="544042173" sldId="259"/>
            <ac:cxnSpMk id="90" creationId="{EA01FDC8-F218-47E2-BAFB-927520EABB03}"/>
          </ac:cxnSpMkLst>
        </pc:cxnChg>
        <pc:cxnChg chg="mod">
          <ac:chgData name="소 민환" userId="367441008b9a3a76" providerId="LiveId" clId="{064A87A1-1E73-4548-9177-59600C18AB2E}" dt="2020-10-01T10:33:14.546" v="1135" actId="165"/>
          <ac:cxnSpMkLst>
            <pc:docMk/>
            <pc:sldMk cId="544042173" sldId="259"/>
            <ac:cxnSpMk id="96" creationId="{4A8D6786-E2CF-48D9-8053-446B2BB7AA59}"/>
          </ac:cxnSpMkLst>
        </pc:cxnChg>
        <pc:cxnChg chg="mod">
          <ac:chgData name="소 민환" userId="367441008b9a3a76" providerId="LiveId" clId="{064A87A1-1E73-4548-9177-59600C18AB2E}" dt="2020-10-01T10:33:14.546" v="1135" actId="165"/>
          <ac:cxnSpMkLst>
            <pc:docMk/>
            <pc:sldMk cId="544042173" sldId="259"/>
            <ac:cxnSpMk id="98" creationId="{B3F4ED36-583C-4BB4-8C0F-1387BB72EA26}"/>
          </ac:cxnSpMkLst>
        </pc:cxnChg>
      </pc:sldChg>
      <pc:sldChg chg="addSp delSp modSp mod">
        <pc:chgData name="소 민환" userId="367441008b9a3a76" providerId="LiveId" clId="{064A87A1-1E73-4548-9177-59600C18AB2E}" dt="2020-10-04T01:44:34.743" v="6298" actId="1076"/>
        <pc:sldMkLst>
          <pc:docMk/>
          <pc:sldMk cId="553629223" sldId="260"/>
        </pc:sldMkLst>
        <pc:spChg chg="add del mod">
          <ac:chgData name="소 민환" userId="367441008b9a3a76" providerId="LiveId" clId="{064A87A1-1E73-4548-9177-59600C18AB2E}" dt="2020-10-01T10:30:49.270" v="1076" actId="767"/>
          <ac:spMkLst>
            <pc:docMk/>
            <pc:sldMk cId="553629223" sldId="260"/>
            <ac:spMk id="2" creationId="{0BB7D2A5-9F56-403B-98EA-3D5E66AFFF07}"/>
          </ac:spMkLst>
        </pc:spChg>
        <pc:spChg chg="add mod">
          <ac:chgData name="소 민환" userId="367441008b9a3a76" providerId="LiveId" clId="{064A87A1-1E73-4548-9177-59600C18AB2E}" dt="2020-10-01T14:42:05.696" v="1489" actId="14100"/>
          <ac:spMkLst>
            <pc:docMk/>
            <pc:sldMk cId="553629223" sldId="260"/>
            <ac:spMk id="3" creationId="{12BE216C-BD00-4025-B325-B14A739C2C42}"/>
          </ac:spMkLst>
        </pc:spChg>
        <pc:spChg chg="del">
          <ac:chgData name="소 민환" userId="367441008b9a3a76" providerId="LiveId" clId="{064A87A1-1E73-4548-9177-59600C18AB2E}" dt="2020-09-30T14:30:58.308" v="367" actId="478"/>
          <ac:spMkLst>
            <pc:docMk/>
            <pc:sldMk cId="553629223" sldId="260"/>
            <ac:spMk id="3" creationId="{3FBEF055-B705-48CE-A70D-E8C48AD953DD}"/>
          </ac:spMkLst>
        </pc:spChg>
        <pc:spChg chg="del">
          <ac:chgData name="소 민환" userId="367441008b9a3a76" providerId="LiveId" clId="{064A87A1-1E73-4548-9177-59600C18AB2E}" dt="2020-09-30T14:30:58.308" v="367" actId="478"/>
          <ac:spMkLst>
            <pc:docMk/>
            <pc:sldMk cId="553629223" sldId="260"/>
            <ac:spMk id="4" creationId="{FF8AC683-7BD7-4456-8123-8CD8DAF02A2D}"/>
          </ac:spMkLst>
        </pc:spChg>
        <pc:spChg chg="mod">
          <ac:chgData name="소 민환" userId="367441008b9a3a76" providerId="LiveId" clId="{064A87A1-1E73-4548-9177-59600C18AB2E}" dt="2020-10-01T10:29:24.268" v="1064"/>
          <ac:spMkLst>
            <pc:docMk/>
            <pc:sldMk cId="553629223" sldId="260"/>
            <ac:spMk id="9" creationId="{6D0A6D72-B28C-440F-8053-914D285FF867}"/>
          </ac:spMkLst>
        </pc:spChg>
        <pc:spChg chg="del">
          <ac:chgData name="소 민환" userId="367441008b9a3a76" providerId="LiveId" clId="{064A87A1-1E73-4548-9177-59600C18AB2E}" dt="2020-09-30T14:30:58.308" v="367" actId="478"/>
          <ac:spMkLst>
            <pc:docMk/>
            <pc:sldMk cId="553629223" sldId="260"/>
            <ac:spMk id="11" creationId="{32FB6A9C-3414-4293-9D66-C448AF523D7D}"/>
          </ac:spMkLst>
        </pc:spChg>
        <pc:spChg chg="add mod">
          <ac:chgData name="소 민환" userId="367441008b9a3a76" providerId="LiveId" clId="{064A87A1-1E73-4548-9177-59600C18AB2E}" dt="2020-10-01T14:58:14.293" v="1961"/>
          <ac:spMkLst>
            <pc:docMk/>
            <pc:sldMk cId="553629223" sldId="260"/>
            <ac:spMk id="14" creationId="{6CDACB3E-17EF-4068-A0B6-E9334B269062}"/>
          </ac:spMkLst>
        </pc:spChg>
        <pc:spChg chg="add mod">
          <ac:chgData name="소 민환" userId="367441008b9a3a76" providerId="LiveId" clId="{064A87A1-1E73-4548-9177-59600C18AB2E}" dt="2020-10-01T14:56:20.530" v="1719" actId="207"/>
          <ac:spMkLst>
            <pc:docMk/>
            <pc:sldMk cId="553629223" sldId="260"/>
            <ac:spMk id="15" creationId="{3827BDB5-C648-4583-9C37-311B99C43302}"/>
          </ac:spMkLst>
        </pc:spChg>
        <pc:spChg chg="add mod">
          <ac:chgData name="소 민환" userId="367441008b9a3a76" providerId="LiveId" clId="{064A87A1-1E73-4548-9177-59600C18AB2E}" dt="2020-10-01T14:56:16.275" v="1718" actId="20577"/>
          <ac:spMkLst>
            <pc:docMk/>
            <pc:sldMk cId="553629223" sldId="260"/>
            <ac:spMk id="17" creationId="{B5446531-164B-4F68-BA2C-12DF64FA367E}"/>
          </ac:spMkLst>
        </pc:spChg>
        <pc:spChg chg="add mod">
          <ac:chgData name="소 민환" userId="367441008b9a3a76" providerId="LiveId" clId="{064A87A1-1E73-4548-9177-59600C18AB2E}" dt="2020-10-01T14:56:11.136" v="1716" actId="20577"/>
          <ac:spMkLst>
            <pc:docMk/>
            <pc:sldMk cId="553629223" sldId="260"/>
            <ac:spMk id="19" creationId="{EC655688-42F2-46B8-9FAC-448F0764DC91}"/>
          </ac:spMkLst>
        </pc:spChg>
        <pc:spChg chg="del">
          <ac:chgData name="소 민환" userId="367441008b9a3a76" providerId="LiveId" clId="{064A87A1-1E73-4548-9177-59600C18AB2E}" dt="2020-09-30T14:30:58.308" v="367" actId="478"/>
          <ac:spMkLst>
            <pc:docMk/>
            <pc:sldMk cId="553629223" sldId="260"/>
            <ac:spMk id="23" creationId="{0200D6A8-7BF9-4E9D-899E-044E4242AE7C}"/>
          </ac:spMkLst>
        </pc:spChg>
        <pc:grpChg chg="add del mod">
          <ac:chgData name="소 민환" userId="367441008b9a3a76" providerId="LiveId" clId="{064A87A1-1E73-4548-9177-59600C18AB2E}" dt="2020-10-01T10:30:39.740" v="1071"/>
          <ac:grpSpMkLst>
            <pc:docMk/>
            <pc:sldMk cId="553629223" sldId="260"/>
            <ac:grpSpMk id="6" creationId="{222E6613-C91F-4D6C-AFE5-361D8FF9B174}"/>
          </ac:grpSpMkLst>
        </pc:grpChg>
        <pc:grpChg chg="del">
          <ac:chgData name="소 민환" userId="367441008b9a3a76" providerId="LiveId" clId="{064A87A1-1E73-4548-9177-59600C18AB2E}" dt="2020-09-30T14:30:58.308" v="367" actId="478"/>
          <ac:grpSpMkLst>
            <pc:docMk/>
            <pc:sldMk cId="553629223" sldId="260"/>
            <ac:grpSpMk id="12" creationId="{10C4D953-9D97-4B72-8F09-2A94C5309AAC}"/>
          </ac:grpSpMkLst>
        </pc:grpChg>
        <pc:grpChg chg="del">
          <ac:chgData name="소 민환" userId="367441008b9a3a76" providerId="LiveId" clId="{064A87A1-1E73-4548-9177-59600C18AB2E}" dt="2020-09-30T14:30:58.308" v="367" actId="478"/>
          <ac:grpSpMkLst>
            <pc:docMk/>
            <pc:sldMk cId="553629223" sldId="260"/>
            <ac:grpSpMk id="13" creationId="{A6463009-23AA-4E76-AA04-672DB19FFE45}"/>
          </ac:grpSpMkLst>
        </pc:grpChg>
        <pc:picChg chg="add mod ord">
          <ac:chgData name="소 민환" userId="367441008b9a3a76" providerId="LiveId" clId="{064A87A1-1E73-4548-9177-59600C18AB2E}" dt="2020-10-04T01:42:57.950" v="6278" actId="14100"/>
          <ac:picMkLst>
            <pc:docMk/>
            <pc:sldMk cId="553629223" sldId="260"/>
            <ac:picMk id="4" creationId="{085C4B9A-0C50-4FA0-B33D-BA602A645266}"/>
          </ac:picMkLst>
        </pc:picChg>
        <pc:picChg chg="add del">
          <ac:chgData name="소 민환" userId="367441008b9a3a76" providerId="LiveId" clId="{064A87A1-1E73-4548-9177-59600C18AB2E}" dt="2020-10-01T10:31:52.669" v="1095" actId="22"/>
          <ac:picMkLst>
            <pc:docMk/>
            <pc:sldMk cId="553629223" sldId="260"/>
            <ac:picMk id="4" creationId="{AAEDBD39-CAC0-4D87-9567-9B5F09347DA0}"/>
          </ac:picMkLst>
        </pc:picChg>
        <pc:picChg chg="add del mod">
          <ac:chgData name="소 민환" userId="367441008b9a3a76" providerId="LiveId" clId="{064A87A1-1E73-4548-9177-59600C18AB2E}" dt="2020-10-01T09:01:41.307" v="761" actId="21"/>
          <ac:picMkLst>
            <pc:docMk/>
            <pc:sldMk cId="553629223" sldId="260"/>
            <ac:picMk id="5" creationId="{2F0F7E08-67D0-4112-BA8D-122FCB70946A}"/>
          </ac:picMkLst>
        </pc:picChg>
        <pc:picChg chg="add del">
          <ac:chgData name="소 민환" userId="367441008b9a3a76" providerId="LiveId" clId="{064A87A1-1E73-4548-9177-59600C18AB2E}" dt="2020-10-01T14:45:02.559" v="1491" actId="22"/>
          <ac:picMkLst>
            <pc:docMk/>
            <pc:sldMk cId="553629223" sldId="260"/>
            <ac:picMk id="5" creationId="{A8A0F7D7-FBB7-49AB-AAB2-56B92DEBA0C8}"/>
          </ac:picMkLst>
        </pc:picChg>
        <pc:picChg chg="add mod ord">
          <ac:chgData name="소 민환" userId="367441008b9a3a76" providerId="LiveId" clId="{064A87A1-1E73-4548-9177-59600C18AB2E}" dt="2020-10-04T01:43:53.274" v="6290" actId="1076"/>
          <ac:picMkLst>
            <pc:docMk/>
            <pc:sldMk cId="553629223" sldId="260"/>
            <ac:picMk id="6" creationId="{F383F71A-2C91-40B6-A9B4-002E486896A6}"/>
          </ac:picMkLst>
        </pc:picChg>
        <pc:picChg chg="add del mod">
          <ac:chgData name="소 민환" userId="367441008b9a3a76" providerId="LiveId" clId="{064A87A1-1E73-4548-9177-59600C18AB2E}" dt="2020-10-04T01:42:36.787" v="6268" actId="478"/>
          <ac:picMkLst>
            <pc:docMk/>
            <pc:sldMk cId="553629223" sldId="260"/>
            <ac:picMk id="7" creationId="{6F00F44D-B423-4880-B7BF-CCBFCC330DE2}"/>
          </ac:picMkLst>
        </pc:picChg>
        <pc:picChg chg="add del mod">
          <ac:chgData name="소 민환" userId="367441008b9a3a76" providerId="LiveId" clId="{064A87A1-1E73-4548-9177-59600C18AB2E}" dt="2020-10-01T09:02:08.577" v="768" actId="21"/>
          <ac:picMkLst>
            <pc:docMk/>
            <pc:sldMk cId="553629223" sldId="260"/>
            <ac:picMk id="8" creationId="{4DECEBA7-7E4C-46EE-BFEA-0D291412F336}"/>
          </ac:picMkLst>
        </pc:picChg>
        <pc:picChg chg="add mod ord">
          <ac:chgData name="소 민환" userId="367441008b9a3a76" providerId="LiveId" clId="{064A87A1-1E73-4548-9177-59600C18AB2E}" dt="2020-10-04T01:44:34.743" v="6298" actId="1076"/>
          <ac:picMkLst>
            <pc:docMk/>
            <pc:sldMk cId="553629223" sldId="260"/>
            <ac:picMk id="9" creationId="{59544BF3-D160-4D71-81C1-8C2FFDEDA2BD}"/>
          </ac:picMkLst>
        </pc:picChg>
        <pc:picChg chg="add del mod">
          <ac:chgData name="소 민환" userId="367441008b9a3a76" providerId="LiveId" clId="{064A87A1-1E73-4548-9177-59600C18AB2E}" dt="2020-10-04T01:42:37.615" v="6269" actId="478"/>
          <ac:picMkLst>
            <pc:docMk/>
            <pc:sldMk cId="553629223" sldId="260"/>
            <ac:picMk id="11" creationId="{03D96880-E361-472F-A1D9-11CB755CF1ED}"/>
          </ac:picMkLst>
        </pc:picChg>
        <pc:picChg chg="add del mod">
          <ac:chgData name="소 민환" userId="367441008b9a3a76" providerId="LiveId" clId="{064A87A1-1E73-4548-9177-59600C18AB2E}" dt="2020-10-04T01:42:38.201" v="6270" actId="478"/>
          <ac:picMkLst>
            <pc:docMk/>
            <pc:sldMk cId="553629223" sldId="260"/>
            <ac:picMk id="13" creationId="{B2BA68DA-4323-4AB7-8CBC-AB27C84657CC}"/>
          </ac:picMkLst>
        </pc:picChg>
        <pc:cxnChg chg="mod">
          <ac:chgData name="소 민환" userId="367441008b9a3a76" providerId="LiveId" clId="{064A87A1-1E73-4548-9177-59600C18AB2E}" dt="2020-10-01T10:29:24.268" v="1064"/>
          <ac:cxnSpMkLst>
            <pc:docMk/>
            <pc:sldMk cId="553629223" sldId="260"/>
            <ac:cxnSpMk id="7" creationId="{2B98B325-D371-4A60-88FB-CBF88AB6D810}"/>
          </ac:cxnSpMkLst>
        </pc:cxnChg>
        <pc:cxnChg chg="add del">
          <ac:chgData name="소 민환" userId="367441008b9a3a76" providerId="LiveId" clId="{064A87A1-1E73-4548-9177-59600C18AB2E}" dt="2020-10-01T14:50:41.237" v="1508" actId="11529"/>
          <ac:cxnSpMkLst>
            <pc:docMk/>
            <pc:sldMk cId="553629223" sldId="260"/>
            <ac:cxnSpMk id="9" creationId="{E50C406C-32D6-4E7E-972C-59B6C9D66185}"/>
          </ac:cxnSpMkLst>
        </pc:cxnChg>
        <pc:cxnChg chg="mod">
          <ac:chgData name="소 민환" userId="367441008b9a3a76" providerId="LiveId" clId="{064A87A1-1E73-4548-9177-59600C18AB2E}" dt="2020-10-01T10:29:24.268" v="1064"/>
          <ac:cxnSpMkLst>
            <pc:docMk/>
            <pc:sldMk cId="553629223" sldId="260"/>
            <ac:cxnSpMk id="10" creationId="{FB012B53-DD59-478A-A271-B717D3DEBFA6}"/>
          </ac:cxnSpMkLst>
        </pc:cxnChg>
        <pc:cxnChg chg="del">
          <ac:chgData name="소 민환" userId="367441008b9a3a76" providerId="LiveId" clId="{064A87A1-1E73-4548-9177-59600C18AB2E}" dt="2020-09-30T14:30:58.308" v="367" actId="478"/>
          <ac:cxnSpMkLst>
            <pc:docMk/>
            <pc:sldMk cId="553629223" sldId="260"/>
            <ac:cxnSpMk id="21" creationId="{7EC009CF-4685-45A3-A300-7E61CA172E37}"/>
          </ac:cxnSpMkLst>
        </pc:cxnChg>
        <pc:cxnChg chg="del">
          <ac:chgData name="소 민환" userId="367441008b9a3a76" providerId="LiveId" clId="{064A87A1-1E73-4548-9177-59600C18AB2E}" dt="2020-09-30T14:30:58.308" v="367" actId="478"/>
          <ac:cxnSpMkLst>
            <pc:docMk/>
            <pc:sldMk cId="553629223" sldId="260"/>
            <ac:cxnSpMk id="22" creationId="{B987A545-6FF4-4479-AC1C-09C47EA1124F}"/>
          </ac:cxnSpMkLst>
        </pc:cxnChg>
      </pc:sldChg>
      <pc:sldChg chg="del">
        <pc:chgData name="소 민환" userId="367441008b9a3a76" providerId="LiveId" clId="{064A87A1-1E73-4548-9177-59600C18AB2E}" dt="2020-10-02T14:57:45.563" v="3161" actId="47"/>
        <pc:sldMkLst>
          <pc:docMk/>
          <pc:sldMk cId="3515605015" sldId="261"/>
        </pc:sldMkLst>
      </pc:sldChg>
      <pc:sldChg chg="del">
        <pc:chgData name="소 민환" userId="367441008b9a3a76" providerId="LiveId" clId="{064A87A1-1E73-4548-9177-59600C18AB2E}" dt="2020-10-02T14:57:49.663" v="3162" actId="47"/>
        <pc:sldMkLst>
          <pc:docMk/>
          <pc:sldMk cId="2024312441" sldId="262"/>
        </pc:sldMkLst>
      </pc:sldChg>
      <pc:sldChg chg="del">
        <pc:chgData name="소 민환" userId="367441008b9a3a76" providerId="LiveId" clId="{064A87A1-1E73-4548-9177-59600C18AB2E}" dt="2020-10-03T08:54:21.099" v="4590" actId="47"/>
        <pc:sldMkLst>
          <pc:docMk/>
          <pc:sldMk cId="871408047" sldId="263"/>
        </pc:sldMkLst>
      </pc:sldChg>
      <pc:sldChg chg="del">
        <pc:chgData name="소 민환" userId="367441008b9a3a76" providerId="LiveId" clId="{064A87A1-1E73-4548-9177-59600C18AB2E}" dt="2020-10-03T08:54:20.530" v="4589" actId="47"/>
        <pc:sldMkLst>
          <pc:docMk/>
          <pc:sldMk cId="3304370132" sldId="264"/>
        </pc:sldMkLst>
      </pc:sldChg>
      <pc:sldChg chg="del">
        <pc:chgData name="소 민환" userId="367441008b9a3a76" providerId="LiveId" clId="{064A87A1-1E73-4548-9177-59600C18AB2E}" dt="2020-10-03T08:54:19.979" v="4588" actId="47"/>
        <pc:sldMkLst>
          <pc:docMk/>
          <pc:sldMk cId="1535889528" sldId="265"/>
        </pc:sldMkLst>
      </pc:sldChg>
      <pc:sldChg chg="del">
        <pc:chgData name="소 민환" userId="367441008b9a3a76" providerId="LiveId" clId="{064A87A1-1E73-4548-9177-59600C18AB2E}" dt="2020-10-03T08:54:18.931" v="4586" actId="47"/>
        <pc:sldMkLst>
          <pc:docMk/>
          <pc:sldMk cId="1369270669" sldId="266"/>
        </pc:sldMkLst>
      </pc:sldChg>
      <pc:sldChg chg="del">
        <pc:chgData name="소 민환" userId="367441008b9a3a76" providerId="LiveId" clId="{064A87A1-1E73-4548-9177-59600C18AB2E}" dt="2020-10-03T08:54:18.366" v="4585" actId="47"/>
        <pc:sldMkLst>
          <pc:docMk/>
          <pc:sldMk cId="2700524023" sldId="267"/>
        </pc:sldMkLst>
      </pc:sldChg>
      <pc:sldChg chg="del">
        <pc:chgData name="소 민환" userId="367441008b9a3a76" providerId="LiveId" clId="{064A87A1-1E73-4548-9177-59600C18AB2E}" dt="2020-10-03T08:54:17.632" v="4584" actId="47"/>
        <pc:sldMkLst>
          <pc:docMk/>
          <pc:sldMk cId="2021505384" sldId="269"/>
        </pc:sldMkLst>
      </pc:sldChg>
      <pc:sldChg chg="del">
        <pc:chgData name="소 민환" userId="367441008b9a3a76" providerId="LiveId" clId="{064A87A1-1E73-4548-9177-59600C18AB2E}" dt="2020-10-03T08:54:19.441" v="4587" actId="47"/>
        <pc:sldMkLst>
          <pc:docMk/>
          <pc:sldMk cId="4050826319" sldId="270"/>
        </pc:sldMkLst>
      </pc:sldChg>
      <pc:sldChg chg="del">
        <pc:chgData name="소 민환" userId="367441008b9a3a76" providerId="LiveId" clId="{064A87A1-1E73-4548-9177-59600C18AB2E}" dt="2020-10-04T01:12:17.116" v="5906" actId="47"/>
        <pc:sldMkLst>
          <pc:docMk/>
          <pc:sldMk cId="3008839762" sldId="271"/>
        </pc:sldMkLst>
      </pc:sldChg>
      <pc:sldChg chg="addSp delSp modSp add mod ord">
        <pc:chgData name="소 민환" userId="367441008b9a3a76" providerId="LiveId" clId="{064A87A1-1E73-4548-9177-59600C18AB2E}" dt="2020-10-03T08:49:13.248" v="4583" actId="20577"/>
        <pc:sldMkLst>
          <pc:docMk/>
          <pc:sldMk cId="2518671311" sldId="272"/>
        </pc:sldMkLst>
        <pc:spChg chg="add del">
          <ac:chgData name="소 민환" userId="367441008b9a3a76" providerId="LiveId" clId="{064A87A1-1E73-4548-9177-59600C18AB2E}" dt="2020-10-01T08:56:31.974" v="552" actId="11529"/>
          <ac:spMkLst>
            <pc:docMk/>
            <pc:sldMk cId="2518671311" sldId="272"/>
            <ac:spMk id="2" creationId="{BD3FBA3D-936F-4D91-A7CC-E3223249C318}"/>
          </ac:spMkLst>
        </pc:spChg>
        <pc:spChg chg="mod">
          <ac:chgData name="소 민환" userId="367441008b9a3a76" providerId="LiveId" clId="{064A87A1-1E73-4548-9177-59600C18AB2E}" dt="2020-10-01T14:41:47.919" v="1463" actId="14100"/>
          <ac:spMkLst>
            <pc:docMk/>
            <pc:sldMk cId="2518671311" sldId="272"/>
            <ac:spMk id="3" creationId="{A682A60A-FA4A-4A61-8F6B-DD3456ADB231}"/>
          </ac:spMkLst>
        </pc:spChg>
        <pc:spChg chg="add mod topLvl">
          <ac:chgData name="소 민환" userId="367441008b9a3a76" providerId="LiveId" clId="{064A87A1-1E73-4548-9177-59600C18AB2E}" dt="2020-10-02T09:49:01.270" v="2153" actId="338"/>
          <ac:spMkLst>
            <pc:docMk/>
            <pc:sldMk cId="2518671311" sldId="272"/>
            <ac:spMk id="4" creationId="{38AD92B0-2AF9-4C77-A0C1-1F8DC54E8D4D}"/>
          </ac:spMkLst>
        </pc:spChg>
        <pc:spChg chg="add mod">
          <ac:chgData name="소 민환" userId="367441008b9a3a76" providerId="LiveId" clId="{064A87A1-1E73-4548-9177-59600C18AB2E}" dt="2020-10-03T08:35:20.853" v="4307" actId="1076"/>
          <ac:spMkLst>
            <pc:docMk/>
            <pc:sldMk cId="2518671311" sldId="272"/>
            <ac:spMk id="5" creationId="{A8C5A3A6-3306-4AB0-B535-E5EF5603A379}"/>
          </ac:spMkLst>
        </pc:spChg>
        <pc:spChg chg="add mod">
          <ac:chgData name="소 민환" userId="367441008b9a3a76" providerId="LiveId" clId="{064A87A1-1E73-4548-9177-59600C18AB2E}" dt="2020-10-03T08:49:13.248" v="4583" actId="20577"/>
          <ac:spMkLst>
            <pc:docMk/>
            <pc:sldMk cId="2518671311" sldId="272"/>
            <ac:spMk id="6" creationId="{9CF4559A-7B82-45C0-A426-178D0F81CEED}"/>
          </ac:spMkLst>
        </pc:spChg>
        <pc:spChg chg="add mod topLvl">
          <ac:chgData name="소 민환" userId="367441008b9a3a76" providerId="LiveId" clId="{064A87A1-1E73-4548-9177-59600C18AB2E}" dt="2020-10-02T09:49:01.270" v="2153" actId="338"/>
          <ac:spMkLst>
            <pc:docMk/>
            <pc:sldMk cId="2518671311" sldId="272"/>
            <ac:spMk id="9" creationId="{BB159D24-0AB4-43E8-BEEF-A0BE7150923E}"/>
          </ac:spMkLst>
        </pc:spChg>
        <pc:spChg chg="add mod">
          <ac:chgData name="소 민환" userId="367441008b9a3a76" providerId="LiveId" clId="{064A87A1-1E73-4548-9177-59600C18AB2E}" dt="2020-10-03T08:31:15.804" v="4010" actId="1076"/>
          <ac:spMkLst>
            <pc:docMk/>
            <pc:sldMk cId="2518671311" sldId="272"/>
            <ac:spMk id="12" creationId="{EA8A7C81-968C-4FCD-B279-22701EB83518}"/>
          </ac:spMkLst>
        </pc:spChg>
        <pc:spChg chg="add mod">
          <ac:chgData name="소 민환" userId="367441008b9a3a76" providerId="LiveId" clId="{064A87A1-1E73-4548-9177-59600C18AB2E}" dt="2020-10-01T09:00:35.743" v="712" actId="20577"/>
          <ac:spMkLst>
            <pc:docMk/>
            <pc:sldMk cId="2518671311" sldId="272"/>
            <ac:spMk id="14" creationId="{48AE5580-469C-42F9-B924-47D79C352A9C}"/>
          </ac:spMkLst>
        </pc:spChg>
        <pc:spChg chg="add mod">
          <ac:chgData name="소 민환" userId="367441008b9a3a76" providerId="LiveId" clId="{064A87A1-1E73-4548-9177-59600C18AB2E}" dt="2020-10-03T08:31:24.720" v="4012" actId="1076"/>
          <ac:spMkLst>
            <pc:docMk/>
            <pc:sldMk cId="2518671311" sldId="272"/>
            <ac:spMk id="15" creationId="{DE57ABDA-9D2D-4D0E-9843-4011C8F22C0A}"/>
          </ac:spMkLst>
        </pc:spChg>
        <pc:spChg chg="add mod">
          <ac:chgData name="소 민환" userId="367441008b9a3a76" providerId="LiveId" clId="{064A87A1-1E73-4548-9177-59600C18AB2E}" dt="2020-10-03T08:31:28.421" v="4014" actId="1076"/>
          <ac:spMkLst>
            <pc:docMk/>
            <pc:sldMk cId="2518671311" sldId="272"/>
            <ac:spMk id="16" creationId="{DDD1F8B4-2B63-4C4F-A8C8-9143947BA630}"/>
          </ac:spMkLst>
        </pc:spChg>
        <pc:spChg chg="add mod">
          <ac:chgData name="소 민환" userId="367441008b9a3a76" providerId="LiveId" clId="{064A87A1-1E73-4548-9177-59600C18AB2E}" dt="2020-10-03T08:31:38.721" v="4018" actId="1076"/>
          <ac:spMkLst>
            <pc:docMk/>
            <pc:sldMk cId="2518671311" sldId="272"/>
            <ac:spMk id="17" creationId="{60F2D6A1-8F6E-4DBE-B58D-75B61116DF33}"/>
          </ac:spMkLst>
        </pc:spChg>
        <pc:spChg chg="add mod">
          <ac:chgData name="소 민환" userId="367441008b9a3a76" providerId="LiveId" clId="{064A87A1-1E73-4548-9177-59600C18AB2E}" dt="2020-10-03T08:32:29.510" v="4090"/>
          <ac:spMkLst>
            <pc:docMk/>
            <pc:sldMk cId="2518671311" sldId="272"/>
            <ac:spMk id="22" creationId="{CA56C053-185F-4A01-A9A5-3328D39C745A}"/>
          </ac:spMkLst>
        </pc:spChg>
        <pc:spChg chg="add del mod">
          <ac:chgData name="소 민환" userId="367441008b9a3a76" providerId="LiveId" clId="{064A87A1-1E73-4548-9177-59600C18AB2E}" dt="2020-10-03T08:33:00.907" v="4101" actId="478"/>
          <ac:spMkLst>
            <pc:docMk/>
            <pc:sldMk cId="2518671311" sldId="272"/>
            <ac:spMk id="25" creationId="{BC53D4B2-FD4F-4C16-B68B-56828FE9B33E}"/>
          </ac:spMkLst>
        </pc:spChg>
        <pc:spChg chg="add mod">
          <ac:chgData name="소 민환" userId="367441008b9a3a76" providerId="LiveId" clId="{064A87A1-1E73-4548-9177-59600C18AB2E}" dt="2020-10-03T08:33:39.069" v="4230" actId="14100"/>
          <ac:spMkLst>
            <pc:docMk/>
            <pc:sldMk cId="2518671311" sldId="272"/>
            <ac:spMk id="26" creationId="{3B09AE75-527B-44B0-9A66-DA6BD9A07E14}"/>
          </ac:spMkLst>
        </pc:spChg>
        <pc:spChg chg="add mod">
          <ac:chgData name="소 민환" userId="367441008b9a3a76" providerId="LiveId" clId="{064A87A1-1E73-4548-9177-59600C18AB2E}" dt="2020-10-03T08:34:32.416" v="4277" actId="20577"/>
          <ac:spMkLst>
            <pc:docMk/>
            <pc:sldMk cId="2518671311" sldId="272"/>
            <ac:spMk id="29" creationId="{35DBCFAC-C1C7-4EEE-8DE9-31F19D20F4C4}"/>
          </ac:spMkLst>
        </pc:spChg>
        <pc:spChg chg="add mod">
          <ac:chgData name="소 민환" userId="367441008b9a3a76" providerId="LiveId" clId="{064A87A1-1E73-4548-9177-59600C18AB2E}" dt="2020-10-03T08:34:58.769" v="4306"/>
          <ac:spMkLst>
            <pc:docMk/>
            <pc:sldMk cId="2518671311" sldId="272"/>
            <ac:spMk id="32" creationId="{DDBDB507-BF21-4A2D-AAE5-3AE52C38F4A3}"/>
          </ac:spMkLst>
        </pc:spChg>
        <pc:spChg chg="mod">
          <ac:chgData name="소 민환" userId="367441008b9a3a76" providerId="LiveId" clId="{064A87A1-1E73-4548-9177-59600C18AB2E}" dt="2020-09-30T16:10:11.556" v="540" actId="2711"/>
          <ac:spMkLst>
            <pc:docMk/>
            <pc:sldMk cId="2518671311" sldId="272"/>
            <ac:spMk id="37" creationId="{A55257B0-9519-4330-8087-59F6D9B77914}"/>
          </ac:spMkLst>
        </pc:spChg>
        <pc:spChg chg="mod">
          <ac:chgData name="소 민환" userId="367441008b9a3a76" providerId="LiveId" clId="{064A87A1-1E73-4548-9177-59600C18AB2E}" dt="2020-10-03T08:31:29.479" v="4015"/>
          <ac:spMkLst>
            <pc:docMk/>
            <pc:sldMk cId="2518671311" sldId="272"/>
            <ac:spMk id="38" creationId="{4F0C85B5-D3A6-44AF-9690-AB9C5882F69B}"/>
          </ac:spMkLst>
        </pc:spChg>
        <pc:spChg chg="mod">
          <ac:chgData name="소 민환" userId="367441008b9a3a76" providerId="LiveId" clId="{064A87A1-1E73-4548-9177-59600C18AB2E}" dt="2020-10-03T08:31:29.479" v="4015"/>
          <ac:spMkLst>
            <pc:docMk/>
            <pc:sldMk cId="2518671311" sldId="272"/>
            <ac:spMk id="43" creationId="{6CF25A5B-783F-47DD-8158-9C0CD1A8AF7A}"/>
          </ac:spMkLst>
        </pc:spChg>
        <pc:spChg chg="mod">
          <ac:chgData name="소 민환" userId="367441008b9a3a76" providerId="LiveId" clId="{064A87A1-1E73-4548-9177-59600C18AB2E}" dt="2020-10-03T08:31:29.479" v="4015"/>
          <ac:spMkLst>
            <pc:docMk/>
            <pc:sldMk cId="2518671311" sldId="272"/>
            <ac:spMk id="44" creationId="{42894542-D3EF-44E4-9E4E-62B884FC45F7}"/>
          </ac:spMkLst>
        </pc:spChg>
        <pc:spChg chg="mod">
          <ac:chgData name="소 민환" userId="367441008b9a3a76" providerId="LiveId" clId="{064A87A1-1E73-4548-9177-59600C18AB2E}" dt="2020-10-03T08:31:29.479" v="4015"/>
          <ac:spMkLst>
            <pc:docMk/>
            <pc:sldMk cId="2518671311" sldId="272"/>
            <ac:spMk id="46" creationId="{9F9A7FF1-67E9-459C-B334-D97952131BAC}"/>
          </ac:spMkLst>
        </pc:spChg>
        <pc:spChg chg="mod">
          <ac:chgData name="소 민환" userId="367441008b9a3a76" providerId="LiveId" clId="{064A87A1-1E73-4548-9177-59600C18AB2E}" dt="2020-10-03T08:31:29.479" v="4015"/>
          <ac:spMkLst>
            <pc:docMk/>
            <pc:sldMk cId="2518671311" sldId="272"/>
            <ac:spMk id="49" creationId="{FC1750DE-0835-4410-A213-EB3498373BDC}"/>
          </ac:spMkLst>
        </pc:spChg>
        <pc:spChg chg="mod topLvl">
          <ac:chgData name="소 민환" userId="367441008b9a3a76" providerId="LiveId" clId="{064A87A1-1E73-4548-9177-59600C18AB2E}" dt="2020-10-02T09:49:01.270" v="2153" actId="338"/>
          <ac:spMkLst>
            <pc:docMk/>
            <pc:sldMk cId="2518671311" sldId="272"/>
            <ac:spMk id="51" creationId="{7B96B310-78DA-4BDB-AEB7-61A323E5BBCB}"/>
          </ac:spMkLst>
        </pc:spChg>
        <pc:spChg chg="del">
          <ac:chgData name="소 민환" userId="367441008b9a3a76" providerId="LiveId" clId="{064A87A1-1E73-4548-9177-59600C18AB2E}" dt="2020-09-30T14:53:31.350" v="516" actId="478"/>
          <ac:spMkLst>
            <pc:docMk/>
            <pc:sldMk cId="2518671311" sldId="272"/>
            <ac:spMk id="53" creationId="{9434FB8A-2B58-40B3-9356-6E9E234A3D01}"/>
          </ac:spMkLst>
        </pc:spChg>
        <pc:spChg chg="mod">
          <ac:chgData name="소 민환" userId="367441008b9a3a76" providerId="LiveId" clId="{064A87A1-1E73-4548-9177-59600C18AB2E}" dt="2020-10-03T08:31:29.479" v="4015"/>
          <ac:spMkLst>
            <pc:docMk/>
            <pc:sldMk cId="2518671311" sldId="272"/>
            <ac:spMk id="57" creationId="{107456DC-27A5-479F-A648-3A642B6EB7E5}"/>
          </ac:spMkLst>
        </pc:spChg>
        <pc:spChg chg="del mod">
          <ac:chgData name="소 민환" userId="367441008b9a3a76" providerId="LiveId" clId="{064A87A1-1E73-4548-9177-59600C18AB2E}" dt="2020-10-01T14:39:25.118" v="1168" actId="478"/>
          <ac:spMkLst>
            <pc:docMk/>
            <pc:sldMk cId="2518671311" sldId="272"/>
            <ac:spMk id="58" creationId="{B324A3BA-DE82-452F-BAC5-A70D9FB3CE68}"/>
          </ac:spMkLst>
        </pc:spChg>
        <pc:spChg chg="mod">
          <ac:chgData name="소 민환" userId="367441008b9a3a76" providerId="LiveId" clId="{064A87A1-1E73-4548-9177-59600C18AB2E}" dt="2020-10-03T08:31:29.479" v="4015"/>
          <ac:spMkLst>
            <pc:docMk/>
            <pc:sldMk cId="2518671311" sldId="272"/>
            <ac:spMk id="60" creationId="{39B8E1FE-C55B-4412-A4D7-7B2F92589694}"/>
          </ac:spMkLst>
        </pc:spChg>
        <pc:spChg chg="mod">
          <ac:chgData name="소 민환" userId="367441008b9a3a76" providerId="LiveId" clId="{064A87A1-1E73-4548-9177-59600C18AB2E}" dt="2020-10-03T08:31:29.479" v="4015"/>
          <ac:spMkLst>
            <pc:docMk/>
            <pc:sldMk cId="2518671311" sldId="272"/>
            <ac:spMk id="63" creationId="{564E0677-958D-4435-87BE-84980EF3CCB0}"/>
          </ac:spMkLst>
        </pc:spChg>
        <pc:spChg chg="mod topLvl">
          <ac:chgData name="소 민환" userId="367441008b9a3a76" providerId="LiveId" clId="{064A87A1-1E73-4548-9177-59600C18AB2E}" dt="2020-10-02T09:49:01.270" v="2153" actId="338"/>
          <ac:spMkLst>
            <pc:docMk/>
            <pc:sldMk cId="2518671311" sldId="272"/>
            <ac:spMk id="65" creationId="{F7893278-7099-419A-8A4F-00F64526C0BD}"/>
          </ac:spMkLst>
        </pc:spChg>
        <pc:spChg chg="mod">
          <ac:chgData name="소 민환" userId="367441008b9a3a76" providerId="LiveId" clId="{064A87A1-1E73-4548-9177-59600C18AB2E}" dt="2020-10-02T09:48:28.805" v="2148" actId="165"/>
          <ac:spMkLst>
            <pc:docMk/>
            <pc:sldMk cId="2518671311" sldId="272"/>
            <ac:spMk id="67" creationId="{2036D3E9-C068-4DDD-8322-15F241EBCBA5}"/>
          </ac:spMkLst>
        </pc:spChg>
        <pc:spChg chg="mod">
          <ac:chgData name="소 민환" userId="367441008b9a3a76" providerId="LiveId" clId="{064A87A1-1E73-4548-9177-59600C18AB2E}" dt="2020-10-02T09:48:28.805" v="2148" actId="165"/>
          <ac:spMkLst>
            <pc:docMk/>
            <pc:sldMk cId="2518671311" sldId="272"/>
            <ac:spMk id="70" creationId="{6387C44C-4A44-4E4B-98E6-267302481545}"/>
          </ac:spMkLst>
        </pc:spChg>
        <pc:spChg chg="del mod">
          <ac:chgData name="소 민환" userId="367441008b9a3a76" providerId="LiveId" clId="{064A87A1-1E73-4548-9177-59600C18AB2E}" dt="2020-10-01T08:44:30.145" v="543" actId="478"/>
          <ac:spMkLst>
            <pc:docMk/>
            <pc:sldMk cId="2518671311" sldId="272"/>
            <ac:spMk id="71" creationId="{68835C8A-B936-4FDE-83E5-E1114DBE42B9}"/>
          </ac:spMkLst>
        </pc:spChg>
        <pc:spChg chg="mod">
          <ac:chgData name="소 민환" userId="367441008b9a3a76" providerId="LiveId" clId="{064A87A1-1E73-4548-9177-59600C18AB2E}" dt="2020-10-02T09:48:28.805" v="2148" actId="165"/>
          <ac:spMkLst>
            <pc:docMk/>
            <pc:sldMk cId="2518671311" sldId="272"/>
            <ac:spMk id="74" creationId="{EE337B06-CFA6-4DB6-8076-ADD1A511CCE5}"/>
          </ac:spMkLst>
        </pc:spChg>
        <pc:spChg chg="mod">
          <ac:chgData name="소 민환" userId="367441008b9a3a76" providerId="LiveId" clId="{064A87A1-1E73-4548-9177-59600C18AB2E}" dt="2020-10-02T09:48:28.805" v="2148" actId="165"/>
          <ac:spMkLst>
            <pc:docMk/>
            <pc:sldMk cId="2518671311" sldId="272"/>
            <ac:spMk id="77" creationId="{6F39A030-D9A3-48CF-959B-51B8B2722D46}"/>
          </ac:spMkLst>
        </pc:spChg>
        <pc:spChg chg="del">
          <ac:chgData name="소 민환" userId="367441008b9a3a76" providerId="LiveId" clId="{064A87A1-1E73-4548-9177-59600C18AB2E}" dt="2020-09-30T14:53:32.668" v="517" actId="478"/>
          <ac:spMkLst>
            <pc:docMk/>
            <pc:sldMk cId="2518671311" sldId="272"/>
            <ac:spMk id="92" creationId="{C3A8BB65-14BF-4BD9-BB76-1C2874E76882}"/>
          </ac:spMkLst>
        </pc:spChg>
        <pc:spChg chg="del mod">
          <ac:chgData name="소 민환" userId="367441008b9a3a76" providerId="LiveId" clId="{064A87A1-1E73-4548-9177-59600C18AB2E}" dt="2020-10-01T14:40:14.813" v="1266" actId="478"/>
          <ac:spMkLst>
            <pc:docMk/>
            <pc:sldMk cId="2518671311" sldId="272"/>
            <ac:spMk id="97" creationId="{1F657F80-13C1-4E5D-A62B-9CA28A00A416}"/>
          </ac:spMkLst>
        </pc:spChg>
        <pc:grpChg chg="add del mod">
          <ac:chgData name="소 민환" userId="367441008b9a3a76" providerId="LiveId" clId="{064A87A1-1E73-4548-9177-59600C18AB2E}" dt="2020-10-02T09:48:28.805" v="2148" actId="165"/>
          <ac:grpSpMkLst>
            <pc:docMk/>
            <pc:sldMk cId="2518671311" sldId="272"/>
            <ac:grpSpMk id="2" creationId="{46A259C9-3437-4B00-960D-AFEB65DC7311}"/>
          </ac:grpSpMkLst>
        </pc:grpChg>
        <pc:grpChg chg="add mod">
          <ac:chgData name="소 민환" userId="367441008b9a3a76" providerId="LiveId" clId="{064A87A1-1E73-4548-9177-59600C18AB2E}" dt="2020-10-02T09:49:01.270" v="2153" actId="338"/>
          <ac:grpSpMkLst>
            <pc:docMk/>
            <pc:sldMk cId="2518671311" sldId="272"/>
            <ac:grpSpMk id="7" creationId="{530FEFAA-4D5A-4C92-A284-3E1D6407971A}"/>
          </ac:grpSpMkLst>
        </pc:grpChg>
        <pc:grpChg chg="del">
          <ac:chgData name="소 민환" userId="367441008b9a3a76" providerId="LiveId" clId="{064A87A1-1E73-4548-9177-59600C18AB2E}" dt="2020-09-30T14:53:43.732" v="531" actId="478"/>
          <ac:grpSpMkLst>
            <pc:docMk/>
            <pc:sldMk cId="2518671311" sldId="272"/>
            <ac:grpSpMk id="30" creationId="{06BB1713-0A9D-458E-BFF7-55EAE2FDF1B9}"/>
          </ac:grpSpMkLst>
        </pc:grpChg>
        <pc:grpChg chg="del">
          <ac:chgData name="소 민환" userId="367441008b9a3a76" providerId="LiveId" clId="{064A87A1-1E73-4548-9177-59600C18AB2E}" dt="2020-10-01T08:44:27.777" v="541" actId="478"/>
          <ac:grpSpMkLst>
            <pc:docMk/>
            <pc:sldMk cId="2518671311" sldId="272"/>
            <ac:grpSpMk id="31" creationId="{F8B05332-B985-4257-A71E-F8BCBC46C2FC}"/>
          </ac:grpSpMkLst>
        </pc:grpChg>
        <pc:grpChg chg="add del mod">
          <ac:chgData name="소 민환" userId="367441008b9a3a76" providerId="LiveId" clId="{064A87A1-1E73-4548-9177-59600C18AB2E}" dt="2020-10-03T08:31:30.204" v="4016"/>
          <ac:grpSpMkLst>
            <pc:docMk/>
            <pc:sldMk cId="2518671311" sldId="272"/>
            <ac:grpSpMk id="37" creationId="{FA6BBF74-5B5A-479E-860A-8165B5CD874F}"/>
          </ac:grpSpMkLst>
        </pc:grpChg>
        <pc:grpChg chg="mod">
          <ac:chgData name="소 민환" userId="367441008b9a3a76" providerId="LiveId" clId="{064A87A1-1E73-4548-9177-59600C18AB2E}" dt="2020-10-03T08:31:29.479" v="4015"/>
          <ac:grpSpMkLst>
            <pc:docMk/>
            <pc:sldMk cId="2518671311" sldId="272"/>
            <ac:grpSpMk id="39" creationId="{FBCD8231-484F-4410-BC23-2484D381310B}"/>
          </ac:grpSpMkLst>
        </pc:grpChg>
        <pc:grpChg chg="mod">
          <ac:chgData name="소 민환" userId="367441008b9a3a76" providerId="LiveId" clId="{064A87A1-1E73-4548-9177-59600C18AB2E}" dt="2020-10-03T08:31:29.479" v="4015"/>
          <ac:grpSpMkLst>
            <pc:docMk/>
            <pc:sldMk cId="2518671311" sldId="272"/>
            <ac:grpSpMk id="40" creationId="{9372CB0E-6668-4A8B-B7A9-EA1B3C33482E}"/>
          </ac:grpSpMkLst>
        </pc:grpChg>
        <pc:grpChg chg="mod">
          <ac:chgData name="소 민환" userId="367441008b9a3a76" providerId="LiveId" clId="{064A87A1-1E73-4548-9177-59600C18AB2E}" dt="2020-10-03T08:31:29.479" v="4015"/>
          <ac:grpSpMkLst>
            <pc:docMk/>
            <pc:sldMk cId="2518671311" sldId="272"/>
            <ac:grpSpMk id="41" creationId="{B5BEA5F2-B5B4-41ED-AA7E-35C66DAEB21F}"/>
          </ac:grpSpMkLst>
        </pc:grpChg>
        <pc:grpChg chg="mod">
          <ac:chgData name="소 민환" userId="367441008b9a3a76" providerId="LiveId" clId="{064A87A1-1E73-4548-9177-59600C18AB2E}" dt="2020-10-03T08:31:29.479" v="4015"/>
          <ac:grpSpMkLst>
            <pc:docMk/>
            <pc:sldMk cId="2518671311" sldId="272"/>
            <ac:grpSpMk id="42" creationId="{5E414653-46E5-4663-A887-5527EC7D3B4D}"/>
          </ac:grpSpMkLst>
        </pc:grpChg>
        <pc:grpChg chg="add del mod">
          <ac:chgData name="소 민환" userId="367441008b9a3a76" providerId="LiveId" clId="{064A87A1-1E73-4548-9177-59600C18AB2E}" dt="2020-10-01T14:36:31.397" v="1141" actId="165"/>
          <ac:grpSpMkLst>
            <pc:docMk/>
            <pc:sldMk cId="2518671311" sldId="272"/>
            <ac:grpSpMk id="50" creationId="{CCDB5D98-7C78-477A-8A5A-4A516D5AC58E}"/>
          </ac:grpSpMkLst>
        </pc:grpChg>
        <pc:grpChg chg="mod topLvl">
          <ac:chgData name="소 민환" userId="367441008b9a3a76" providerId="LiveId" clId="{064A87A1-1E73-4548-9177-59600C18AB2E}" dt="2020-10-02T09:49:01.270" v="2153" actId="338"/>
          <ac:grpSpMkLst>
            <pc:docMk/>
            <pc:sldMk cId="2518671311" sldId="272"/>
            <ac:grpSpMk id="52" creationId="{FF82F2D0-AA39-46A0-9A0E-A9AEE24F4D19}"/>
          </ac:grpSpMkLst>
        </pc:grpChg>
        <pc:grpChg chg="mod topLvl">
          <ac:chgData name="소 민환" userId="367441008b9a3a76" providerId="LiveId" clId="{064A87A1-1E73-4548-9177-59600C18AB2E}" dt="2020-10-02T09:49:01.270" v="2153" actId="338"/>
          <ac:grpSpMkLst>
            <pc:docMk/>
            <pc:sldMk cId="2518671311" sldId="272"/>
            <ac:grpSpMk id="53" creationId="{119A00B3-3A7F-4133-9BF5-FAF6AD97A445}"/>
          </ac:grpSpMkLst>
        </pc:grpChg>
        <pc:grpChg chg="del">
          <ac:chgData name="소 민환" userId="367441008b9a3a76" providerId="LiveId" clId="{064A87A1-1E73-4548-9177-59600C18AB2E}" dt="2020-09-30T14:53:42.949" v="530" actId="478"/>
          <ac:grpSpMkLst>
            <pc:docMk/>
            <pc:sldMk cId="2518671311" sldId="272"/>
            <ac:grpSpMk id="54" creationId="{34374CA8-8F05-4F58-BCC8-69A4C814C105}"/>
          </ac:grpSpMkLst>
        </pc:grpChg>
        <pc:grpChg chg="mod topLvl">
          <ac:chgData name="소 민환" userId="367441008b9a3a76" providerId="LiveId" clId="{064A87A1-1E73-4548-9177-59600C18AB2E}" dt="2020-10-02T09:49:01.270" v="2153" actId="338"/>
          <ac:grpSpMkLst>
            <pc:docMk/>
            <pc:sldMk cId="2518671311" sldId="272"/>
            <ac:grpSpMk id="54" creationId="{4D9D17DF-CEFB-4651-81ED-40CFDD18953C}"/>
          </ac:grpSpMkLst>
        </pc:grpChg>
        <pc:grpChg chg="mod topLvl">
          <ac:chgData name="소 민환" userId="367441008b9a3a76" providerId="LiveId" clId="{064A87A1-1E73-4548-9177-59600C18AB2E}" dt="2020-10-02T09:49:01.270" v="2153" actId="338"/>
          <ac:grpSpMkLst>
            <pc:docMk/>
            <pc:sldMk cId="2518671311" sldId="272"/>
            <ac:grpSpMk id="55" creationId="{86DB2A62-9D19-4D86-A971-B76D49979804}"/>
          </ac:grpSpMkLst>
        </pc:grpChg>
        <pc:grpChg chg="del mod">
          <ac:chgData name="소 민환" userId="367441008b9a3a76" providerId="LiveId" clId="{064A87A1-1E73-4548-9177-59600C18AB2E}" dt="2020-09-30T14:53:42.287" v="529" actId="478"/>
          <ac:grpSpMkLst>
            <pc:docMk/>
            <pc:sldMk cId="2518671311" sldId="272"/>
            <ac:grpSpMk id="55" creationId="{FB508A62-1BB3-4A20-8078-811B60E8235A}"/>
          </ac:grpSpMkLst>
        </pc:grpChg>
        <pc:grpChg chg="del">
          <ac:chgData name="소 민환" userId="367441008b9a3a76" providerId="LiveId" clId="{064A87A1-1E73-4548-9177-59600C18AB2E}" dt="2020-10-01T14:40:12.062" v="1263" actId="478"/>
          <ac:grpSpMkLst>
            <pc:docMk/>
            <pc:sldMk cId="2518671311" sldId="272"/>
            <ac:grpSpMk id="56" creationId="{90482022-9446-40F6-87F8-822E9F91A969}"/>
          </ac:grpSpMkLst>
        </pc:grpChg>
        <pc:grpChg chg="del">
          <ac:chgData name="소 민환" userId="367441008b9a3a76" providerId="LiveId" clId="{064A87A1-1E73-4548-9177-59600C18AB2E}" dt="2020-10-01T14:40:13.108" v="1264" actId="478"/>
          <ac:grpSpMkLst>
            <pc:docMk/>
            <pc:sldMk cId="2518671311" sldId="272"/>
            <ac:grpSpMk id="57" creationId="{FFACAF71-FBFF-4CA2-A5A6-AACC46A63C6C}"/>
          </ac:grpSpMkLst>
        </pc:grpChg>
        <pc:grpChg chg="del">
          <ac:chgData name="소 민환" userId="367441008b9a3a76" providerId="LiveId" clId="{064A87A1-1E73-4548-9177-59600C18AB2E}" dt="2020-10-01T14:40:15.908" v="1267" actId="478"/>
          <ac:grpSpMkLst>
            <pc:docMk/>
            <pc:sldMk cId="2518671311" sldId="272"/>
            <ac:grpSpMk id="95" creationId="{BF36F8E0-22A7-4722-8616-2E26DF74A976}"/>
          </ac:grpSpMkLst>
        </pc:grpChg>
        <pc:cxnChg chg="add del">
          <ac:chgData name="소 민환" userId="367441008b9a3a76" providerId="LiveId" clId="{064A87A1-1E73-4548-9177-59600C18AB2E}" dt="2020-10-01T08:57:00.540" v="556" actId="11529"/>
          <ac:cxnSpMkLst>
            <pc:docMk/>
            <pc:sldMk cId="2518671311" sldId="272"/>
            <ac:cxnSpMk id="6" creationId="{5064E536-9964-4712-B3DB-2365095EC775}"/>
          </ac:cxnSpMkLst>
        </pc:cxnChg>
        <pc:cxnChg chg="add mod topLvl">
          <ac:chgData name="소 민환" userId="367441008b9a3a76" providerId="LiveId" clId="{064A87A1-1E73-4548-9177-59600C18AB2E}" dt="2020-10-02T09:49:01.270" v="2153" actId="338"/>
          <ac:cxnSpMkLst>
            <pc:docMk/>
            <pc:sldMk cId="2518671311" sldId="272"/>
            <ac:cxnSpMk id="8" creationId="{A9F59BB2-C78E-4C00-B8A7-0161FD7BC725}"/>
          </ac:cxnSpMkLst>
        </pc:cxnChg>
        <pc:cxnChg chg="add mod">
          <ac:chgData name="소 민환" userId="367441008b9a3a76" providerId="LiveId" clId="{064A87A1-1E73-4548-9177-59600C18AB2E}" dt="2020-10-03T08:30:33.840" v="4001" actId="208"/>
          <ac:cxnSpMkLst>
            <pc:docMk/>
            <pc:sldMk cId="2518671311" sldId="272"/>
            <ac:cxnSpMk id="10" creationId="{367B7F4E-8E8D-441A-BAFC-5C499B3189E3}"/>
          </ac:cxnSpMkLst>
        </pc:cxnChg>
        <pc:cxnChg chg="add mod topLvl">
          <ac:chgData name="소 민환" userId="367441008b9a3a76" providerId="LiveId" clId="{064A87A1-1E73-4548-9177-59600C18AB2E}" dt="2020-10-02T09:49:01.270" v="2153" actId="338"/>
          <ac:cxnSpMkLst>
            <pc:docMk/>
            <pc:sldMk cId="2518671311" sldId="272"/>
            <ac:cxnSpMk id="11" creationId="{65715A1E-B66F-4CE7-B394-309494F21C7D}"/>
          </ac:cxnSpMkLst>
        </pc:cxnChg>
        <pc:cxnChg chg="add del mod topLvl">
          <ac:chgData name="소 민환" userId="367441008b9a3a76" providerId="LiveId" clId="{064A87A1-1E73-4548-9177-59600C18AB2E}" dt="2020-10-03T08:30:21.159" v="3999" actId="478"/>
          <ac:cxnSpMkLst>
            <pc:docMk/>
            <pc:sldMk cId="2518671311" sldId="272"/>
            <ac:cxnSpMk id="13" creationId="{E48D7E6D-6FA4-4534-9439-734790DD95A2}"/>
          </ac:cxnSpMkLst>
        </pc:cxnChg>
        <pc:cxnChg chg="add del mod">
          <ac:chgData name="소 민환" userId="367441008b9a3a76" providerId="LiveId" clId="{064A87A1-1E73-4548-9177-59600C18AB2E}" dt="2020-10-03T08:31:51.359" v="4020" actId="11529"/>
          <ac:cxnSpMkLst>
            <pc:docMk/>
            <pc:sldMk cId="2518671311" sldId="272"/>
            <ac:cxnSpMk id="19" creationId="{F748F079-A780-4266-85B1-DD124913AC87}"/>
          </ac:cxnSpMkLst>
        </pc:cxnChg>
        <pc:cxnChg chg="add mod">
          <ac:chgData name="소 민환" userId="367441008b9a3a76" providerId="LiveId" clId="{064A87A1-1E73-4548-9177-59600C18AB2E}" dt="2020-10-03T08:32:01.415" v="4022" actId="208"/>
          <ac:cxnSpMkLst>
            <pc:docMk/>
            <pc:sldMk cId="2518671311" sldId="272"/>
            <ac:cxnSpMk id="21" creationId="{D3301266-842D-4B52-8CDE-5E3C699D0057}"/>
          </ac:cxnSpMkLst>
        </pc:cxnChg>
        <pc:cxnChg chg="add mod">
          <ac:chgData name="소 민환" userId="367441008b9a3a76" providerId="LiveId" clId="{064A87A1-1E73-4548-9177-59600C18AB2E}" dt="2020-10-03T08:32:49.510" v="4092" actId="692"/>
          <ac:cxnSpMkLst>
            <pc:docMk/>
            <pc:sldMk cId="2518671311" sldId="272"/>
            <ac:cxnSpMk id="24" creationId="{4E87C22B-BCA7-4289-91FA-096C7252B1C5}"/>
          </ac:cxnSpMkLst>
        </pc:cxnChg>
        <pc:cxnChg chg="add mod">
          <ac:chgData name="소 민환" userId="367441008b9a3a76" providerId="LiveId" clId="{064A87A1-1E73-4548-9177-59600C18AB2E}" dt="2020-10-03T08:34:09.003" v="4232" actId="692"/>
          <ac:cxnSpMkLst>
            <pc:docMk/>
            <pc:sldMk cId="2518671311" sldId="272"/>
            <ac:cxnSpMk id="28" creationId="{750E72F3-4843-4E54-BAC0-CDBE880B2E5D}"/>
          </ac:cxnSpMkLst>
        </pc:cxnChg>
        <pc:cxnChg chg="add mod">
          <ac:chgData name="소 민환" userId="367441008b9a3a76" providerId="LiveId" clId="{064A87A1-1E73-4548-9177-59600C18AB2E}" dt="2020-10-03T08:34:48.898" v="4279" actId="692"/>
          <ac:cxnSpMkLst>
            <pc:docMk/>
            <pc:sldMk cId="2518671311" sldId="272"/>
            <ac:cxnSpMk id="31" creationId="{DA5F2BD8-BA8C-44FD-AEF1-A29369C08559}"/>
          </ac:cxnSpMkLst>
        </pc:cxnChg>
        <pc:cxnChg chg="mod">
          <ac:chgData name="소 민환" userId="367441008b9a3a76" providerId="LiveId" clId="{064A87A1-1E73-4548-9177-59600C18AB2E}" dt="2020-10-03T08:31:29.479" v="4015"/>
          <ac:cxnSpMkLst>
            <pc:docMk/>
            <pc:sldMk cId="2518671311" sldId="272"/>
            <ac:cxnSpMk id="45" creationId="{B9CD3925-08EB-45A2-B090-DDE546B0FC7C}"/>
          </ac:cxnSpMkLst>
        </pc:cxnChg>
        <pc:cxnChg chg="mod">
          <ac:chgData name="소 민환" userId="367441008b9a3a76" providerId="LiveId" clId="{064A87A1-1E73-4548-9177-59600C18AB2E}" dt="2020-10-03T08:31:29.479" v="4015"/>
          <ac:cxnSpMkLst>
            <pc:docMk/>
            <pc:sldMk cId="2518671311" sldId="272"/>
            <ac:cxnSpMk id="47" creationId="{1D19E1C0-DCEA-4023-AF1F-94FBD6409927}"/>
          </ac:cxnSpMkLst>
        </pc:cxnChg>
        <pc:cxnChg chg="mod">
          <ac:chgData name="소 민환" userId="367441008b9a3a76" providerId="LiveId" clId="{064A87A1-1E73-4548-9177-59600C18AB2E}" dt="2020-10-03T08:31:29.479" v="4015"/>
          <ac:cxnSpMkLst>
            <pc:docMk/>
            <pc:sldMk cId="2518671311" sldId="272"/>
            <ac:cxnSpMk id="48" creationId="{70086809-7C79-4D88-B4DB-C34E24D90845}"/>
          </ac:cxnSpMkLst>
        </pc:cxnChg>
        <pc:cxnChg chg="mod">
          <ac:chgData name="소 민환" userId="367441008b9a3a76" providerId="LiveId" clId="{064A87A1-1E73-4548-9177-59600C18AB2E}" dt="2020-10-03T08:31:29.479" v="4015"/>
          <ac:cxnSpMkLst>
            <pc:docMk/>
            <pc:sldMk cId="2518671311" sldId="272"/>
            <ac:cxnSpMk id="50" creationId="{848DAA03-2892-439E-948A-ADA823617BE1}"/>
          </ac:cxnSpMkLst>
        </pc:cxnChg>
        <pc:cxnChg chg="mod">
          <ac:chgData name="소 민환" userId="367441008b9a3a76" providerId="LiveId" clId="{064A87A1-1E73-4548-9177-59600C18AB2E}" dt="2020-10-03T08:31:29.479" v="4015"/>
          <ac:cxnSpMkLst>
            <pc:docMk/>
            <pc:sldMk cId="2518671311" sldId="272"/>
            <ac:cxnSpMk id="56" creationId="{5EB24B4F-36F2-419D-BFD8-D718C28BD4F1}"/>
          </ac:cxnSpMkLst>
        </pc:cxnChg>
        <pc:cxnChg chg="mod">
          <ac:chgData name="소 민환" userId="367441008b9a3a76" providerId="LiveId" clId="{064A87A1-1E73-4548-9177-59600C18AB2E}" dt="2020-10-03T08:31:29.479" v="4015"/>
          <ac:cxnSpMkLst>
            <pc:docMk/>
            <pc:sldMk cId="2518671311" sldId="272"/>
            <ac:cxnSpMk id="58" creationId="{6FDA309D-81DC-44F3-BCFE-71F044CAA8C5}"/>
          </ac:cxnSpMkLst>
        </pc:cxnChg>
        <pc:cxnChg chg="mod">
          <ac:chgData name="소 민환" userId="367441008b9a3a76" providerId="LiveId" clId="{064A87A1-1E73-4548-9177-59600C18AB2E}" dt="2020-10-03T08:31:29.479" v="4015"/>
          <ac:cxnSpMkLst>
            <pc:docMk/>
            <pc:sldMk cId="2518671311" sldId="272"/>
            <ac:cxnSpMk id="59" creationId="{DB53DB9F-6FE6-4A7D-8522-3EB2989EDEB3}"/>
          </ac:cxnSpMkLst>
        </pc:cxnChg>
        <pc:cxnChg chg="mod">
          <ac:chgData name="소 민환" userId="367441008b9a3a76" providerId="LiveId" clId="{064A87A1-1E73-4548-9177-59600C18AB2E}" dt="2020-10-03T08:31:29.479" v="4015"/>
          <ac:cxnSpMkLst>
            <pc:docMk/>
            <pc:sldMk cId="2518671311" sldId="272"/>
            <ac:cxnSpMk id="61" creationId="{AC17BD13-BB51-4BA9-A448-A9F897535021}"/>
          </ac:cxnSpMkLst>
        </pc:cxnChg>
        <pc:cxnChg chg="mod">
          <ac:chgData name="소 민환" userId="367441008b9a3a76" providerId="LiveId" clId="{064A87A1-1E73-4548-9177-59600C18AB2E}" dt="2020-10-03T08:31:29.479" v="4015"/>
          <ac:cxnSpMkLst>
            <pc:docMk/>
            <pc:sldMk cId="2518671311" sldId="272"/>
            <ac:cxnSpMk id="62" creationId="{9C4E1B7A-DA6E-486D-A102-899A2A617262}"/>
          </ac:cxnSpMkLst>
        </pc:cxnChg>
        <pc:cxnChg chg="mod">
          <ac:chgData name="소 민환" userId="367441008b9a3a76" providerId="LiveId" clId="{064A87A1-1E73-4548-9177-59600C18AB2E}" dt="2020-10-03T08:31:29.479" v="4015"/>
          <ac:cxnSpMkLst>
            <pc:docMk/>
            <pc:sldMk cId="2518671311" sldId="272"/>
            <ac:cxnSpMk id="64" creationId="{97DCBDDD-F8F9-4419-BB84-DA52E83CB0E6}"/>
          </ac:cxnSpMkLst>
        </pc:cxnChg>
        <pc:cxnChg chg="mod">
          <ac:chgData name="소 민환" userId="367441008b9a3a76" providerId="LiveId" clId="{064A87A1-1E73-4548-9177-59600C18AB2E}" dt="2020-10-02T09:48:28.805" v="2148" actId="165"/>
          <ac:cxnSpMkLst>
            <pc:docMk/>
            <pc:sldMk cId="2518671311" sldId="272"/>
            <ac:cxnSpMk id="66" creationId="{B6588F45-069D-4740-8388-01C5A43DB9BF}"/>
          </ac:cxnSpMkLst>
        </pc:cxnChg>
        <pc:cxnChg chg="mod">
          <ac:chgData name="소 민환" userId="367441008b9a3a76" providerId="LiveId" clId="{064A87A1-1E73-4548-9177-59600C18AB2E}" dt="2020-10-02T09:48:28.805" v="2148" actId="165"/>
          <ac:cxnSpMkLst>
            <pc:docMk/>
            <pc:sldMk cId="2518671311" sldId="272"/>
            <ac:cxnSpMk id="68" creationId="{EFF62579-221B-4214-8E3B-AFCBB8E5E7A5}"/>
          </ac:cxnSpMkLst>
        </pc:cxnChg>
        <pc:cxnChg chg="mod">
          <ac:chgData name="소 민환" userId="367441008b9a3a76" providerId="LiveId" clId="{064A87A1-1E73-4548-9177-59600C18AB2E}" dt="2020-10-02T09:48:28.805" v="2148" actId="165"/>
          <ac:cxnSpMkLst>
            <pc:docMk/>
            <pc:sldMk cId="2518671311" sldId="272"/>
            <ac:cxnSpMk id="69" creationId="{2783AFB5-71B1-47EF-B4E3-06228140466E}"/>
          </ac:cxnSpMkLst>
        </pc:cxnChg>
        <pc:cxnChg chg="mod">
          <ac:chgData name="소 민환" userId="367441008b9a3a76" providerId="LiveId" clId="{064A87A1-1E73-4548-9177-59600C18AB2E}" dt="2020-10-02T09:48:28.805" v="2148" actId="165"/>
          <ac:cxnSpMkLst>
            <pc:docMk/>
            <pc:sldMk cId="2518671311" sldId="272"/>
            <ac:cxnSpMk id="72" creationId="{CE68AA4F-9B14-415B-9704-D109359949CA}"/>
          </ac:cxnSpMkLst>
        </pc:cxnChg>
        <pc:cxnChg chg="mod">
          <ac:chgData name="소 민환" userId="367441008b9a3a76" providerId="LiveId" clId="{064A87A1-1E73-4548-9177-59600C18AB2E}" dt="2020-10-02T09:48:28.805" v="2148" actId="165"/>
          <ac:cxnSpMkLst>
            <pc:docMk/>
            <pc:sldMk cId="2518671311" sldId="272"/>
            <ac:cxnSpMk id="73" creationId="{618D1411-0E3C-4272-B8B9-F6B45B9AA032}"/>
          </ac:cxnSpMkLst>
        </pc:cxnChg>
        <pc:cxnChg chg="mod">
          <ac:chgData name="소 민환" userId="367441008b9a3a76" providerId="LiveId" clId="{064A87A1-1E73-4548-9177-59600C18AB2E}" dt="2020-10-02T09:48:28.805" v="2148" actId="165"/>
          <ac:cxnSpMkLst>
            <pc:docMk/>
            <pc:sldMk cId="2518671311" sldId="272"/>
            <ac:cxnSpMk id="75" creationId="{7AEC44F6-D43F-4AB6-A72D-F785C128F8D6}"/>
          </ac:cxnSpMkLst>
        </pc:cxnChg>
        <pc:cxnChg chg="mod">
          <ac:chgData name="소 민환" userId="367441008b9a3a76" providerId="LiveId" clId="{064A87A1-1E73-4548-9177-59600C18AB2E}" dt="2020-10-02T09:48:28.805" v="2148" actId="165"/>
          <ac:cxnSpMkLst>
            <pc:docMk/>
            <pc:sldMk cId="2518671311" sldId="272"/>
            <ac:cxnSpMk id="76" creationId="{495397B8-7485-4BC8-9C18-C9D5BCCD3C79}"/>
          </ac:cxnSpMkLst>
        </pc:cxnChg>
        <pc:cxnChg chg="mod">
          <ac:chgData name="소 민환" userId="367441008b9a3a76" providerId="LiveId" clId="{064A87A1-1E73-4548-9177-59600C18AB2E}" dt="2020-10-02T09:48:28.805" v="2148" actId="165"/>
          <ac:cxnSpMkLst>
            <pc:docMk/>
            <pc:sldMk cId="2518671311" sldId="272"/>
            <ac:cxnSpMk id="78" creationId="{14F63C68-7F65-4728-B578-94DA06198891}"/>
          </ac:cxnSpMkLst>
        </pc:cxnChg>
      </pc:sldChg>
      <pc:sldChg chg="addSp delSp modSp new del">
        <pc:chgData name="소 민환" userId="367441008b9a3a76" providerId="LiveId" clId="{064A87A1-1E73-4548-9177-59600C18AB2E}" dt="2020-09-30T14:53:20.396" v="512" actId="47"/>
        <pc:sldMkLst>
          <pc:docMk/>
          <pc:sldMk cId="4184765140" sldId="272"/>
        </pc:sldMkLst>
        <pc:spChg chg="mod">
          <ac:chgData name="소 민환" userId="367441008b9a3a76" providerId="LiveId" clId="{064A87A1-1E73-4548-9177-59600C18AB2E}" dt="2020-09-30T14:53:15.992" v="510"/>
          <ac:spMkLst>
            <pc:docMk/>
            <pc:sldMk cId="4184765140" sldId="272"/>
            <ac:spMk id="3" creationId="{E142116A-7B67-4225-BB58-3C1B3F607AB6}"/>
          </ac:spMkLst>
        </pc:spChg>
        <pc:spChg chg="mod">
          <ac:chgData name="소 민환" userId="367441008b9a3a76" providerId="LiveId" clId="{064A87A1-1E73-4548-9177-59600C18AB2E}" dt="2020-09-30T14:53:15.992" v="510"/>
          <ac:spMkLst>
            <pc:docMk/>
            <pc:sldMk cId="4184765140" sldId="272"/>
            <ac:spMk id="8" creationId="{9DBA706E-793C-469A-BF93-06A42E299DC9}"/>
          </ac:spMkLst>
        </pc:spChg>
        <pc:spChg chg="mod">
          <ac:chgData name="소 민환" userId="367441008b9a3a76" providerId="LiveId" clId="{064A87A1-1E73-4548-9177-59600C18AB2E}" dt="2020-09-30T14:53:15.992" v="510"/>
          <ac:spMkLst>
            <pc:docMk/>
            <pc:sldMk cId="4184765140" sldId="272"/>
            <ac:spMk id="10" creationId="{3F010250-63E2-48AE-8673-4A327D2C3E8C}"/>
          </ac:spMkLst>
        </pc:spChg>
        <pc:spChg chg="mod">
          <ac:chgData name="소 민환" userId="367441008b9a3a76" providerId="LiveId" clId="{064A87A1-1E73-4548-9177-59600C18AB2E}" dt="2020-09-30T14:53:15.992" v="510"/>
          <ac:spMkLst>
            <pc:docMk/>
            <pc:sldMk cId="4184765140" sldId="272"/>
            <ac:spMk id="13" creationId="{26E08F79-9A5C-4431-A299-EDAEA23933D6}"/>
          </ac:spMkLst>
        </pc:spChg>
        <pc:spChg chg="mod">
          <ac:chgData name="소 민환" userId="367441008b9a3a76" providerId="LiveId" clId="{064A87A1-1E73-4548-9177-59600C18AB2E}" dt="2020-09-30T14:53:15.992" v="510"/>
          <ac:spMkLst>
            <pc:docMk/>
            <pc:sldMk cId="4184765140" sldId="272"/>
            <ac:spMk id="16" creationId="{8D575954-C9D4-409B-8C0E-71FCC7865E18}"/>
          </ac:spMkLst>
        </pc:spChg>
        <pc:spChg chg="mod">
          <ac:chgData name="소 민환" userId="367441008b9a3a76" providerId="LiveId" clId="{064A87A1-1E73-4548-9177-59600C18AB2E}" dt="2020-09-30T14:53:15.992" v="510"/>
          <ac:spMkLst>
            <pc:docMk/>
            <pc:sldMk cId="4184765140" sldId="272"/>
            <ac:spMk id="19" creationId="{ABDFC985-314E-49E3-B541-7A1448E27766}"/>
          </ac:spMkLst>
        </pc:spChg>
        <pc:grpChg chg="add del mod">
          <ac:chgData name="소 민환" userId="367441008b9a3a76" providerId="LiveId" clId="{064A87A1-1E73-4548-9177-59600C18AB2E}" dt="2020-09-30T14:53:17.336" v="511"/>
          <ac:grpSpMkLst>
            <pc:docMk/>
            <pc:sldMk cId="4184765140" sldId="272"/>
            <ac:grpSpMk id="2" creationId="{3DA3E1DC-8658-4401-BA7C-13B328A9D89B}"/>
          </ac:grpSpMkLst>
        </pc:grpChg>
        <pc:grpChg chg="mod">
          <ac:chgData name="소 민환" userId="367441008b9a3a76" providerId="LiveId" clId="{064A87A1-1E73-4548-9177-59600C18AB2E}" dt="2020-09-30T14:53:15.992" v="510"/>
          <ac:grpSpMkLst>
            <pc:docMk/>
            <pc:sldMk cId="4184765140" sldId="272"/>
            <ac:grpSpMk id="4" creationId="{79B66F03-594C-4625-B6E5-DB5A3262CC65}"/>
          </ac:grpSpMkLst>
        </pc:grpChg>
        <pc:grpChg chg="mod">
          <ac:chgData name="소 민환" userId="367441008b9a3a76" providerId="LiveId" clId="{064A87A1-1E73-4548-9177-59600C18AB2E}" dt="2020-09-30T14:53:15.992" v="510"/>
          <ac:grpSpMkLst>
            <pc:docMk/>
            <pc:sldMk cId="4184765140" sldId="272"/>
            <ac:grpSpMk id="5" creationId="{BB1AFFDB-7EED-47E1-8EA5-5992EC4E6C8C}"/>
          </ac:grpSpMkLst>
        </pc:grpChg>
        <pc:grpChg chg="mod">
          <ac:chgData name="소 민환" userId="367441008b9a3a76" providerId="LiveId" clId="{064A87A1-1E73-4548-9177-59600C18AB2E}" dt="2020-09-30T14:53:15.992" v="510"/>
          <ac:grpSpMkLst>
            <pc:docMk/>
            <pc:sldMk cId="4184765140" sldId="272"/>
            <ac:grpSpMk id="6" creationId="{C5C67ACC-571B-4766-918A-E07A691FEC6C}"/>
          </ac:grpSpMkLst>
        </pc:grpChg>
        <pc:grpChg chg="mod">
          <ac:chgData name="소 민환" userId="367441008b9a3a76" providerId="LiveId" clId="{064A87A1-1E73-4548-9177-59600C18AB2E}" dt="2020-09-30T14:53:15.992" v="510"/>
          <ac:grpSpMkLst>
            <pc:docMk/>
            <pc:sldMk cId="4184765140" sldId="272"/>
            <ac:grpSpMk id="7" creationId="{84D046CD-E36A-4358-B7AF-A35913D4B9F9}"/>
          </ac:grpSpMkLst>
        </pc:grpChg>
        <pc:cxnChg chg="mod">
          <ac:chgData name="소 민환" userId="367441008b9a3a76" providerId="LiveId" clId="{064A87A1-1E73-4548-9177-59600C18AB2E}" dt="2020-09-30T14:53:15.992" v="510"/>
          <ac:cxnSpMkLst>
            <pc:docMk/>
            <pc:sldMk cId="4184765140" sldId="272"/>
            <ac:cxnSpMk id="9" creationId="{AB5EEA1B-D017-4E5A-9FCE-9EF35BE2D65B}"/>
          </ac:cxnSpMkLst>
        </pc:cxnChg>
        <pc:cxnChg chg="mod">
          <ac:chgData name="소 민환" userId="367441008b9a3a76" providerId="LiveId" clId="{064A87A1-1E73-4548-9177-59600C18AB2E}" dt="2020-09-30T14:53:15.992" v="510"/>
          <ac:cxnSpMkLst>
            <pc:docMk/>
            <pc:sldMk cId="4184765140" sldId="272"/>
            <ac:cxnSpMk id="11" creationId="{D41B8F40-2901-41BB-B749-03C58C60E384}"/>
          </ac:cxnSpMkLst>
        </pc:cxnChg>
        <pc:cxnChg chg="mod">
          <ac:chgData name="소 민환" userId="367441008b9a3a76" providerId="LiveId" clId="{064A87A1-1E73-4548-9177-59600C18AB2E}" dt="2020-09-30T14:53:15.992" v="510"/>
          <ac:cxnSpMkLst>
            <pc:docMk/>
            <pc:sldMk cId="4184765140" sldId="272"/>
            <ac:cxnSpMk id="12" creationId="{A9E28203-7A2C-474E-B7B7-2D945BA3C292}"/>
          </ac:cxnSpMkLst>
        </pc:cxnChg>
        <pc:cxnChg chg="mod">
          <ac:chgData name="소 민환" userId="367441008b9a3a76" providerId="LiveId" clId="{064A87A1-1E73-4548-9177-59600C18AB2E}" dt="2020-09-30T14:53:15.992" v="510"/>
          <ac:cxnSpMkLst>
            <pc:docMk/>
            <pc:sldMk cId="4184765140" sldId="272"/>
            <ac:cxnSpMk id="14" creationId="{1D9968F0-F601-4347-808B-D0516CD1FA17}"/>
          </ac:cxnSpMkLst>
        </pc:cxnChg>
        <pc:cxnChg chg="mod">
          <ac:chgData name="소 민환" userId="367441008b9a3a76" providerId="LiveId" clId="{064A87A1-1E73-4548-9177-59600C18AB2E}" dt="2020-09-30T14:53:15.992" v="510"/>
          <ac:cxnSpMkLst>
            <pc:docMk/>
            <pc:sldMk cId="4184765140" sldId="272"/>
            <ac:cxnSpMk id="15" creationId="{B5DCD558-6E56-4A55-AEBE-DD348DA62271}"/>
          </ac:cxnSpMkLst>
        </pc:cxnChg>
        <pc:cxnChg chg="mod">
          <ac:chgData name="소 민환" userId="367441008b9a3a76" providerId="LiveId" clId="{064A87A1-1E73-4548-9177-59600C18AB2E}" dt="2020-09-30T14:53:15.992" v="510"/>
          <ac:cxnSpMkLst>
            <pc:docMk/>
            <pc:sldMk cId="4184765140" sldId="272"/>
            <ac:cxnSpMk id="17" creationId="{1D1CF61D-1844-45D4-8650-69FDC40A3083}"/>
          </ac:cxnSpMkLst>
        </pc:cxnChg>
        <pc:cxnChg chg="mod">
          <ac:chgData name="소 민환" userId="367441008b9a3a76" providerId="LiveId" clId="{064A87A1-1E73-4548-9177-59600C18AB2E}" dt="2020-09-30T14:53:15.992" v="510"/>
          <ac:cxnSpMkLst>
            <pc:docMk/>
            <pc:sldMk cId="4184765140" sldId="272"/>
            <ac:cxnSpMk id="18" creationId="{8E7B9AC8-BEFA-4913-B63E-AD44A52F69F3}"/>
          </ac:cxnSpMkLst>
        </pc:cxnChg>
        <pc:cxnChg chg="mod">
          <ac:chgData name="소 민환" userId="367441008b9a3a76" providerId="LiveId" clId="{064A87A1-1E73-4548-9177-59600C18AB2E}" dt="2020-09-30T14:53:15.992" v="510"/>
          <ac:cxnSpMkLst>
            <pc:docMk/>
            <pc:sldMk cId="4184765140" sldId="272"/>
            <ac:cxnSpMk id="20" creationId="{2E7377E9-BC3B-4887-8848-8F12B9DE751A}"/>
          </ac:cxnSpMkLst>
        </pc:cxnChg>
      </pc:sldChg>
      <pc:sldChg chg="addSp delSp modSp new mod">
        <pc:chgData name="소 민환" userId="367441008b9a3a76" providerId="LiveId" clId="{064A87A1-1E73-4548-9177-59600C18AB2E}" dt="2020-10-03T16:12:36.074" v="5768" actId="22"/>
        <pc:sldMkLst>
          <pc:docMk/>
          <pc:sldMk cId="2230806354" sldId="273"/>
        </pc:sldMkLst>
        <pc:spChg chg="add mod">
          <ac:chgData name="소 민환" userId="367441008b9a3a76" providerId="LiveId" clId="{064A87A1-1E73-4548-9177-59600C18AB2E}" dt="2020-10-02T14:35:11.067" v="2474" actId="1076"/>
          <ac:spMkLst>
            <pc:docMk/>
            <pc:sldMk cId="2230806354" sldId="273"/>
            <ac:spMk id="2" creationId="{A7F13B87-F792-469B-A9C5-E4F5F9E20FE1}"/>
          </ac:spMkLst>
        </pc:spChg>
        <pc:spChg chg="add del">
          <ac:chgData name="소 민환" userId="367441008b9a3a76" providerId="LiveId" clId="{064A87A1-1E73-4548-9177-59600C18AB2E}" dt="2020-10-03T16:12:36.074" v="5768" actId="22"/>
          <ac:spMkLst>
            <pc:docMk/>
            <pc:sldMk cId="2230806354" sldId="273"/>
            <ac:spMk id="3" creationId="{580F1AF4-188F-476C-867E-93E9A8D3D906}"/>
          </ac:spMkLst>
        </pc:spChg>
        <pc:spChg chg="add del mod topLvl">
          <ac:chgData name="소 민환" userId="367441008b9a3a76" providerId="LiveId" clId="{064A87A1-1E73-4548-9177-59600C18AB2E}" dt="2020-10-02T14:43:31.525" v="2480" actId="478"/>
          <ac:spMkLst>
            <pc:docMk/>
            <pc:sldMk cId="2230806354" sldId="273"/>
            <ac:spMk id="6" creationId="{13325079-0C97-40A5-A6DC-23F4A0804EE6}"/>
          </ac:spMkLst>
        </pc:spChg>
        <pc:spChg chg="add mod topLvl">
          <ac:chgData name="소 민환" userId="367441008b9a3a76" providerId="LiveId" clId="{064A87A1-1E73-4548-9177-59600C18AB2E}" dt="2020-10-02T16:15:42.810" v="3184" actId="338"/>
          <ac:spMkLst>
            <pc:docMk/>
            <pc:sldMk cId="2230806354" sldId="273"/>
            <ac:spMk id="11" creationId="{C1AD8222-BD3B-4BD6-80EF-C8E9498E300B}"/>
          </ac:spMkLst>
        </pc:spChg>
        <pc:spChg chg="mod">
          <ac:chgData name="소 민환" userId="367441008b9a3a76" providerId="LiveId" clId="{064A87A1-1E73-4548-9177-59600C18AB2E}" dt="2020-10-02T09:30:37.333" v="2003" actId="165"/>
          <ac:spMkLst>
            <pc:docMk/>
            <pc:sldMk cId="2230806354" sldId="273"/>
            <ac:spMk id="13" creationId="{7BB1F36B-6994-4E3B-A3D7-4072571DF4B7}"/>
          </ac:spMkLst>
        </pc:spChg>
        <pc:spChg chg="mod">
          <ac:chgData name="소 민환" userId="367441008b9a3a76" providerId="LiveId" clId="{064A87A1-1E73-4548-9177-59600C18AB2E}" dt="2020-10-02T09:30:37.333" v="2003" actId="165"/>
          <ac:spMkLst>
            <pc:docMk/>
            <pc:sldMk cId="2230806354" sldId="273"/>
            <ac:spMk id="16" creationId="{C2F51A91-A145-4ABE-80C9-F74DD02DAC3E}"/>
          </ac:spMkLst>
        </pc:spChg>
        <pc:spChg chg="mod">
          <ac:chgData name="소 민환" userId="367441008b9a3a76" providerId="LiveId" clId="{064A87A1-1E73-4548-9177-59600C18AB2E}" dt="2020-10-02T09:30:37.333" v="2003" actId="165"/>
          <ac:spMkLst>
            <pc:docMk/>
            <pc:sldMk cId="2230806354" sldId="273"/>
            <ac:spMk id="19" creationId="{15F3BD47-BB9C-4022-BC25-41F50B709E60}"/>
          </ac:spMkLst>
        </pc:spChg>
        <pc:spChg chg="mod">
          <ac:chgData name="소 민환" userId="367441008b9a3a76" providerId="LiveId" clId="{064A87A1-1E73-4548-9177-59600C18AB2E}" dt="2020-10-02T09:30:39.285" v="2004" actId="20577"/>
          <ac:spMkLst>
            <pc:docMk/>
            <pc:sldMk cId="2230806354" sldId="273"/>
            <ac:spMk id="22" creationId="{D2AC27F6-ACA3-4B2C-B558-AEF8E9AB981D}"/>
          </ac:spMkLst>
        </pc:spChg>
        <pc:spChg chg="add del mod">
          <ac:chgData name="소 민환" userId="367441008b9a3a76" providerId="LiveId" clId="{064A87A1-1E73-4548-9177-59600C18AB2E}" dt="2020-10-02T09:41:43.364" v="2044" actId="478"/>
          <ac:spMkLst>
            <pc:docMk/>
            <pc:sldMk cId="2230806354" sldId="273"/>
            <ac:spMk id="24" creationId="{A4FB8D82-25FC-420C-9273-664F54F94153}"/>
          </ac:spMkLst>
        </pc:spChg>
        <pc:spChg chg="mod">
          <ac:chgData name="소 민환" userId="367441008b9a3a76" providerId="LiveId" clId="{064A87A1-1E73-4548-9177-59600C18AB2E}" dt="2020-10-02T09:55:49.791" v="2244"/>
          <ac:spMkLst>
            <pc:docMk/>
            <pc:sldMk cId="2230806354" sldId="273"/>
            <ac:spMk id="36" creationId="{BD5FFDDF-2F73-41E9-87C6-A79A521FDE6B}"/>
          </ac:spMkLst>
        </pc:spChg>
        <pc:spChg chg="add del mod topLvl">
          <ac:chgData name="소 민환" userId="367441008b9a3a76" providerId="LiveId" clId="{064A87A1-1E73-4548-9177-59600C18AB2E}" dt="2020-10-02T10:38:45.249" v="2312" actId="478"/>
          <ac:spMkLst>
            <pc:docMk/>
            <pc:sldMk cId="2230806354" sldId="273"/>
            <ac:spMk id="39" creationId="{10B14A22-032C-4273-B249-7F687AD3E2FC}"/>
          </ac:spMkLst>
        </pc:spChg>
        <pc:spChg chg="add del mod topLvl">
          <ac:chgData name="소 민환" userId="367441008b9a3a76" providerId="LiveId" clId="{064A87A1-1E73-4548-9177-59600C18AB2E}" dt="2020-10-02T10:35:34.190" v="2307" actId="478"/>
          <ac:spMkLst>
            <pc:docMk/>
            <pc:sldMk cId="2230806354" sldId="273"/>
            <ac:spMk id="40" creationId="{BC961C88-A9CA-4467-BD72-EAB71397DCBC}"/>
          </ac:spMkLst>
        </pc:spChg>
        <pc:spChg chg="add del mod topLvl">
          <ac:chgData name="소 민환" userId="367441008b9a3a76" providerId="LiveId" clId="{064A87A1-1E73-4548-9177-59600C18AB2E}" dt="2020-10-02T10:35:23.584" v="2306" actId="478"/>
          <ac:spMkLst>
            <pc:docMk/>
            <pc:sldMk cId="2230806354" sldId="273"/>
            <ac:spMk id="42" creationId="{E568FE8F-1C15-4918-9915-2A7712778DB9}"/>
          </ac:spMkLst>
        </pc:spChg>
        <pc:spChg chg="add del mod">
          <ac:chgData name="소 민환" userId="367441008b9a3a76" providerId="LiveId" clId="{064A87A1-1E73-4548-9177-59600C18AB2E}" dt="2020-10-02T10:52:54.723" v="2448" actId="478"/>
          <ac:spMkLst>
            <pc:docMk/>
            <pc:sldMk cId="2230806354" sldId="273"/>
            <ac:spMk id="44" creationId="{347ED0E9-ACFF-4F8B-A7DC-CD02FAF109E0}"/>
          </ac:spMkLst>
        </pc:spChg>
        <pc:spChg chg="add del mod">
          <ac:chgData name="소 민환" userId="367441008b9a3a76" providerId="LiveId" clId="{064A87A1-1E73-4548-9177-59600C18AB2E}" dt="2020-10-02T10:39:00.451" v="2314" actId="478"/>
          <ac:spMkLst>
            <pc:docMk/>
            <pc:sldMk cId="2230806354" sldId="273"/>
            <ac:spMk id="46" creationId="{B317ED4E-C8D7-4916-A816-6441BE72554F}"/>
          </ac:spMkLst>
        </pc:spChg>
        <pc:spChg chg="add del mod">
          <ac:chgData name="소 민환" userId="367441008b9a3a76" providerId="LiveId" clId="{064A87A1-1E73-4548-9177-59600C18AB2E}" dt="2020-10-02T10:41:27.956" v="2327"/>
          <ac:spMkLst>
            <pc:docMk/>
            <pc:sldMk cId="2230806354" sldId="273"/>
            <ac:spMk id="47" creationId="{0338842B-1CAA-4A09-A084-DDB9B33B0FF9}"/>
          </ac:spMkLst>
        </pc:spChg>
        <pc:spChg chg="add del mod">
          <ac:chgData name="소 민환" userId="367441008b9a3a76" providerId="LiveId" clId="{064A87A1-1E73-4548-9177-59600C18AB2E}" dt="2020-10-02T10:52:55.437" v="2449" actId="478"/>
          <ac:spMkLst>
            <pc:docMk/>
            <pc:sldMk cId="2230806354" sldId="273"/>
            <ac:spMk id="48" creationId="{814F2F52-0EF9-44B0-A840-EBD64C1F581D}"/>
          </ac:spMkLst>
        </pc:spChg>
        <pc:spChg chg="add del mod">
          <ac:chgData name="소 민환" userId="367441008b9a3a76" providerId="LiveId" clId="{064A87A1-1E73-4548-9177-59600C18AB2E}" dt="2020-10-02T10:41:27.956" v="2327"/>
          <ac:spMkLst>
            <pc:docMk/>
            <pc:sldMk cId="2230806354" sldId="273"/>
            <ac:spMk id="49" creationId="{FA7F131F-4AF6-44EB-995F-2643C66771FB}"/>
          </ac:spMkLst>
        </pc:spChg>
        <pc:spChg chg="mod ord">
          <ac:chgData name="소 민환" userId="367441008b9a3a76" providerId="LiveId" clId="{064A87A1-1E73-4548-9177-59600C18AB2E}" dt="2020-10-03T08:22:30.478" v="3823" actId="165"/>
          <ac:spMkLst>
            <pc:docMk/>
            <pc:sldMk cId="2230806354" sldId="273"/>
            <ac:spMk id="50" creationId="{4C728194-2B55-475B-99C6-8FFA5CC2718E}"/>
          </ac:spMkLst>
        </pc:spChg>
        <pc:spChg chg="add mod">
          <ac:chgData name="소 민환" userId="367441008b9a3a76" providerId="LiveId" clId="{064A87A1-1E73-4548-9177-59600C18AB2E}" dt="2020-10-03T08:22:30.478" v="3823" actId="165"/>
          <ac:spMkLst>
            <pc:docMk/>
            <pc:sldMk cId="2230806354" sldId="273"/>
            <ac:spMk id="51" creationId="{0A50C519-F4DF-4BF0-B031-5B55B8D38648}"/>
          </ac:spMkLst>
        </pc:spChg>
        <pc:spChg chg="add del mod">
          <ac:chgData name="소 민환" userId="367441008b9a3a76" providerId="LiveId" clId="{064A87A1-1E73-4548-9177-59600C18AB2E}" dt="2020-10-02T10:46:46.473" v="2369"/>
          <ac:spMkLst>
            <pc:docMk/>
            <pc:sldMk cId="2230806354" sldId="273"/>
            <ac:spMk id="57" creationId="{663B0DB6-8FE2-474D-A6F4-E932B6552BB8}"/>
          </ac:spMkLst>
        </pc:spChg>
        <pc:spChg chg="add del mod">
          <ac:chgData name="소 민환" userId="367441008b9a3a76" providerId="LiveId" clId="{064A87A1-1E73-4548-9177-59600C18AB2E}" dt="2020-10-02T10:46:46.473" v="2369"/>
          <ac:spMkLst>
            <pc:docMk/>
            <pc:sldMk cId="2230806354" sldId="273"/>
            <ac:spMk id="58" creationId="{A0D0B07C-AA93-4558-83CB-69E4C0BF7848}"/>
          </ac:spMkLst>
        </pc:spChg>
        <pc:spChg chg="mod">
          <ac:chgData name="소 민환" userId="367441008b9a3a76" providerId="LiveId" clId="{064A87A1-1E73-4548-9177-59600C18AB2E}" dt="2020-10-02T10:46:19.536" v="2366"/>
          <ac:spMkLst>
            <pc:docMk/>
            <pc:sldMk cId="2230806354" sldId="273"/>
            <ac:spMk id="59" creationId="{94468836-237A-40BC-A5DC-4A1426B1205D}"/>
          </ac:spMkLst>
        </pc:spChg>
        <pc:spChg chg="mod">
          <ac:chgData name="소 민환" userId="367441008b9a3a76" providerId="LiveId" clId="{064A87A1-1E73-4548-9177-59600C18AB2E}" dt="2020-10-03T08:22:30.478" v="3823" actId="165"/>
          <ac:spMkLst>
            <pc:docMk/>
            <pc:sldMk cId="2230806354" sldId="273"/>
            <ac:spMk id="60" creationId="{BFF2C660-40B8-44E8-B3AE-B6958EC2473B}"/>
          </ac:spMkLst>
        </pc:spChg>
        <pc:spChg chg="add del mod">
          <ac:chgData name="소 민환" userId="367441008b9a3a76" providerId="LiveId" clId="{064A87A1-1E73-4548-9177-59600C18AB2E}" dt="2020-10-02T10:48:39.846" v="2381" actId="478"/>
          <ac:spMkLst>
            <pc:docMk/>
            <pc:sldMk cId="2230806354" sldId="273"/>
            <ac:spMk id="61" creationId="{EB7E6ED9-47B8-496D-8A18-AACC2B9B7DD1}"/>
          </ac:spMkLst>
        </pc:spChg>
        <pc:spChg chg="add mod">
          <ac:chgData name="소 민환" userId="367441008b9a3a76" providerId="LiveId" clId="{064A87A1-1E73-4548-9177-59600C18AB2E}" dt="2020-10-03T08:22:30.478" v="3823" actId="165"/>
          <ac:spMkLst>
            <pc:docMk/>
            <pc:sldMk cId="2230806354" sldId="273"/>
            <ac:spMk id="69" creationId="{A5A86BA0-C2ED-4693-882A-060B25AFD33E}"/>
          </ac:spMkLst>
        </pc:spChg>
        <pc:spChg chg="add mod topLvl">
          <ac:chgData name="소 민환" userId="367441008b9a3a76" providerId="LiveId" clId="{064A87A1-1E73-4548-9177-59600C18AB2E}" dt="2020-10-03T08:23:00.574" v="3828" actId="1076"/>
          <ac:spMkLst>
            <pc:docMk/>
            <pc:sldMk cId="2230806354" sldId="273"/>
            <ac:spMk id="71" creationId="{381C4C95-2BDB-4A48-B350-7ACAB64126B0}"/>
          </ac:spMkLst>
        </pc:spChg>
        <pc:grpChg chg="add del mod">
          <ac:chgData name="소 민환" userId="367441008b9a3a76" providerId="LiveId" clId="{064A87A1-1E73-4548-9177-59600C18AB2E}" dt="2020-10-03T08:22:30.478" v="3823" actId="165"/>
          <ac:grpSpMkLst>
            <pc:docMk/>
            <pc:sldMk cId="2230806354" sldId="273"/>
            <ac:grpSpMk id="5" creationId="{556C6411-3AD8-4DF3-9A92-074DE77DB8EF}"/>
          </ac:grpSpMkLst>
        </pc:grpChg>
        <pc:grpChg chg="add del mod">
          <ac:chgData name="소 민환" userId="367441008b9a3a76" providerId="LiveId" clId="{064A87A1-1E73-4548-9177-59600C18AB2E}" dt="2020-10-02T09:30:37.333" v="2003" actId="165"/>
          <ac:grpSpMkLst>
            <pc:docMk/>
            <pc:sldMk cId="2230806354" sldId="273"/>
            <ac:grpSpMk id="5" creationId="{F884641E-131D-4ED6-8C9E-F0E9BBB5DDCA}"/>
          </ac:grpSpMkLst>
        </pc:grpChg>
        <pc:grpChg chg="del mod topLvl">
          <ac:chgData name="소 민환" userId="367441008b9a3a76" providerId="LiveId" clId="{064A87A1-1E73-4548-9177-59600C18AB2E}" dt="2020-10-02T09:30:40.228" v="2005" actId="478"/>
          <ac:grpSpMkLst>
            <pc:docMk/>
            <pc:sldMk cId="2230806354" sldId="273"/>
            <ac:grpSpMk id="7" creationId="{4DB549A2-8005-476C-83D1-148D66527B0D}"/>
          </ac:grpSpMkLst>
        </pc:grpChg>
        <pc:grpChg chg="add del mod">
          <ac:chgData name="소 민환" userId="367441008b9a3a76" providerId="LiveId" clId="{064A87A1-1E73-4548-9177-59600C18AB2E}" dt="2020-10-02T16:13:36.242" v="3176" actId="165"/>
          <ac:grpSpMkLst>
            <pc:docMk/>
            <pc:sldMk cId="2230806354" sldId="273"/>
            <ac:grpSpMk id="7" creationId="{8BB0D957-878F-49B4-A334-87E63D7B46C5}"/>
          </ac:grpSpMkLst>
        </pc:grpChg>
        <pc:grpChg chg="del mod topLvl">
          <ac:chgData name="소 민환" userId="367441008b9a3a76" providerId="LiveId" clId="{064A87A1-1E73-4548-9177-59600C18AB2E}" dt="2020-10-02T09:30:42.716" v="2006" actId="478"/>
          <ac:grpSpMkLst>
            <pc:docMk/>
            <pc:sldMk cId="2230806354" sldId="273"/>
            <ac:grpSpMk id="8" creationId="{6D75DAE6-AFE6-4020-A2C9-1D448BDB1F0B}"/>
          </ac:grpSpMkLst>
        </pc:grpChg>
        <pc:grpChg chg="add mod">
          <ac:chgData name="소 민환" userId="367441008b9a3a76" providerId="LiveId" clId="{064A87A1-1E73-4548-9177-59600C18AB2E}" dt="2020-10-02T16:15:42.810" v="3184" actId="338"/>
          <ac:grpSpMkLst>
            <pc:docMk/>
            <pc:sldMk cId="2230806354" sldId="273"/>
            <ac:grpSpMk id="8" creationId="{89DEEE30-08F9-4DC7-987E-634ABB910C42}"/>
          </ac:grpSpMkLst>
        </pc:grpChg>
        <pc:grpChg chg="del mod topLvl">
          <ac:chgData name="소 민환" userId="367441008b9a3a76" providerId="LiveId" clId="{064A87A1-1E73-4548-9177-59600C18AB2E}" dt="2020-10-02T09:30:46.519" v="2009" actId="478"/>
          <ac:grpSpMkLst>
            <pc:docMk/>
            <pc:sldMk cId="2230806354" sldId="273"/>
            <ac:grpSpMk id="9" creationId="{9CEA166D-4E25-44C7-935C-380D284A9078}"/>
          </ac:grpSpMkLst>
        </pc:grpChg>
        <pc:grpChg chg="del mod topLvl">
          <ac:chgData name="소 민환" userId="367441008b9a3a76" providerId="LiveId" clId="{064A87A1-1E73-4548-9177-59600C18AB2E}" dt="2020-10-02T09:30:48.155" v="2010" actId="478"/>
          <ac:grpSpMkLst>
            <pc:docMk/>
            <pc:sldMk cId="2230806354" sldId="273"/>
            <ac:grpSpMk id="10" creationId="{448FE739-195D-440E-882B-73699817C2DD}"/>
          </ac:grpSpMkLst>
        </pc:grpChg>
        <pc:grpChg chg="add del mod">
          <ac:chgData name="소 민환" userId="367441008b9a3a76" providerId="LiveId" clId="{064A87A1-1E73-4548-9177-59600C18AB2E}" dt="2020-10-02T14:43:28.536" v="2479" actId="165"/>
          <ac:grpSpMkLst>
            <pc:docMk/>
            <pc:sldMk cId="2230806354" sldId="273"/>
            <ac:grpSpMk id="31" creationId="{2425D8AB-B9FC-462E-9571-C035D2B3AC6D}"/>
          </ac:grpSpMkLst>
        </pc:grpChg>
        <pc:grpChg chg="add del mod">
          <ac:chgData name="소 민환" userId="367441008b9a3a76" providerId="LiveId" clId="{064A87A1-1E73-4548-9177-59600C18AB2E}" dt="2020-10-02T10:54:44.422" v="2467" actId="478"/>
          <ac:grpSpMkLst>
            <pc:docMk/>
            <pc:sldMk cId="2230806354" sldId="273"/>
            <ac:grpSpMk id="34" creationId="{4BC05F9D-D82B-496F-B012-B2A5CE5BEBDE}"/>
          </ac:grpSpMkLst>
        </pc:grpChg>
        <pc:grpChg chg="add del mod topLvl">
          <ac:chgData name="소 민환" userId="367441008b9a3a76" providerId="LiveId" clId="{064A87A1-1E73-4548-9177-59600C18AB2E}" dt="2020-10-02T10:35:34.190" v="2307" actId="478"/>
          <ac:grpSpMkLst>
            <pc:docMk/>
            <pc:sldMk cId="2230806354" sldId="273"/>
            <ac:grpSpMk id="41" creationId="{AC8E818B-F380-42A9-8AF4-694D9D9B87E6}"/>
          </ac:grpSpMkLst>
        </pc:grpChg>
        <pc:grpChg chg="add del mod">
          <ac:chgData name="소 민환" userId="367441008b9a3a76" providerId="LiveId" clId="{064A87A1-1E73-4548-9177-59600C18AB2E}" dt="2020-10-02T10:35:23.584" v="2306" actId="478"/>
          <ac:grpSpMkLst>
            <pc:docMk/>
            <pc:sldMk cId="2230806354" sldId="273"/>
            <ac:grpSpMk id="43" creationId="{50492AB1-8F30-4126-AF35-3EF081A15D82}"/>
          </ac:grpSpMkLst>
        </pc:grpChg>
        <pc:grpChg chg="add mod">
          <ac:chgData name="소 민환" userId="367441008b9a3a76" providerId="LiveId" clId="{064A87A1-1E73-4548-9177-59600C18AB2E}" dt="2020-10-02T10:37:58.102" v="2310" actId="164"/>
          <ac:grpSpMkLst>
            <pc:docMk/>
            <pc:sldMk cId="2230806354" sldId="273"/>
            <ac:grpSpMk id="45" creationId="{47DDB1A3-3BC0-4F2B-B4A6-7D120344BC6B}"/>
          </ac:grpSpMkLst>
        </pc:grpChg>
        <pc:grpChg chg="add mod">
          <ac:chgData name="소 민환" userId="367441008b9a3a76" providerId="LiveId" clId="{064A87A1-1E73-4548-9177-59600C18AB2E}" dt="2020-10-03T08:22:30.478" v="3823" actId="165"/>
          <ac:grpSpMkLst>
            <pc:docMk/>
            <pc:sldMk cId="2230806354" sldId="273"/>
            <ac:grpSpMk id="56" creationId="{556BB6C6-2225-4A0D-BA27-C91D59223287}"/>
          </ac:grpSpMkLst>
        </pc:grpChg>
        <pc:grpChg chg="add mod">
          <ac:chgData name="소 민환" userId="367441008b9a3a76" providerId="LiveId" clId="{064A87A1-1E73-4548-9177-59600C18AB2E}" dt="2020-10-03T08:22:30.478" v="3823" actId="165"/>
          <ac:grpSpMkLst>
            <pc:docMk/>
            <pc:sldMk cId="2230806354" sldId="273"/>
            <ac:grpSpMk id="68" creationId="{86AAEAD9-8115-4BAA-A287-C7F8A412C2AD}"/>
          </ac:grpSpMkLst>
        </pc:grpChg>
        <pc:grpChg chg="add mod topLvl">
          <ac:chgData name="소 민환" userId="367441008b9a3a76" providerId="LiveId" clId="{064A87A1-1E73-4548-9177-59600C18AB2E}" dt="2020-10-03T08:22:30.478" v="3823" actId="165"/>
          <ac:grpSpMkLst>
            <pc:docMk/>
            <pc:sldMk cId="2230806354" sldId="273"/>
            <ac:grpSpMk id="70" creationId="{89CF2D2F-028D-4B6D-861C-14ADDB18AEF8}"/>
          </ac:grpSpMkLst>
        </pc:grpChg>
        <pc:grpChg chg="add del mod">
          <ac:chgData name="소 민환" userId="367441008b9a3a76" providerId="LiveId" clId="{064A87A1-1E73-4548-9177-59600C18AB2E}" dt="2020-10-02T14:58:27.845" v="3167" actId="165"/>
          <ac:grpSpMkLst>
            <pc:docMk/>
            <pc:sldMk cId="2230806354" sldId="273"/>
            <ac:grpSpMk id="72" creationId="{666F6F96-C3E2-4874-B4C9-5221918A5143}"/>
          </ac:grpSpMkLst>
        </pc:grpChg>
        <pc:graphicFrameChg chg="add del mod">
          <ac:chgData name="소 민환" userId="367441008b9a3a76" providerId="LiveId" clId="{064A87A1-1E73-4548-9177-59600C18AB2E}" dt="2020-10-02T09:35:22.085" v="2016"/>
          <ac:graphicFrameMkLst>
            <pc:docMk/>
            <pc:sldMk cId="2230806354" sldId="273"/>
            <ac:graphicFrameMk id="27" creationId="{6EAE3589-5646-4829-8A33-5C051630F55E}"/>
          </ac:graphicFrameMkLst>
        </pc:graphicFrameChg>
        <pc:graphicFrameChg chg="add del">
          <ac:chgData name="소 민환" userId="367441008b9a3a76" providerId="LiveId" clId="{064A87A1-1E73-4548-9177-59600C18AB2E}" dt="2020-10-02T09:35:34.246" v="2018" actId="3680"/>
          <ac:graphicFrameMkLst>
            <pc:docMk/>
            <pc:sldMk cId="2230806354" sldId="273"/>
            <ac:graphicFrameMk id="28" creationId="{92507482-0B3F-4009-BFA9-0A933B96C6A3}"/>
          </ac:graphicFrameMkLst>
        </pc:graphicFrameChg>
        <pc:graphicFrameChg chg="add mod ord modGraphic">
          <ac:chgData name="소 민환" userId="367441008b9a3a76" providerId="LiveId" clId="{064A87A1-1E73-4548-9177-59600C18AB2E}" dt="2020-10-02T16:14:53.653" v="3183" actId="14734"/>
          <ac:graphicFrameMkLst>
            <pc:docMk/>
            <pc:sldMk cId="2230806354" sldId="273"/>
            <ac:graphicFrameMk id="29" creationId="{20A0F346-E00D-4CF3-996D-681DEE060026}"/>
          </ac:graphicFrameMkLst>
        </pc:graphicFrameChg>
        <pc:graphicFrameChg chg="add del mod">
          <ac:chgData name="소 민환" userId="367441008b9a3a76" providerId="LiveId" clId="{064A87A1-1E73-4548-9177-59600C18AB2E}" dt="2020-10-02T09:39:41.188" v="2040"/>
          <ac:graphicFrameMkLst>
            <pc:docMk/>
            <pc:sldMk cId="2230806354" sldId="273"/>
            <ac:graphicFrameMk id="30" creationId="{B59AC2E7-6CDD-4B89-863C-F668A5667E7E}"/>
          </ac:graphicFrameMkLst>
        </pc:graphicFrameChg>
        <pc:picChg chg="add del">
          <ac:chgData name="소 민환" userId="367441008b9a3a76" providerId="LiveId" clId="{064A87A1-1E73-4548-9177-59600C18AB2E}" dt="2020-10-02T09:28:30.228" v="1970" actId="478"/>
          <ac:picMkLst>
            <pc:docMk/>
            <pc:sldMk cId="2230806354" sldId="273"/>
            <ac:picMk id="3" creationId="{5F233E97-9E4E-4B52-B07A-BCDE0C52641D}"/>
          </ac:picMkLst>
        </pc:picChg>
        <pc:picChg chg="add mod ord topLvl">
          <ac:chgData name="소 민환" userId="367441008b9a3a76" providerId="LiveId" clId="{064A87A1-1E73-4548-9177-59600C18AB2E}" dt="2020-10-02T16:15:42.810" v="3184" actId="338"/>
          <ac:picMkLst>
            <pc:docMk/>
            <pc:sldMk cId="2230806354" sldId="273"/>
            <ac:picMk id="4" creationId="{04F8255B-4AC2-424F-9D6A-28951016F36D}"/>
          </ac:picMkLst>
        </pc:picChg>
        <pc:picChg chg="add del mod">
          <ac:chgData name="소 민환" userId="367441008b9a3a76" providerId="LiveId" clId="{064A87A1-1E73-4548-9177-59600C18AB2E}" dt="2020-10-02T09:55:04.029" v="2243" actId="478"/>
          <ac:picMkLst>
            <pc:docMk/>
            <pc:sldMk cId="2230806354" sldId="273"/>
            <ac:picMk id="33" creationId="{15A154A2-F7A6-486E-B576-AE7DEDADC2B4}"/>
          </ac:picMkLst>
        </pc:picChg>
        <pc:picChg chg="mod">
          <ac:chgData name="소 민환" userId="367441008b9a3a76" providerId="LiveId" clId="{064A87A1-1E73-4548-9177-59600C18AB2E}" dt="2020-10-02T09:55:49.791" v="2244"/>
          <ac:picMkLst>
            <pc:docMk/>
            <pc:sldMk cId="2230806354" sldId="273"/>
            <ac:picMk id="35" creationId="{0AD13159-E513-4A14-8E2D-55B1DDE62C99}"/>
          </ac:picMkLst>
        </pc:picChg>
        <pc:cxnChg chg="mod">
          <ac:chgData name="소 민환" userId="367441008b9a3a76" providerId="LiveId" clId="{064A87A1-1E73-4548-9177-59600C18AB2E}" dt="2020-10-02T09:30:37.333" v="2003" actId="165"/>
          <ac:cxnSpMkLst>
            <pc:docMk/>
            <pc:sldMk cId="2230806354" sldId="273"/>
            <ac:cxnSpMk id="12" creationId="{CDDEFEDE-0A41-46CD-8BE5-C3A3FD2BD683}"/>
          </ac:cxnSpMkLst>
        </pc:cxnChg>
        <pc:cxnChg chg="mod">
          <ac:chgData name="소 민환" userId="367441008b9a3a76" providerId="LiveId" clId="{064A87A1-1E73-4548-9177-59600C18AB2E}" dt="2020-10-02T09:30:37.333" v="2003" actId="165"/>
          <ac:cxnSpMkLst>
            <pc:docMk/>
            <pc:sldMk cId="2230806354" sldId="273"/>
            <ac:cxnSpMk id="14" creationId="{A7E7F645-BD82-4C76-88AB-30502E9E952B}"/>
          </ac:cxnSpMkLst>
        </pc:cxnChg>
        <pc:cxnChg chg="mod">
          <ac:chgData name="소 민환" userId="367441008b9a3a76" providerId="LiveId" clId="{064A87A1-1E73-4548-9177-59600C18AB2E}" dt="2020-10-02T09:30:37.333" v="2003" actId="165"/>
          <ac:cxnSpMkLst>
            <pc:docMk/>
            <pc:sldMk cId="2230806354" sldId="273"/>
            <ac:cxnSpMk id="15" creationId="{84B8B8FB-C0D5-4037-B5FB-99D98813ACB4}"/>
          </ac:cxnSpMkLst>
        </pc:cxnChg>
        <pc:cxnChg chg="mod">
          <ac:chgData name="소 민환" userId="367441008b9a3a76" providerId="LiveId" clId="{064A87A1-1E73-4548-9177-59600C18AB2E}" dt="2020-10-02T09:30:37.333" v="2003" actId="165"/>
          <ac:cxnSpMkLst>
            <pc:docMk/>
            <pc:sldMk cId="2230806354" sldId="273"/>
            <ac:cxnSpMk id="17" creationId="{1A18A3F9-BD09-4D85-A9F1-9BE8F67B6D4F}"/>
          </ac:cxnSpMkLst>
        </pc:cxnChg>
        <pc:cxnChg chg="mod">
          <ac:chgData name="소 민환" userId="367441008b9a3a76" providerId="LiveId" clId="{064A87A1-1E73-4548-9177-59600C18AB2E}" dt="2020-10-02T09:30:37.333" v="2003" actId="165"/>
          <ac:cxnSpMkLst>
            <pc:docMk/>
            <pc:sldMk cId="2230806354" sldId="273"/>
            <ac:cxnSpMk id="18" creationId="{93DF1695-340F-4D5C-AD1C-1723DB12EF7C}"/>
          </ac:cxnSpMkLst>
        </pc:cxnChg>
        <pc:cxnChg chg="mod">
          <ac:chgData name="소 민환" userId="367441008b9a3a76" providerId="LiveId" clId="{064A87A1-1E73-4548-9177-59600C18AB2E}" dt="2020-10-02T09:30:37.333" v="2003" actId="165"/>
          <ac:cxnSpMkLst>
            <pc:docMk/>
            <pc:sldMk cId="2230806354" sldId="273"/>
            <ac:cxnSpMk id="20" creationId="{F54CDB6E-ED07-427E-8C2F-D84BCFEE75FC}"/>
          </ac:cxnSpMkLst>
        </pc:cxnChg>
        <pc:cxnChg chg="mod">
          <ac:chgData name="소 민환" userId="367441008b9a3a76" providerId="LiveId" clId="{064A87A1-1E73-4548-9177-59600C18AB2E}" dt="2020-10-02T09:30:37.333" v="2003" actId="165"/>
          <ac:cxnSpMkLst>
            <pc:docMk/>
            <pc:sldMk cId="2230806354" sldId="273"/>
            <ac:cxnSpMk id="21" creationId="{219E2B39-F6CF-4AE0-99D8-B732A58A4B6F}"/>
          </ac:cxnSpMkLst>
        </pc:cxnChg>
        <pc:cxnChg chg="mod">
          <ac:chgData name="소 민환" userId="367441008b9a3a76" providerId="LiveId" clId="{064A87A1-1E73-4548-9177-59600C18AB2E}" dt="2020-10-02T09:30:37.333" v="2003" actId="165"/>
          <ac:cxnSpMkLst>
            <pc:docMk/>
            <pc:sldMk cId="2230806354" sldId="273"/>
            <ac:cxnSpMk id="23" creationId="{72199B4C-D75A-4DF6-98E5-7287DA6F8687}"/>
          </ac:cxnSpMkLst>
        </pc:cxnChg>
        <pc:cxnChg chg="add del mod">
          <ac:chgData name="소 민환" userId="367441008b9a3a76" providerId="LiveId" clId="{064A87A1-1E73-4548-9177-59600C18AB2E}" dt="2020-10-02T10:52:56.703" v="2450" actId="478"/>
          <ac:cxnSpMkLst>
            <pc:docMk/>
            <pc:sldMk cId="2230806354" sldId="273"/>
            <ac:cxnSpMk id="38" creationId="{52903528-341D-43A4-8576-6B0B760E2863}"/>
          </ac:cxnSpMkLst>
        </pc:cxnChg>
        <pc:cxnChg chg="add del">
          <ac:chgData name="소 민환" userId="367441008b9a3a76" providerId="LiveId" clId="{064A87A1-1E73-4548-9177-59600C18AB2E}" dt="2020-10-02T10:43:37.955" v="2343" actId="11529"/>
          <ac:cxnSpMkLst>
            <pc:docMk/>
            <pc:sldMk cId="2230806354" sldId="273"/>
            <ac:cxnSpMk id="53" creationId="{17B76D0E-2BCB-410B-843C-25A39FBD8A11}"/>
          </ac:cxnSpMkLst>
        </pc:cxnChg>
        <pc:cxnChg chg="add del mod">
          <ac:chgData name="소 민환" userId="367441008b9a3a76" providerId="LiveId" clId="{064A87A1-1E73-4548-9177-59600C18AB2E}" dt="2020-10-02T10:54:48.711" v="2470" actId="478"/>
          <ac:cxnSpMkLst>
            <pc:docMk/>
            <pc:sldMk cId="2230806354" sldId="273"/>
            <ac:cxnSpMk id="55" creationId="{1F2C6D6E-CF4E-4F18-8DEC-11152318782E}"/>
          </ac:cxnSpMkLst>
        </pc:cxnChg>
        <pc:cxnChg chg="add del mod">
          <ac:chgData name="소 민환" userId="367441008b9a3a76" providerId="LiveId" clId="{064A87A1-1E73-4548-9177-59600C18AB2E}" dt="2020-10-02T10:49:03.834" v="2388" actId="478"/>
          <ac:cxnSpMkLst>
            <pc:docMk/>
            <pc:sldMk cId="2230806354" sldId="273"/>
            <ac:cxnSpMk id="63" creationId="{23D4096F-CAE1-4C8D-A094-1C2A2EFD3586}"/>
          </ac:cxnSpMkLst>
        </pc:cxnChg>
        <pc:cxnChg chg="add mod">
          <ac:chgData name="소 민환" userId="367441008b9a3a76" providerId="LiveId" clId="{064A87A1-1E73-4548-9177-59600C18AB2E}" dt="2020-10-02T10:49:01.844" v="2386" actId="571"/>
          <ac:cxnSpMkLst>
            <pc:docMk/>
            <pc:sldMk cId="2230806354" sldId="273"/>
            <ac:cxnSpMk id="66" creationId="{9D3CF9B2-192A-4120-A149-01DD58E2D0E5}"/>
          </ac:cxnSpMkLst>
        </pc:cxnChg>
      </pc:sldChg>
      <pc:sldChg chg="addSp delSp modSp new mod">
        <pc:chgData name="소 민환" userId="367441008b9a3a76" providerId="LiveId" clId="{064A87A1-1E73-4548-9177-59600C18AB2E}" dt="2020-10-04T05:41:42.197" v="8994" actId="20577"/>
        <pc:sldMkLst>
          <pc:docMk/>
          <pc:sldMk cId="3193530682" sldId="274"/>
        </pc:sldMkLst>
        <pc:spChg chg="add mod">
          <ac:chgData name="소 민환" userId="367441008b9a3a76" providerId="LiveId" clId="{064A87A1-1E73-4548-9177-59600C18AB2E}" dt="2020-10-03T08:28:06.943" v="3907" actId="14100"/>
          <ac:spMkLst>
            <pc:docMk/>
            <pc:sldMk cId="3193530682" sldId="274"/>
            <ac:spMk id="2" creationId="{EA387677-DD28-4F5F-837E-EB12C2EA2934}"/>
          </ac:spMkLst>
        </pc:spChg>
        <pc:spChg chg="add mod">
          <ac:chgData name="소 민환" userId="367441008b9a3a76" providerId="LiveId" clId="{064A87A1-1E73-4548-9177-59600C18AB2E}" dt="2020-10-02T16:22:05.593" v="3273" actId="1076"/>
          <ac:spMkLst>
            <pc:docMk/>
            <pc:sldMk cId="3193530682" sldId="274"/>
            <ac:spMk id="3" creationId="{3D983A58-D673-4FCC-9F33-C81487ADB80D}"/>
          </ac:spMkLst>
        </pc:spChg>
        <pc:spChg chg="add mod">
          <ac:chgData name="소 민환" userId="367441008b9a3a76" providerId="LiveId" clId="{064A87A1-1E73-4548-9177-59600C18AB2E}" dt="2020-10-03T08:15:08.677" v="3430" actId="20577"/>
          <ac:spMkLst>
            <pc:docMk/>
            <pc:sldMk cId="3193530682" sldId="274"/>
            <ac:spMk id="4" creationId="{61BF23A5-5BB2-4763-8900-48E6AAA43EC2}"/>
          </ac:spMkLst>
        </pc:spChg>
        <pc:spChg chg="add del mod">
          <ac:chgData name="소 민환" userId="367441008b9a3a76" providerId="LiveId" clId="{064A87A1-1E73-4548-9177-59600C18AB2E}" dt="2020-10-03T08:16:22.955" v="3433"/>
          <ac:spMkLst>
            <pc:docMk/>
            <pc:sldMk cId="3193530682" sldId="274"/>
            <ac:spMk id="5" creationId="{C80CCF76-CDF8-498D-A947-7E1C63C1D765}"/>
          </ac:spMkLst>
        </pc:spChg>
        <pc:spChg chg="add mod">
          <ac:chgData name="소 민환" userId="367441008b9a3a76" providerId="LiveId" clId="{064A87A1-1E73-4548-9177-59600C18AB2E}" dt="2020-10-04T05:41:42.197" v="8994" actId="20577"/>
          <ac:spMkLst>
            <pc:docMk/>
            <pc:sldMk cId="3193530682" sldId="274"/>
            <ac:spMk id="6" creationId="{43888D0D-C375-46E7-A245-3EBA399F327E}"/>
          </ac:spMkLst>
        </pc:spChg>
        <pc:spChg chg="mod topLvl">
          <ac:chgData name="소 민환" userId="367441008b9a3a76" providerId="LiveId" clId="{064A87A1-1E73-4548-9177-59600C18AB2E}" dt="2020-10-02T16:18:47.476" v="3216" actId="1076"/>
          <ac:spMkLst>
            <pc:docMk/>
            <pc:sldMk cId="3193530682" sldId="274"/>
            <ac:spMk id="8" creationId="{C7C61322-12EE-4DBE-9F92-628F346391B1}"/>
          </ac:spMkLst>
        </pc:spChg>
        <pc:spChg chg="add mod">
          <ac:chgData name="소 민환" userId="367441008b9a3a76" providerId="LiveId" clId="{064A87A1-1E73-4548-9177-59600C18AB2E}" dt="2020-10-04T01:32:11.436" v="6240"/>
          <ac:spMkLst>
            <pc:docMk/>
            <pc:sldMk cId="3193530682" sldId="274"/>
            <ac:spMk id="9" creationId="{F50446D8-8887-4FDB-A1F7-3ECC52D3B3E6}"/>
          </ac:spMkLst>
        </pc:spChg>
        <pc:spChg chg="mod">
          <ac:chgData name="소 민환" userId="367441008b9a3a76" providerId="LiveId" clId="{064A87A1-1E73-4548-9177-59600C18AB2E}" dt="2020-10-02T16:16:06.145" v="3187"/>
          <ac:spMkLst>
            <pc:docMk/>
            <pc:sldMk cId="3193530682" sldId="274"/>
            <ac:spMk id="13" creationId="{9BB3D9C4-1089-4424-93EA-B9B25E7D1A2D}"/>
          </ac:spMkLst>
        </pc:spChg>
        <pc:spChg chg="mod">
          <ac:chgData name="소 민환" userId="367441008b9a3a76" providerId="LiveId" clId="{064A87A1-1E73-4548-9177-59600C18AB2E}" dt="2020-10-02T16:16:06.145" v="3187"/>
          <ac:spMkLst>
            <pc:docMk/>
            <pc:sldMk cId="3193530682" sldId="274"/>
            <ac:spMk id="15" creationId="{3A7689BA-75D0-4DB9-AF8D-CF94199C10B4}"/>
          </ac:spMkLst>
        </pc:spChg>
        <pc:spChg chg="mod">
          <ac:chgData name="소 민환" userId="367441008b9a3a76" providerId="LiveId" clId="{064A87A1-1E73-4548-9177-59600C18AB2E}" dt="2020-10-02T16:16:06.145" v="3187"/>
          <ac:spMkLst>
            <pc:docMk/>
            <pc:sldMk cId="3193530682" sldId="274"/>
            <ac:spMk id="17" creationId="{97804E34-3E27-44AB-BB63-31C12AEC9D54}"/>
          </ac:spMkLst>
        </pc:spChg>
        <pc:spChg chg="mod">
          <ac:chgData name="소 민환" userId="367441008b9a3a76" providerId="LiveId" clId="{064A87A1-1E73-4548-9177-59600C18AB2E}" dt="2020-10-02T16:16:06.145" v="3187"/>
          <ac:spMkLst>
            <pc:docMk/>
            <pc:sldMk cId="3193530682" sldId="274"/>
            <ac:spMk id="18" creationId="{F16A7786-45F4-41E3-B6F0-C4C2C60C5A0D}"/>
          </ac:spMkLst>
        </pc:spChg>
        <pc:spChg chg="mod">
          <ac:chgData name="소 민환" userId="367441008b9a3a76" providerId="LiveId" clId="{064A87A1-1E73-4548-9177-59600C18AB2E}" dt="2020-10-02T16:16:06.145" v="3187"/>
          <ac:spMkLst>
            <pc:docMk/>
            <pc:sldMk cId="3193530682" sldId="274"/>
            <ac:spMk id="19" creationId="{A31CB5BF-AE5F-4973-A29D-DF2263194991}"/>
          </ac:spMkLst>
        </pc:spChg>
        <pc:spChg chg="del mod topLvl">
          <ac:chgData name="소 민환" userId="367441008b9a3a76" providerId="LiveId" clId="{064A87A1-1E73-4548-9177-59600C18AB2E}" dt="2020-10-02T16:18:07.508" v="3205" actId="478"/>
          <ac:spMkLst>
            <pc:docMk/>
            <pc:sldMk cId="3193530682" sldId="274"/>
            <ac:spMk id="24" creationId="{D27AC1F5-5BAE-4EEE-96A5-F67E4BB5FD51}"/>
          </ac:spMkLst>
        </pc:spChg>
        <pc:spChg chg="mod">
          <ac:chgData name="소 민환" userId="367441008b9a3a76" providerId="LiveId" clId="{064A87A1-1E73-4548-9177-59600C18AB2E}" dt="2020-10-02T16:17:07.262" v="3195" actId="165"/>
          <ac:spMkLst>
            <pc:docMk/>
            <pc:sldMk cId="3193530682" sldId="274"/>
            <ac:spMk id="26" creationId="{818738A9-4055-47C9-9C7B-0F62958FAA80}"/>
          </ac:spMkLst>
        </pc:spChg>
        <pc:spChg chg="mod">
          <ac:chgData name="소 민환" userId="367441008b9a3a76" providerId="LiveId" clId="{064A87A1-1E73-4548-9177-59600C18AB2E}" dt="2020-10-02T16:17:07.262" v="3195" actId="165"/>
          <ac:spMkLst>
            <pc:docMk/>
            <pc:sldMk cId="3193530682" sldId="274"/>
            <ac:spMk id="28" creationId="{4325289A-B90F-4625-A786-234C4551FF92}"/>
          </ac:spMkLst>
        </pc:spChg>
        <pc:spChg chg="mod">
          <ac:chgData name="소 민환" userId="367441008b9a3a76" providerId="LiveId" clId="{064A87A1-1E73-4548-9177-59600C18AB2E}" dt="2020-10-02T16:17:07.262" v="3195" actId="165"/>
          <ac:spMkLst>
            <pc:docMk/>
            <pc:sldMk cId="3193530682" sldId="274"/>
            <ac:spMk id="29" creationId="{125A1FB5-A6DE-4972-B4C3-6A905EBD55E1}"/>
          </ac:spMkLst>
        </pc:spChg>
        <pc:spChg chg="mod">
          <ac:chgData name="소 민환" userId="367441008b9a3a76" providerId="LiveId" clId="{064A87A1-1E73-4548-9177-59600C18AB2E}" dt="2020-10-02T16:17:07.262" v="3195" actId="165"/>
          <ac:spMkLst>
            <pc:docMk/>
            <pc:sldMk cId="3193530682" sldId="274"/>
            <ac:spMk id="30" creationId="{74658409-F0ED-4816-821F-EA591000629C}"/>
          </ac:spMkLst>
        </pc:spChg>
        <pc:spChg chg="add del mod">
          <ac:chgData name="소 민환" userId="367441008b9a3a76" providerId="LiveId" clId="{064A87A1-1E73-4548-9177-59600C18AB2E}" dt="2020-10-02T16:17:51.529" v="3199"/>
          <ac:spMkLst>
            <pc:docMk/>
            <pc:sldMk cId="3193530682" sldId="274"/>
            <ac:spMk id="31" creationId="{3B3AE447-1B1C-4856-9D4F-1C4398FA7E98}"/>
          </ac:spMkLst>
        </pc:spChg>
        <pc:spChg chg="mod">
          <ac:chgData name="소 민환" userId="367441008b9a3a76" providerId="LiveId" clId="{064A87A1-1E73-4548-9177-59600C18AB2E}" dt="2020-10-02T16:18:13.624" v="3206"/>
          <ac:spMkLst>
            <pc:docMk/>
            <pc:sldMk cId="3193530682" sldId="274"/>
            <ac:spMk id="34" creationId="{065C48C0-8092-410C-8FC1-0494F768CA03}"/>
          </ac:spMkLst>
        </pc:spChg>
        <pc:spChg chg="mod">
          <ac:chgData name="소 민환" userId="367441008b9a3a76" providerId="LiveId" clId="{064A87A1-1E73-4548-9177-59600C18AB2E}" dt="2020-10-02T16:18:13.624" v="3206"/>
          <ac:spMkLst>
            <pc:docMk/>
            <pc:sldMk cId="3193530682" sldId="274"/>
            <ac:spMk id="36" creationId="{E436131B-2128-4E69-8201-9DFAF7B75CD2}"/>
          </ac:spMkLst>
        </pc:spChg>
        <pc:spChg chg="mod">
          <ac:chgData name="소 민환" userId="367441008b9a3a76" providerId="LiveId" clId="{064A87A1-1E73-4548-9177-59600C18AB2E}" dt="2020-10-02T16:18:13.624" v="3206"/>
          <ac:spMkLst>
            <pc:docMk/>
            <pc:sldMk cId="3193530682" sldId="274"/>
            <ac:spMk id="38" creationId="{DE6F7050-ECE1-4F9F-AD13-B24572216D1C}"/>
          </ac:spMkLst>
        </pc:spChg>
        <pc:spChg chg="mod">
          <ac:chgData name="소 민환" userId="367441008b9a3a76" providerId="LiveId" clId="{064A87A1-1E73-4548-9177-59600C18AB2E}" dt="2020-10-02T16:18:13.624" v="3206"/>
          <ac:spMkLst>
            <pc:docMk/>
            <pc:sldMk cId="3193530682" sldId="274"/>
            <ac:spMk id="39" creationId="{E633E0C1-A676-4DD4-84E4-CB05BFA651C1}"/>
          </ac:spMkLst>
        </pc:spChg>
        <pc:spChg chg="mod">
          <ac:chgData name="소 민환" userId="367441008b9a3a76" providerId="LiveId" clId="{064A87A1-1E73-4548-9177-59600C18AB2E}" dt="2020-10-02T16:18:13.624" v="3206"/>
          <ac:spMkLst>
            <pc:docMk/>
            <pc:sldMk cId="3193530682" sldId="274"/>
            <ac:spMk id="40" creationId="{D21B23DB-D77D-4ACB-BF99-A5A56A25B725}"/>
          </ac:spMkLst>
        </pc:spChg>
        <pc:spChg chg="add mod">
          <ac:chgData name="소 민환" userId="367441008b9a3a76" providerId="LiveId" clId="{064A87A1-1E73-4548-9177-59600C18AB2E}" dt="2020-10-02T16:19:30.929" v="3232" actId="14100"/>
          <ac:spMkLst>
            <pc:docMk/>
            <pc:sldMk cId="3193530682" sldId="274"/>
            <ac:spMk id="41" creationId="{77ED1163-070D-4269-BB24-E61A3521714B}"/>
          </ac:spMkLst>
        </pc:spChg>
        <pc:spChg chg="add mod">
          <ac:chgData name="소 민환" userId="367441008b9a3a76" providerId="LiveId" clId="{064A87A1-1E73-4548-9177-59600C18AB2E}" dt="2020-10-02T16:19:47.525" v="3242" actId="692"/>
          <ac:spMkLst>
            <pc:docMk/>
            <pc:sldMk cId="3193530682" sldId="274"/>
            <ac:spMk id="42" creationId="{F931D9CF-06C6-4B89-9221-5751377284DE}"/>
          </ac:spMkLst>
        </pc:spChg>
        <pc:spChg chg="add mod">
          <ac:chgData name="소 민환" userId="367441008b9a3a76" providerId="LiveId" clId="{064A87A1-1E73-4548-9177-59600C18AB2E}" dt="2020-10-02T16:20:02.845" v="3250" actId="692"/>
          <ac:spMkLst>
            <pc:docMk/>
            <pc:sldMk cId="3193530682" sldId="274"/>
            <ac:spMk id="43" creationId="{61DD3420-CF56-4E8E-84AD-5D9CCEF66781}"/>
          </ac:spMkLst>
        </pc:spChg>
        <pc:spChg chg="add mod">
          <ac:chgData name="소 민환" userId="367441008b9a3a76" providerId="LiveId" clId="{064A87A1-1E73-4548-9177-59600C18AB2E}" dt="2020-10-02T16:20:28.624" v="3259" actId="692"/>
          <ac:spMkLst>
            <pc:docMk/>
            <pc:sldMk cId="3193530682" sldId="274"/>
            <ac:spMk id="44" creationId="{736FC15D-59F8-428B-993D-EC3590192E8C}"/>
          </ac:spMkLst>
        </pc:spChg>
        <pc:grpChg chg="add del mod">
          <ac:chgData name="소 민환" userId="367441008b9a3a76" providerId="LiveId" clId="{064A87A1-1E73-4548-9177-59600C18AB2E}" dt="2020-10-02T16:17:07.262" v="3195" actId="165"/>
          <ac:grpSpMkLst>
            <pc:docMk/>
            <pc:sldMk cId="3193530682" sldId="274"/>
            <ac:grpSpMk id="6" creationId="{CFD69BD8-46AF-4290-B93A-8602CDB49C50}"/>
          </ac:grpSpMkLst>
        </pc:grpChg>
        <pc:grpChg chg="add del mod">
          <ac:chgData name="소 민환" userId="367441008b9a3a76" providerId="LiveId" clId="{064A87A1-1E73-4548-9177-59600C18AB2E}" dt="2020-10-02T16:17:02.301" v="3194" actId="478"/>
          <ac:grpSpMkLst>
            <pc:docMk/>
            <pc:sldMk cId="3193530682" sldId="274"/>
            <ac:grpSpMk id="11" creationId="{A87F48CE-0FD4-488E-8415-DA34AA2F5BF8}"/>
          </ac:grpSpMkLst>
        </pc:grpChg>
        <pc:grpChg chg="mod">
          <ac:chgData name="소 민환" userId="367441008b9a3a76" providerId="LiveId" clId="{064A87A1-1E73-4548-9177-59600C18AB2E}" dt="2020-10-02T16:16:06.145" v="3187"/>
          <ac:grpSpMkLst>
            <pc:docMk/>
            <pc:sldMk cId="3193530682" sldId="274"/>
            <ac:grpSpMk id="12" creationId="{E752939B-0AD8-49A9-8715-027E1B2F6370}"/>
          </ac:grpSpMkLst>
        </pc:grpChg>
        <pc:grpChg chg="mod">
          <ac:chgData name="소 민환" userId="367441008b9a3a76" providerId="LiveId" clId="{064A87A1-1E73-4548-9177-59600C18AB2E}" dt="2020-10-02T16:16:06.145" v="3187"/>
          <ac:grpSpMkLst>
            <pc:docMk/>
            <pc:sldMk cId="3193530682" sldId="274"/>
            <ac:grpSpMk id="14" creationId="{98E663B9-92FA-41CC-BEBB-6A25B696E3BE}"/>
          </ac:grpSpMkLst>
        </pc:grpChg>
        <pc:grpChg chg="mod">
          <ac:chgData name="소 민환" userId="367441008b9a3a76" providerId="LiveId" clId="{064A87A1-1E73-4548-9177-59600C18AB2E}" dt="2020-10-02T16:16:06.145" v="3187"/>
          <ac:grpSpMkLst>
            <pc:docMk/>
            <pc:sldMk cId="3193530682" sldId="274"/>
            <ac:grpSpMk id="16" creationId="{667929FD-5889-4270-A943-63E1AD877C2D}"/>
          </ac:grpSpMkLst>
        </pc:grpChg>
        <pc:grpChg chg="add del mod">
          <ac:chgData name="소 민환" userId="367441008b9a3a76" providerId="LiveId" clId="{064A87A1-1E73-4548-9177-59600C18AB2E}" dt="2020-10-02T16:17:07.262" v="3195" actId="165"/>
          <ac:grpSpMkLst>
            <pc:docMk/>
            <pc:sldMk cId="3193530682" sldId="274"/>
            <ac:grpSpMk id="22" creationId="{13F1FCEA-6E1C-4622-BD1E-3157CE7B4E2D}"/>
          </ac:grpSpMkLst>
        </pc:grpChg>
        <pc:grpChg chg="mod topLvl">
          <ac:chgData name="소 민환" userId="367441008b9a3a76" providerId="LiveId" clId="{064A87A1-1E73-4548-9177-59600C18AB2E}" dt="2020-10-02T16:17:07.262" v="3195" actId="165"/>
          <ac:grpSpMkLst>
            <pc:docMk/>
            <pc:sldMk cId="3193530682" sldId="274"/>
            <ac:grpSpMk id="23" creationId="{F6CE7F3C-9327-4631-834B-078818F2C65B}"/>
          </ac:grpSpMkLst>
        </pc:grpChg>
        <pc:grpChg chg="mod">
          <ac:chgData name="소 민환" userId="367441008b9a3a76" providerId="LiveId" clId="{064A87A1-1E73-4548-9177-59600C18AB2E}" dt="2020-10-02T16:17:07.262" v="3195" actId="165"/>
          <ac:grpSpMkLst>
            <pc:docMk/>
            <pc:sldMk cId="3193530682" sldId="274"/>
            <ac:grpSpMk id="25" creationId="{29C5CD7B-F0DA-4B6D-938A-378FC982557F}"/>
          </ac:grpSpMkLst>
        </pc:grpChg>
        <pc:grpChg chg="mod">
          <ac:chgData name="소 민환" userId="367441008b9a3a76" providerId="LiveId" clId="{064A87A1-1E73-4548-9177-59600C18AB2E}" dt="2020-10-02T16:17:07.262" v="3195" actId="165"/>
          <ac:grpSpMkLst>
            <pc:docMk/>
            <pc:sldMk cId="3193530682" sldId="274"/>
            <ac:grpSpMk id="27" creationId="{A71B3B40-393E-4872-898B-624FB22C6EAE}"/>
          </ac:grpSpMkLst>
        </pc:grpChg>
        <pc:grpChg chg="add mod">
          <ac:chgData name="소 민환" userId="367441008b9a3a76" providerId="LiveId" clId="{064A87A1-1E73-4548-9177-59600C18AB2E}" dt="2020-10-02T16:18:53.341" v="3217" actId="1076"/>
          <ac:grpSpMkLst>
            <pc:docMk/>
            <pc:sldMk cId="3193530682" sldId="274"/>
            <ac:grpSpMk id="32" creationId="{E19314B1-E94C-4B0F-9E9E-62233FE3761E}"/>
          </ac:grpSpMkLst>
        </pc:grpChg>
        <pc:grpChg chg="mod">
          <ac:chgData name="소 민환" userId="367441008b9a3a76" providerId="LiveId" clId="{064A87A1-1E73-4548-9177-59600C18AB2E}" dt="2020-10-02T16:18:13.624" v="3206"/>
          <ac:grpSpMkLst>
            <pc:docMk/>
            <pc:sldMk cId="3193530682" sldId="274"/>
            <ac:grpSpMk id="33" creationId="{8E7349A3-094B-497A-87D3-1833128B2FE7}"/>
          </ac:grpSpMkLst>
        </pc:grpChg>
        <pc:grpChg chg="mod">
          <ac:chgData name="소 민환" userId="367441008b9a3a76" providerId="LiveId" clId="{064A87A1-1E73-4548-9177-59600C18AB2E}" dt="2020-10-02T16:18:13.624" v="3206"/>
          <ac:grpSpMkLst>
            <pc:docMk/>
            <pc:sldMk cId="3193530682" sldId="274"/>
            <ac:grpSpMk id="35" creationId="{D786984F-AB0F-4021-A0D2-4EB181C57CFF}"/>
          </ac:grpSpMkLst>
        </pc:grpChg>
        <pc:grpChg chg="mod">
          <ac:chgData name="소 민환" userId="367441008b9a3a76" providerId="LiveId" clId="{064A87A1-1E73-4548-9177-59600C18AB2E}" dt="2020-10-02T16:18:13.624" v="3206"/>
          <ac:grpSpMkLst>
            <pc:docMk/>
            <pc:sldMk cId="3193530682" sldId="274"/>
            <ac:grpSpMk id="37" creationId="{EC0D327F-C684-4833-8C4E-9634EA042A88}"/>
          </ac:grpSpMkLst>
        </pc:grpChg>
        <pc:graphicFrameChg chg="add del mod">
          <ac:chgData name="소 민환" userId="367441008b9a3a76" providerId="LiveId" clId="{064A87A1-1E73-4548-9177-59600C18AB2E}" dt="2020-10-02T16:16:23.768" v="3190" actId="478"/>
          <ac:graphicFrameMkLst>
            <pc:docMk/>
            <pc:sldMk cId="3193530682" sldId="274"/>
            <ac:graphicFrameMk id="10" creationId="{BF4489EE-9BD9-4AFD-A6B5-64516D6E6168}"/>
          </ac:graphicFrameMkLst>
        </pc:graphicFrameChg>
        <pc:graphicFrameChg chg="add mod modGraphic">
          <ac:chgData name="소 민환" userId="367441008b9a3a76" providerId="LiveId" clId="{064A87A1-1E73-4548-9177-59600C18AB2E}" dt="2020-10-02T16:18:43.898" v="3215" actId="1076"/>
          <ac:graphicFrameMkLst>
            <pc:docMk/>
            <pc:sldMk cId="3193530682" sldId="274"/>
            <ac:graphicFrameMk id="21" creationId="{53AB0C31-37CF-457F-BD87-3A8B5D451FB1}"/>
          </ac:graphicFrameMkLst>
        </pc:graphicFrameChg>
        <pc:picChg chg="add del">
          <ac:chgData name="소 민환" userId="367441008b9a3a76" providerId="LiveId" clId="{064A87A1-1E73-4548-9177-59600C18AB2E}" dt="2020-10-02T14:58:17.175" v="3166" actId="22"/>
          <ac:picMkLst>
            <pc:docMk/>
            <pc:sldMk cId="3193530682" sldId="274"/>
            <ac:picMk id="5" creationId="{66A0AC51-7738-40BA-916A-A587FD3D0D3F}"/>
          </ac:picMkLst>
        </pc:picChg>
        <pc:picChg chg="mod topLvl">
          <ac:chgData name="소 민환" userId="367441008b9a3a76" providerId="LiveId" clId="{064A87A1-1E73-4548-9177-59600C18AB2E}" dt="2020-10-02T16:18:34.970" v="3212" actId="1076"/>
          <ac:picMkLst>
            <pc:docMk/>
            <pc:sldMk cId="3193530682" sldId="274"/>
            <ac:picMk id="7" creationId="{A09D9E58-66DD-4832-9FF8-4BF12F49FBF9}"/>
          </ac:picMkLst>
        </pc:picChg>
        <pc:cxnChg chg="add mod">
          <ac:chgData name="소 민환" userId="367441008b9a3a76" providerId="LiveId" clId="{064A87A1-1E73-4548-9177-59600C18AB2E}" dt="2020-10-02T16:21:05.967" v="3264" actId="14100"/>
          <ac:cxnSpMkLst>
            <pc:docMk/>
            <pc:sldMk cId="3193530682" sldId="274"/>
            <ac:cxnSpMk id="46" creationId="{1A93EC7C-5CBC-451E-A4EB-EF2D355D0559}"/>
          </ac:cxnSpMkLst>
        </pc:cxnChg>
        <pc:cxnChg chg="add mod">
          <ac:chgData name="소 민환" userId="367441008b9a3a76" providerId="LiveId" clId="{064A87A1-1E73-4548-9177-59600C18AB2E}" dt="2020-10-02T16:21:02.820" v="3263" actId="692"/>
          <ac:cxnSpMkLst>
            <pc:docMk/>
            <pc:sldMk cId="3193530682" sldId="274"/>
            <ac:cxnSpMk id="48" creationId="{2C9C3C46-9E05-43D8-AEAD-FF479B706918}"/>
          </ac:cxnSpMkLst>
        </pc:cxnChg>
        <pc:cxnChg chg="add mod">
          <ac:chgData name="소 민환" userId="367441008b9a3a76" providerId="LiveId" clId="{064A87A1-1E73-4548-9177-59600C18AB2E}" dt="2020-10-02T16:21:22.644" v="3266" actId="692"/>
          <ac:cxnSpMkLst>
            <pc:docMk/>
            <pc:sldMk cId="3193530682" sldId="274"/>
            <ac:cxnSpMk id="51" creationId="{79C1DC18-2EF5-47EB-8B4A-300F91A25C6B}"/>
          </ac:cxnSpMkLst>
        </pc:cxnChg>
        <pc:cxnChg chg="add del mod">
          <ac:chgData name="소 민환" userId="367441008b9a3a76" providerId="LiveId" clId="{064A87A1-1E73-4548-9177-59600C18AB2E}" dt="2020-10-02T16:21:35.579" v="3268" actId="11529"/>
          <ac:cxnSpMkLst>
            <pc:docMk/>
            <pc:sldMk cId="3193530682" sldId="274"/>
            <ac:cxnSpMk id="53" creationId="{887E18AC-379D-490A-8A2C-45ACD1CF1A5A}"/>
          </ac:cxnSpMkLst>
        </pc:cxnChg>
        <pc:cxnChg chg="add del mod">
          <ac:chgData name="소 민환" userId="367441008b9a3a76" providerId="LiveId" clId="{064A87A1-1E73-4548-9177-59600C18AB2E}" dt="2020-10-02T16:21:48.793" v="3270" actId="478"/>
          <ac:cxnSpMkLst>
            <pc:docMk/>
            <pc:sldMk cId="3193530682" sldId="274"/>
            <ac:cxnSpMk id="55" creationId="{330D0830-0818-4C36-B0C6-6F0AE4ECC973}"/>
          </ac:cxnSpMkLst>
        </pc:cxnChg>
        <pc:cxnChg chg="add mod">
          <ac:chgData name="소 민환" userId="367441008b9a3a76" providerId="LiveId" clId="{064A87A1-1E73-4548-9177-59600C18AB2E}" dt="2020-10-02T16:21:55.996" v="3272" actId="692"/>
          <ac:cxnSpMkLst>
            <pc:docMk/>
            <pc:sldMk cId="3193530682" sldId="274"/>
            <ac:cxnSpMk id="57" creationId="{BAA67DE3-398C-4877-B11F-F952B305EB34}"/>
          </ac:cxnSpMkLst>
        </pc:cxnChg>
      </pc:sldChg>
      <pc:sldChg chg="addSp delSp modSp new mod">
        <pc:chgData name="소 민환" userId="367441008b9a3a76" providerId="LiveId" clId="{064A87A1-1E73-4548-9177-59600C18AB2E}" dt="2020-10-04T01:28:16.613" v="6127" actId="1076"/>
        <pc:sldMkLst>
          <pc:docMk/>
          <pc:sldMk cId="3175517327" sldId="275"/>
        </pc:sldMkLst>
        <pc:spChg chg="add mod">
          <ac:chgData name="소 민환" userId="367441008b9a3a76" providerId="LiveId" clId="{064A87A1-1E73-4548-9177-59600C18AB2E}" dt="2020-10-04T01:27:51.884" v="6120" actId="1076"/>
          <ac:spMkLst>
            <pc:docMk/>
            <pc:sldMk cId="3175517327" sldId="275"/>
            <ac:spMk id="2" creationId="{638E66B5-3EF2-46CB-9D87-2097082CB33A}"/>
          </ac:spMkLst>
        </pc:spChg>
        <pc:spChg chg="add del mod">
          <ac:chgData name="소 민환" userId="367441008b9a3a76" providerId="LiveId" clId="{064A87A1-1E73-4548-9177-59600C18AB2E}" dt="2020-10-03T14:32:00.820" v="5584" actId="478"/>
          <ac:spMkLst>
            <pc:docMk/>
            <pc:sldMk cId="3175517327" sldId="275"/>
            <ac:spMk id="2" creationId="{EDC61EF1-07C7-4112-A4AF-636CF3ED3288}"/>
          </ac:spMkLst>
        </pc:spChg>
        <pc:spChg chg="add del mod">
          <ac:chgData name="소 민환" userId="367441008b9a3a76" providerId="LiveId" clId="{064A87A1-1E73-4548-9177-59600C18AB2E}" dt="2020-10-03T10:29:25.187" v="5518" actId="478"/>
          <ac:spMkLst>
            <pc:docMk/>
            <pc:sldMk cId="3175517327" sldId="275"/>
            <ac:spMk id="3" creationId="{0FEF2262-6440-4966-8194-F2415684C297}"/>
          </ac:spMkLst>
        </pc:spChg>
        <pc:spChg chg="add mod">
          <ac:chgData name="소 민환" userId="367441008b9a3a76" providerId="LiveId" clId="{064A87A1-1E73-4548-9177-59600C18AB2E}" dt="2020-10-04T01:28:01.058" v="6123" actId="1076"/>
          <ac:spMkLst>
            <pc:docMk/>
            <pc:sldMk cId="3175517327" sldId="275"/>
            <ac:spMk id="3" creationId="{52D960BE-6D34-4F1A-8F82-A2D5FC878AEC}"/>
          </ac:spMkLst>
        </pc:spChg>
        <pc:spChg chg="add del mod">
          <ac:chgData name="소 민환" userId="367441008b9a3a76" providerId="LiveId" clId="{064A87A1-1E73-4548-9177-59600C18AB2E}" dt="2020-10-03T14:32:05.086" v="5587" actId="478"/>
          <ac:spMkLst>
            <pc:docMk/>
            <pc:sldMk cId="3175517327" sldId="275"/>
            <ac:spMk id="3" creationId="{E143A69D-F0B0-4A0D-A186-284AACBB22F8}"/>
          </ac:spMkLst>
        </pc:spChg>
        <pc:spChg chg="add del mod">
          <ac:chgData name="소 민환" userId="367441008b9a3a76" providerId="LiveId" clId="{064A87A1-1E73-4548-9177-59600C18AB2E}" dt="2020-10-03T14:32:01.453" v="5585" actId="478"/>
          <ac:spMkLst>
            <pc:docMk/>
            <pc:sldMk cId="3175517327" sldId="275"/>
            <ac:spMk id="4" creationId="{760576CF-3937-417B-9B4C-80C441D88BF8}"/>
          </ac:spMkLst>
        </pc:spChg>
        <pc:spChg chg="add mod">
          <ac:chgData name="소 민환" userId="367441008b9a3a76" providerId="LiveId" clId="{064A87A1-1E73-4548-9177-59600C18AB2E}" dt="2020-10-04T01:28:10.978" v="6125" actId="1076"/>
          <ac:spMkLst>
            <pc:docMk/>
            <pc:sldMk cId="3175517327" sldId="275"/>
            <ac:spMk id="4" creationId="{AE0D8FB3-0C9E-454F-86C7-66E9F012C3E7}"/>
          </ac:spMkLst>
        </pc:spChg>
        <pc:spChg chg="add del mod">
          <ac:chgData name="소 민환" userId="367441008b9a3a76" providerId="LiveId" clId="{064A87A1-1E73-4548-9177-59600C18AB2E}" dt="2020-10-03T08:29:40.634" v="3997" actId="478"/>
          <ac:spMkLst>
            <pc:docMk/>
            <pc:sldMk cId="3175517327" sldId="275"/>
            <ac:spMk id="4" creationId="{EBA3AC89-162D-4863-A664-5907689F6C55}"/>
          </ac:spMkLst>
        </pc:spChg>
        <pc:spChg chg="add mod">
          <ac:chgData name="소 민환" userId="367441008b9a3a76" providerId="LiveId" clId="{064A87A1-1E73-4548-9177-59600C18AB2E}" dt="2020-10-04T01:28:16.613" v="6127" actId="1076"/>
          <ac:spMkLst>
            <pc:docMk/>
            <pc:sldMk cId="3175517327" sldId="275"/>
            <ac:spMk id="5" creationId="{74E4A4AD-AC81-4CCD-AA3B-E89D4086FFA9}"/>
          </ac:spMkLst>
        </pc:spChg>
        <pc:spChg chg="add del mod">
          <ac:chgData name="소 민환" userId="367441008b9a3a76" providerId="LiveId" clId="{064A87A1-1E73-4548-9177-59600C18AB2E}" dt="2020-10-03T14:32:04.254" v="5586" actId="478"/>
          <ac:spMkLst>
            <pc:docMk/>
            <pc:sldMk cId="3175517327" sldId="275"/>
            <ac:spMk id="5" creationId="{80E82148-8467-4E43-9E68-DF7AE7BFD909}"/>
          </ac:spMkLst>
        </pc:spChg>
        <pc:spChg chg="add del mod">
          <ac:chgData name="소 민환" userId="367441008b9a3a76" providerId="LiveId" clId="{064A87A1-1E73-4548-9177-59600C18AB2E}" dt="2020-10-03T16:13:19.576" v="5776" actId="478"/>
          <ac:spMkLst>
            <pc:docMk/>
            <pc:sldMk cId="3175517327" sldId="275"/>
            <ac:spMk id="6" creationId="{2B87A720-A18A-4F98-8304-41E089CB21D6}"/>
          </ac:spMkLst>
        </pc:spChg>
        <pc:spChg chg="add mod topLvl">
          <ac:chgData name="소 민환" userId="367441008b9a3a76" providerId="LiveId" clId="{064A87A1-1E73-4548-9177-59600C18AB2E}" dt="2020-10-03T08:26:10.290" v="3854" actId="164"/>
          <ac:spMkLst>
            <pc:docMk/>
            <pc:sldMk cId="3175517327" sldId="275"/>
            <ac:spMk id="6" creationId="{7A0DF56D-7D45-44C8-B793-651794A5E46A}"/>
          </ac:spMkLst>
        </pc:spChg>
        <pc:spChg chg="add del mod">
          <ac:chgData name="소 민환" userId="367441008b9a3a76" providerId="LiveId" clId="{064A87A1-1E73-4548-9177-59600C18AB2E}" dt="2020-10-03T16:13:28.781" v="5778" actId="478"/>
          <ac:spMkLst>
            <pc:docMk/>
            <pc:sldMk cId="3175517327" sldId="275"/>
            <ac:spMk id="7" creationId="{BAD20F99-4E6E-4744-B774-63627D6CCC19}"/>
          </ac:spMkLst>
        </pc:spChg>
        <pc:spChg chg="add del mod">
          <ac:chgData name="소 민환" userId="367441008b9a3a76" providerId="LiveId" clId="{064A87A1-1E73-4548-9177-59600C18AB2E}" dt="2020-10-03T16:13:49.617" v="5782" actId="478"/>
          <ac:spMkLst>
            <pc:docMk/>
            <pc:sldMk cId="3175517327" sldId="275"/>
            <ac:spMk id="8" creationId="{4EF60F21-3B0D-40E0-86DA-F68CF4361F24}"/>
          </ac:spMkLst>
        </pc:spChg>
        <pc:spChg chg="add del">
          <ac:chgData name="소 민환" userId="367441008b9a3a76" providerId="LiveId" clId="{064A87A1-1E73-4548-9177-59600C18AB2E}" dt="2020-10-03T08:22:38.524" v="3825" actId="22"/>
          <ac:spMkLst>
            <pc:docMk/>
            <pc:sldMk cId="3175517327" sldId="275"/>
            <ac:spMk id="8" creationId="{DBF4BF31-00FB-4C7D-B899-B7D25B798B43}"/>
          </ac:spMkLst>
        </pc:spChg>
        <pc:spChg chg="add del mod">
          <ac:chgData name="소 민환" userId="367441008b9a3a76" providerId="LiveId" clId="{064A87A1-1E73-4548-9177-59600C18AB2E}" dt="2020-10-03T16:13:30.199" v="5779" actId="478"/>
          <ac:spMkLst>
            <pc:docMk/>
            <pc:sldMk cId="3175517327" sldId="275"/>
            <ac:spMk id="9" creationId="{9A12D859-76C0-4398-8163-F3089DB5E08E}"/>
          </ac:spMkLst>
        </pc:spChg>
        <pc:spChg chg="add del mod">
          <ac:chgData name="소 민환" userId="367441008b9a3a76" providerId="LiveId" clId="{064A87A1-1E73-4548-9177-59600C18AB2E}" dt="2020-10-03T16:13:43.597" v="5781" actId="478"/>
          <ac:spMkLst>
            <pc:docMk/>
            <pc:sldMk cId="3175517327" sldId="275"/>
            <ac:spMk id="10" creationId="{980C206F-08E2-41B9-9877-2303A75169FE}"/>
          </ac:spMkLst>
        </pc:spChg>
        <pc:spChg chg="mod">
          <ac:chgData name="소 민환" userId="367441008b9a3a76" providerId="LiveId" clId="{064A87A1-1E73-4548-9177-59600C18AB2E}" dt="2020-10-03T08:25:03.843" v="3841" actId="165"/>
          <ac:spMkLst>
            <pc:docMk/>
            <pc:sldMk cId="3175517327" sldId="275"/>
            <ac:spMk id="11" creationId="{6C35546E-78AC-4BAD-964B-18E8C93686AC}"/>
          </ac:spMkLst>
        </pc:spChg>
        <pc:spChg chg="add del mod">
          <ac:chgData name="소 민환" userId="367441008b9a3a76" providerId="LiveId" clId="{064A87A1-1E73-4548-9177-59600C18AB2E}" dt="2020-10-03T16:13:42.163" v="5780" actId="478"/>
          <ac:spMkLst>
            <pc:docMk/>
            <pc:sldMk cId="3175517327" sldId="275"/>
            <ac:spMk id="11" creationId="{7DFA570E-4152-4E7C-BA54-4DA0BCE8DA19}"/>
          </ac:spMkLst>
        </pc:spChg>
        <pc:spChg chg="add del mod">
          <ac:chgData name="소 민환" userId="367441008b9a3a76" providerId="LiveId" clId="{064A87A1-1E73-4548-9177-59600C18AB2E}" dt="2020-10-03T14:33:49.458" v="5613" actId="478"/>
          <ac:spMkLst>
            <pc:docMk/>
            <pc:sldMk cId="3175517327" sldId="275"/>
            <ac:spMk id="12" creationId="{BC0D6C68-91D4-402C-85C6-B6D7781414AA}"/>
          </ac:spMkLst>
        </pc:spChg>
        <pc:spChg chg="add mod">
          <ac:chgData name="소 민환" userId="367441008b9a3a76" providerId="LiveId" clId="{064A87A1-1E73-4548-9177-59600C18AB2E}" dt="2020-10-03T16:29:18.308" v="5869" actId="164"/>
          <ac:spMkLst>
            <pc:docMk/>
            <pc:sldMk cId="3175517327" sldId="275"/>
            <ac:spMk id="13" creationId="{9BDC7AF7-93CF-4B35-BF96-8482096855E0}"/>
          </ac:spMkLst>
        </pc:spChg>
        <pc:spChg chg="mod">
          <ac:chgData name="소 민환" userId="367441008b9a3a76" providerId="LiveId" clId="{064A87A1-1E73-4548-9177-59600C18AB2E}" dt="2020-10-03T08:25:03.843" v="3841" actId="165"/>
          <ac:spMkLst>
            <pc:docMk/>
            <pc:sldMk cId="3175517327" sldId="275"/>
            <ac:spMk id="13" creationId="{EBEB5F49-3F38-43D8-9A65-95AA060D05A7}"/>
          </ac:spMkLst>
        </pc:spChg>
        <pc:spChg chg="add del mod topLvl">
          <ac:chgData name="소 민환" userId="367441008b9a3a76" providerId="LiveId" clId="{064A87A1-1E73-4548-9177-59600C18AB2E}" dt="2020-10-03T16:14:47.334" v="5791" actId="478"/>
          <ac:spMkLst>
            <pc:docMk/>
            <pc:sldMk cId="3175517327" sldId="275"/>
            <ac:spMk id="14" creationId="{AA22DA8B-618B-4A99-A121-3B75D0A7FA3C}"/>
          </ac:spMkLst>
        </pc:spChg>
        <pc:spChg chg="mod">
          <ac:chgData name="소 민환" userId="367441008b9a3a76" providerId="LiveId" clId="{064A87A1-1E73-4548-9177-59600C18AB2E}" dt="2020-10-03T08:25:03.843" v="3841" actId="165"/>
          <ac:spMkLst>
            <pc:docMk/>
            <pc:sldMk cId="3175517327" sldId="275"/>
            <ac:spMk id="14" creationId="{FDFC1EBB-17A2-4F0D-B318-BCD8BCB8AB8B}"/>
          </ac:spMkLst>
        </pc:spChg>
        <pc:spChg chg="mod">
          <ac:chgData name="소 민환" userId="367441008b9a3a76" providerId="LiveId" clId="{064A87A1-1E73-4548-9177-59600C18AB2E}" dt="2020-10-03T08:25:03.843" v="3841" actId="165"/>
          <ac:spMkLst>
            <pc:docMk/>
            <pc:sldMk cId="3175517327" sldId="275"/>
            <ac:spMk id="15" creationId="{CD52145E-913F-4467-ABB0-BB0B64DB5462}"/>
          </ac:spMkLst>
        </pc:spChg>
        <pc:spChg chg="add del mod">
          <ac:chgData name="소 민환" userId="367441008b9a3a76" providerId="LiveId" clId="{064A87A1-1E73-4548-9177-59600C18AB2E}" dt="2020-10-03T16:12:29.629" v="5766" actId="22"/>
          <ac:spMkLst>
            <pc:docMk/>
            <pc:sldMk cId="3175517327" sldId="275"/>
            <ac:spMk id="16" creationId="{204B41D9-927B-4F58-A0A6-77138ADD7199}"/>
          </ac:spMkLst>
        </pc:spChg>
        <pc:spChg chg="add mod">
          <ac:chgData name="소 민환" userId="367441008b9a3a76" providerId="LiveId" clId="{064A87A1-1E73-4548-9177-59600C18AB2E}" dt="2020-10-03T16:29:48.505" v="5873" actId="1076"/>
          <ac:spMkLst>
            <pc:docMk/>
            <pc:sldMk cId="3175517327" sldId="275"/>
            <ac:spMk id="19" creationId="{E12153C2-8144-43A0-9ECC-E5BBC9B77F47}"/>
          </ac:spMkLst>
        </pc:spChg>
        <pc:spChg chg="del mod topLvl">
          <ac:chgData name="소 민환" userId="367441008b9a3a76" providerId="LiveId" clId="{064A87A1-1E73-4548-9177-59600C18AB2E}" dt="2020-10-03T16:28:35.709" v="5853" actId="478"/>
          <ac:spMkLst>
            <pc:docMk/>
            <pc:sldMk cId="3175517327" sldId="275"/>
            <ac:spMk id="22" creationId="{9DDA1907-EE1A-4FD5-A7BA-6F4B56277474}"/>
          </ac:spMkLst>
        </pc:spChg>
        <pc:spChg chg="add del mod">
          <ac:chgData name="소 민환" userId="367441008b9a3a76" providerId="LiveId" clId="{064A87A1-1E73-4548-9177-59600C18AB2E}" dt="2020-10-03T16:26:53.047" v="5819" actId="478"/>
          <ac:spMkLst>
            <pc:docMk/>
            <pc:sldMk cId="3175517327" sldId="275"/>
            <ac:spMk id="23" creationId="{6012C247-40EF-4623-813D-AECE1F9727B4}"/>
          </ac:spMkLst>
        </pc:spChg>
        <pc:spChg chg="add del mod">
          <ac:chgData name="소 민환" userId="367441008b9a3a76" providerId="LiveId" clId="{064A87A1-1E73-4548-9177-59600C18AB2E}" dt="2020-10-03T16:27:19.928" v="5843" actId="478"/>
          <ac:spMkLst>
            <pc:docMk/>
            <pc:sldMk cId="3175517327" sldId="275"/>
            <ac:spMk id="24" creationId="{B5FFCE11-30DB-4805-8E80-473E1E4FB4EE}"/>
          </ac:spMkLst>
        </pc:spChg>
        <pc:spChg chg="add mod">
          <ac:chgData name="소 민환" userId="367441008b9a3a76" providerId="LiveId" clId="{064A87A1-1E73-4548-9177-59600C18AB2E}" dt="2020-10-03T16:29:18.308" v="5869" actId="164"/>
          <ac:spMkLst>
            <pc:docMk/>
            <pc:sldMk cId="3175517327" sldId="275"/>
            <ac:spMk id="26" creationId="{771BD540-6D8E-4D50-8680-D78D9749C878}"/>
          </ac:spMkLst>
        </pc:spChg>
        <pc:spChg chg="mod">
          <ac:chgData name="소 민환" userId="367441008b9a3a76" providerId="LiveId" clId="{064A87A1-1E73-4548-9177-59600C18AB2E}" dt="2020-10-03T09:53:01.768" v="4664"/>
          <ac:spMkLst>
            <pc:docMk/>
            <pc:sldMk cId="3175517327" sldId="275"/>
            <ac:spMk id="26" creationId="{989DB9C9-DE78-489A-A89A-3515782BB888}"/>
          </ac:spMkLst>
        </pc:spChg>
        <pc:spChg chg="add del mod">
          <ac:chgData name="소 민환" userId="367441008b9a3a76" providerId="LiveId" clId="{064A87A1-1E73-4548-9177-59600C18AB2E}" dt="2020-10-04T01:27:47.578" v="6119" actId="478"/>
          <ac:spMkLst>
            <pc:docMk/>
            <pc:sldMk cId="3175517327" sldId="275"/>
            <ac:spMk id="28" creationId="{73AF37C3-D544-4D09-85A7-1FBA9923AFA8}"/>
          </ac:spMkLst>
        </pc:spChg>
        <pc:spChg chg="add del mod">
          <ac:chgData name="소 민환" userId="367441008b9a3a76" providerId="LiveId" clId="{064A87A1-1E73-4548-9177-59600C18AB2E}" dt="2020-10-03T10:29:12.838" v="5515" actId="164"/>
          <ac:spMkLst>
            <pc:docMk/>
            <pc:sldMk cId="3175517327" sldId="275"/>
            <ac:spMk id="29" creationId="{237598E9-3FC2-4AE4-9536-D340F80135A4}"/>
          </ac:spMkLst>
        </pc:spChg>
        <pc:spChg chg="add mod">
          <ac:chgData name="소 민환" userId="367441008b9a3a76" providerId="LiveId" clId="{064A87A1-1E73-4548-9177-59600C18AB2E}" dt="2020-10-03T10:29:12.838" v="5515" actId="164"/>
          <ac:spMkLst>
            <pc:docMk/>
            <pc:sldMk cId="3175517327" sldId="275"/>
            <ac:spMk id="32" creationId="{C50C940E-14C0-44A0-BC4E-A49603102435}"/>
          </ac:spMkLst>
        </pc:spChg>
        <pc:spChg chg="add mod">
          <ac:chgData name="소 민환" userId="367441008b9a3a76" providerId="LiveId" clId="{064A87A1-1E73-4548-9177-59600C18AB2E}" dt="2020-10-03T10:29:12.838" v="5515" actId="164"/>
          <ac:spMkLst>
            <pc:docMk/>
            <pc:sldMk cId="3175517327" sldId="275"/>
            <ac:spMk id="34" creationId="{19D1D417-FDF7-42CC-A474-197BB21C85C3}"/>
          </ac:spMkLst>
        </pc:spChg>
        <pc:spChg chg="add mod">
          <ac:chgData name="소 민환" userId="367441008b9a3a76" providerId="LiveId" clId="{064A87A1-1E73-4548-9177-59600C18AB2E}" dt="2020-10-03T14:33:28.847" v="5607" actId="20577"/>
          <ac:spMkLst>
            <pc:docMk/>
            <pc:sldMk cId="3175517327" sldId="275"/>
            <ac:spMk id="36" creationId="{25E58521-4E21-432E-A149-FE715DE4B349}"/>
          </ac:spMkLst>
        </pc:spChg>
        <pc:spChg chg="add mod">
          <ac:chgData name="소 민환" userId="367441008b9a3a76" providerId="LiveId" clId="{064A87A1-1E73-4548-9177-59600C18AB2E}" dt="2020-10-03T16:27:11.276" v="5833" actId="20577"/>
          <ac:spMkLst>
            <pc:docMk/>
            <pc:sldMk cId="3175517327" sldId="275"/>
            <ac:spMk id="38" creationId="{1C3D3687-3DBA-4857-9CB6-611243F4F0A2}"/>
          </ac:spMkLst>
        </pc:spChg>
        <pc:spChg chg="add mod">
          <ac:chgData name="소 민환" userId="367441008b9a3a76" providerId="LiveId" clId="{064A87A1-1E73-4548-9177-59600C18AB2E}" dt="2020-10-03T16:27:16.474" v="5842" actId="20577"/>
          <ac:spMkLst>
            <pc:docMk/>
            <pc:sldMk cId="3175517327" sldId="275"/>
            <ac:spMk id="40" creationId="{56E954EA-1CD3-4128-BBB3-82037A7A6708}"/>
          </ac:spMkLst>
        </pc:spChg>
        <pc:spChg chg="add del mod">
          <ac:chgData name="소 민환" userId="367441008b9a3a76" providerId="LiveId" clId="{064A87A1-1E73-4548-9177-59600C18AB2E}" dt="2020-10-03T10:22:08.914" v="5373" actId="478"/>
          <ac:spMkLst>
            <pc:docMk/>
            <pc:sldMk cId="3175517327" sldId="275"/>
            <ac:spMk id="41" creationId="{FD6B20CB-7CF8-41F0-A59C-83BC2E0A32C9}"/>
          </ac:spMkLst>
        </pc:spChg>
        <pc:spChg chg="add mod">
          <ac:chgData name="소 민환" userId="367441008b9a3a76" providerId="LiveId" clId="{064A87A1-1E73-4548-9177-59600C18AB2E}" dt="2020-10-03T10:29:12.838" v="5515" actId="164"/>
          <ac:spMkLst>
            <pc:docMk/>
            <pc:sldMk cId="3175517327" sldId="275"/>
            <ac:spMk id="44" creationId="{521E2B38-9C47-4315-8B8F-DEB8A1BC888D}"/>
          </ac:spMkLst>
        </pc:spChg>
        <pc:spChg chg="add mod">
          <ac:chgData name="소 민환" userId="367441008b9a3a76" providerId="LiveId" clId="{064A87A1-1E73-4548-9177-59600C18AB2E}" dt="2020-10-03T16:29:18.308" v="5869" actId="164"/>
          <ac:spMkLst>
            <pc:docMk/>
            <pc:sldMk cId="3175517327" sldId="275"/>
            <ac:spMk id="46" creationId="{0104F8BD-194B-404A-AC38-D198F04653E9}"/>
          </ac:spMkLst>
        </pc:spChg>
        <pc:spChg chg="add del">
          <ac:chgData name="소 민환" userId="367441008b9a3a76" providerId="LiveId" clId="{064A87A1-1E73-4548-9177-59600C18AB2E}" dt="2020-10-03T10:23:33.354" v="5397" actId="22"/>
          <ac:spMkLst>
            <pc:docMk/>
            <pc:sldMk cId="3175517327" sldId="275"/>
            <ac:spMk id="46" creationId="{A88F21AF-D846-477F-BEC5-81C87B645BC3}"/>
          </ac:spMkLst>
        </pc:spChg>
        <pc:spChg chg="add del mod">
          <ac:chgData name="소 민환" userId="367441008b9a3a76" providerId="LiveId" clId="{064A87A1-1E73-4548-9177-59600C18AB2E}" dt="2020-10-04T01:27:44.973" v="6118" actId="478"/>
          <ac:spMkLst>
            <pc:docMk/>
            <pc:sldMk cId="3175517327" sldId="275"/>
            <ac:spMk id="47" creationId="{43B5BC23-AB80-46D0-A3DA-31F3E90DE05B}"/>
          </ac:spMkLst>
        </pc:spChg>
        <pc:spChg chg="add del">
          <ac:chgData name="소 민환" userId="367441008b9a3a76" providerId="LiveId" clId="{064A87A1-1E73-4548-9177-59600C18AB2E}" dt="2020-10-03T10:23:39.870" v="5400" actId="22"/>
          <ac:spMkLst>
            <pc:docMk/>
            <pc:sldMk cId="3175517327" sldId="275"/>
            <ac:spMk id="48" creationId="{0B7090B2-1A95-4A5C-9525-D11369FA0B1E}"/>
          </ac:spMkLst>
        </pc:spChg>
        <pc:spChg chg="add mod">
          <ac:chgData name="소 민환" userId="367441008b9a3a76" providerId="LiveId" clId="{064A87A1-1E73-4548-9177-59600C18AB2E}" dt="2020-10-03T14:36:47.528" v="5639" actId="571"/>
          <ac:spMkLst>
            <pc:docMk/>
            <pc:sldMk cId="3175517327" sldId="275"/>
            <ac:spMk id="48" creationId="{5A066810-5962-4917-B50E-2719304B75DA}"/>
          </ac:spMkLst>
        </pc:spChg>
        <pc:spChg chg="add del mod">
          <ac:chgData name="소 민환" userId="367441008b9a3a76" providerId="LiveId" clId="{064A87A1-1E73-4548-9177-59600C18AB2E}" dt="2020-10-04T01:27:40.717" v="6116" actId="478"/>
          <ac:spMkLst>
            <pc:docMk/>
            <pc:sldMk cId="3175517327" sldId="275"/>
            <ac:spMk id="49" creationId="{BBD3FC8E-FD07-496E-AC45-B84D7A2E5F6B}"/>
          </ac:spMkLst>
        </pc:spChg>
        <pc:spChg chg="add mod">
          <ac:chgData name="소 민환" userId="367441008b9a3a76" providerId="LiveId" clId="{064A87A1-1E73-4548-9177-59600C18AB2E}" dt="2020-10-03T10:29:12.838" v="5515" actId="164"/>
          <ac:spMkLst>
            <pc:docMk/>
            <pc:sldMk cId="3175517327" sldId="275"/>
            <ac:spMk id="50" creationId="{95A93BFF-A156-4943-98AE-600276D5A2DD}"/>
          </ac:spMkLst>
        </pc:spChg>
        <pc:spChg chg="add mod">
          <ac:chgData name="소 민환" userId="367441008b9a3a76" providerId="LiveId" clId="{064A87A1-1E73-4548-9177-59600C18AB2E}" dt="2020-10-03T10:29:12.838" v="5515" actId="164"/>
          <ac:spMkLst>
            <pc:docMk/>
            <pc:sldMk cId="3175517327" sldId="275"/>
            <ac:spMk id="52" creationId="{170EA152-75C7-4155-B60F-798156A1F265}"/>
          </ac:spMkLst>
        </pc:spChg>
        <pc:spChg chg="add del mod">
          <ac:chgData name="소 민환" userId="367441008b9a3a76" providerId="LiveId" clId="{064A87A1-1E73-4548-9177-59600C18AB2E}" dt="2020-10-04T01:27:42.306" v="6117" actId="478"/>
          <ac:spMkLst>
            <pc:docMk/>
            <pc:sldMk cId="3175517327" sldId="275"/>
            <ac:spMk id="53" creationId="{FF1A769A-6ACE-4D66-9840-CBD08208E4BE}"/>
          </ac:spMkLst>
        </pc:spChg>
        <pc:spChg chg="add mod">
          <ac:chgData name="소 민환" userId="367441008b9a3a76" providerId="LiveId" clId="{064A87A1-1E73-4548-9177-59600C18AB2E}" dt="2020-10-03T14:31:03.658" v="5579" actId="1076"/>
          <ac:spMkLst>
            <pc:docMk/>
            <pc:sldMk cId="3175517327" sldId="275"/>
            <ac:spMk id="54" creationId="{149148D4-7CBC-486D-B9C6-D2689310DF8D}"/>
          </ac:spMkLst>
        </pc:spChg>
        <pc:spChg chg="add mod">
          <ac:chgData name="소 민환" userId="367441008b9a3a76" providerId="LiveId" clId="{064A87A1-1E73-4548-9177-59600C18AB2E}" dt="2020-10-03T14:31:12.001" v="5580" actId="1076"/>
          <ac:spMkLst>
            <pc:docMk/>
            <pc:sldMk cId="3175517327" sldId="275"/>
            <ac:spMk id="56" creationId="{463C1346-C501-4C1A-9C60-522C252E6638}"/>
          </ac:spMkLst>
        </pc:spChg>
        <pc:spChg chg="add mod">
          <ac:chgData name="소 민환" userId="367441008b9a3a76" providerId="LiveId" clId="{064A87A1-1E73-4548-9177-59600C18AB2E}" dt="2020-10-03T14:33:08.515" v="5603" actId="1076"/>
          <ac:spMkLst>
            <pc:docMk/>
            <pc:sldMk cId="3175517327" sldId="275"/>
            <ac:spMk id="58" creationId="{8D50C948-E3AC-46EF-9E16-6157A7E0B786}"/>
          </ac:spMkLst>
        </pc:spChg>
        <pc:spChg chg="add mod">
          <ac:chgData name="소 민환" userId="367441008b9a3a76" providerId="LiveId" clId="{064A87A1-1E73-4548-9177-59600C18AB2E}" dt="2020-10-03T14:33:14.873" v="5604" actId="1076"/>
          <ac:spMkLst>
            <pc:docMk/>
            <pc:sldMk cId="3175517327" sldId="275"/>
            <ac:spMk id="60" creationId="{B2653758-1140-4E87-BBBF-18C129CE89CA}"/>
          </ac:spMkLst>
        </pc:spChg>
        <pc:spChg chg="add mod topLvl">
          <ac:chgData name="소 민환" userId="367441008b9a3a76" providerId="LiveId" clId="{064A87A1-1E73-4548-9177-59600C18AB2E}" dt="2020-10-03T16:29:18.308" v="5869" actId="164"/>
          <ac:spMkLst>
            <pc:docMk/>
            <pc:sldMk cId="3175517327" sldId="275"/>
            <ac:spMk id="62" creationId="{7BD759B6-31EB-49B5-90CA-84B9844B0072}"/>
          </ac:spMkLst>
        </pc:spChg>
        <pc:spChg chg="add del mod">
          <ac:chgData name="소 민환" userId="367441008b9a3a76" providerId="LiveId" clId="{064A87A1-1E73-4548-9177-59600C18AB2E}" dt="2020-10-03T14:32:06.507" v="5588" actId="478"/>
          <ac:spMkLst>
            <pc:docMk/>
            <pc:sldMk cId="3175517327" sldId="275"/>
            <ac:spMk id="64" creationId="{1105CD4E-8AB9-4DE9-9010-3FB65F6325AA}"/>
          </ac:spMkLst>
        </pc:spChg>
        <pc:spChg chg="add del mod">
          <ac:chgData name="소 민환" userId="367441008b9a3a76" providerId="LiveId" clId="{064A87A1-1E73-4548-9177-59600C18AB2E}" dt="2020-10-03T14:32:07.452" v="5589" actId="478"/>
          <ac:spMkLst>
            <pc:docMk/>
            <pc:sldMk cId="3175517327" sldId="275"/>
            <ac:spMk id="66" creationId="{655EC5F7-0CB7-41C9-94A8-4A3816BC77A3}"/>
          </ac:spMkLst>
        </pc:spChg>
        <pc:spChg chg="add mod">
          <ac:chgData name="소 민환" userId="367441008b9a3a76" providerId="LiveId" clId="{064A87A1-1E73-4548-9177-59600C18AB2E}" dt="2020-10-03T16:29:18.308" v="5869" actId="164"/>
          <ac:spMkLst>
            <pc:docMk/>
            <pc:sldMk cId="3175517327" sldId="275"/>
            <ac:spMk id="71" creationId="{A55A87FC-B816-4917-8777-2E4F51267EC1}"/>
          </ac:spMkLst>
        </pc:spChg>
        <pc:grpChg chg="add mod topLvl">
          <ac:chgData name="소 민환" userId="367441008b9a3a76" providerId="LiveId" clId="{064A87A1-1E73-4548-9177-59600C18AB2E}" dt="2020-10-03T08:26:10.290" v="3854" actId="164"/>
          <ac:grpSpMkLst>
            <pc:docMk/>
            <pc:sldMk cId="3175517327" sldId="275"/>
            <ac:grpSpMk id="9" creationId="{096DBB67-6E62-4295-8446-E18E67FB2157}"/>
          </ac:grpSpMkLst>
        </pc:grpChg>
        <pc:grpChg chg="mod">
          <ac:chgData name="소 민환" userId="367441008b9a3a76" providerId="LiveId" clId="{064A87A1-1E73-4548-9177-59600C18AB2E}" dt="2020-10-03T08:25:03.843" v="3841" actId="165"/>
          <ac:grpSpMkLst>
            <pc:docMk/>
            <pc:sldMk cId="3175517327" sldId="275"/>
            <ac:grpSpMk id="10" creationId="{F291A1E9-1441-4640-AB11-42D5674808F5}"/>
          </ac:grpSpMkLst>
        </pc:grpChg>
        <pc:grpChg chg="mod">
          <ac:chgData name="소 민환" userId="367441008b9a3a76" providerId="LiveId" clId="{064A87A1-1E73-4548-9177-59600C18AB2E}" dt="2020-10-03T08:25:03.843" v="3841" actId="165"/>
          <ac:grpSpMkLst>
            <pc:docMk/>
            <pc:sldMk cId="3175517327" sldId="275"/>
            <ac:grpSpMk id="12" creationId="{D5497F45-28CF-4345-BCA9-5AE9670C6817}"/>
          </ac:grpSpMkLst>
        </pc:grpChg>
        <pc:grpChg chg="add del mod">
          <ac:chgData name="소 민환" userId="367441008b9a3a76" providerId="LiveId" clId="{064A87A1-1E73-4548-9177-59600C18AB2E}" dt="2020-10-03T16:14:47.334" v="5791" actId="478"/>
          <ac:grpSpMkLst>
            <pc:docMk/>
            <pc:sldMk cId="3175517327" sldId="275"/>
            <ac:grpSpMk id="15" creationId="{9B366547-2A6F-46E5-A629-88B339A616E7}"/>
          </ac:grpSpMkLst>
        </pc:grpChg>
        <pc:grpChg chg="add del mod">
          <ac:chgData name="소 민환" userId="367441008b9a3a76" providerId="LiveId" clId="{064A87A1-1E73-4548-9177-59600C18AB2E}" dt="2020-10-03T08:25:03.843" v="3841" actId="165"/>
          <ac:grpSpMkLst>
            <pc:docMk/>
            <pc:sldMk cId="3175517327" sldId="275"/>
            <ac:grpSpMk id="16" creationId="{D8101264-E4E6-442F-975E-2E458046C012}"/>
          </ac:grpSpMkLst>
        </pc:grpChg>
        <pc:grpChg chg="add del mod">
          <ac:chgData name="소 민환" userId="367441008b9a3a76" providerId="LiveId" clId="{064A87A1-1E73-4548-9177-59600C18AB2E}" dt="2020-10-03T10:29:25.187" v="5518" actId="478"/>
          <ac:grpSpMkLst>
            <pc:docMk/>
            <pc:sldMk cId="3175517327" sldId="275"/>
            <ac:grpSpMk id="17" creationId="{A21CAB8B-628E-4ED6-9515-7A017859EA3E}"/>
          </ac:grpSpMkLst>
        </pc:grpChg>
        <pc:grpChg chg="add del mod">
          <ac:chgData name="소 민환" userId="367441008b9a3a76" providerId="LiveId" clId="{064A87A1-1E73-4548-9177-59600C18AB2E}" dt="2020-10-03T16:28:35.709" v="5853" actId="478"/>
          <ac:grpSpMkLst>
            <pc:docMk/>
            <pc:sldMk cId="3175517327" sldId="275"/>
            <ac:grpSpMk id="20" creationId="{3B5DB4C8-0D3C-48EC-AFD0-AEF66C1700F7}"/>
          </ac:grpSpMkLst>
        </pc:grpChg>
        <pc:grpChg chg="add del mod">
          <ac:chgData name="소 민환" userId="367441008b9a3a76" providerId="LiveId" clId="{064A87A1-1E73-4548-9177-59600C18AB2E}" dt="2020-10-03T09:53:03.041" v="4665"/>
          <ac:grpSpMkLst>
            <pc:docMk/>
            <pc:sldMk cId="3175517327" sldId="275"/>
            <ac:grpSpMk id="24" creationId="{F9358CF0-C9B6-46EA-AE48-C3508F87A89E}"/>
          </ac:grpSpMkLst>
        </pc:grpChg>
        <pc:grpChg chg="add mod">
          <ac:chgData name="소 민환" userId="367441008b9a3a76" providerId="LiveId" clId="{064A87A1-1E73-4548-9177-59600C18AB2E}" dt="2020-10-03T16:29:18.308" v="5869" actId="164"/>
          <ac:grpSpMkLst>
            <pc:docMk/>
            <pc:sldMk cId="3175517327" sldId="275"/>
            <ac:grpSpMk id="61" creationId="{159A7FB7-4DEE-44E6-B788-E4E9BBC13CDD}"/>
          </ac:grpSpMkLst>
        </pc:grpChg>
        <pc:grpChg chg="add mod">
          <ac:chgData name="소 민환" userId="367441008b9a3a76" providerId="LiveId" clId="{064A87A1-1E73-4548-9177-59600C18AB2E}" dt="2020-10-03T16:29:18.308" v="5869" actId="164"/>
          <ac:grpSpMkLst>
            <pc:docMk/>
            <pc:sldMk cId="3175517327" sldId="275"/>
            <ac:grpSpMk id="72" creationId="{C754547A-7FD0-48CD-A638-8567A0BE7E23}"/>
          </ac:grpSpMkLst>
        </pc:grpChg>
        <pc:graphicFrameChg chg="add del mod modGraphic">
          <ac:chgData name="소 민환" userId="367441008b9a3a76" providerId="LiveId" clId="{064A87A1-1E73-4548-9177-59600C18AB2E}" dt="2020-10-03T09:52:55.918" v="4663" actId="478"/>
          <ac:graphicFrameMkLst>
            <pc:docMk/>
            <pc:sldMk cId="3175517327" sldId="275"/>
            <ac:graphicFrameMk id="23" creationId="{67150A33-E5AA-4F8E-AB4D-6900DBC6EFB8}"/>
          </ac:graphicFrameMkLst>
        </pc:graphicFrameChg>
        <pc:graphicFrameChg chg="add del mod modGraphic">
          <ac:chgData name="소 민환" userId="367441008b9a3a76" providerId="LiveId" clId="{064A87A1-1E73-4548-9177-59600C18AB2E}" dt="2020-10-03T10:04:53.433" v="4722" actId="478"/>
          <ac:graphicFrameMkLst>
            <pc:docMk/>
            <pc:sldMk cId="3175517327" sldId="275"/>
            <ac:graphicFrameMk id="28" creationId="{0FB5DB09-D4F3-4E91-959B-240CB1E98F2E}"/>
          </ac:graphicFrameMkLst>
        </pc:graphicFrameChg>
        <pc:picChg chg="add mod">
          <ac:chgData name="소 민환" userId="367441008b9a3a76" providerId="LiveId" clId="{064A87A1-1E73-4548-9177-59600C18AB2E}" dt="2020-10-03T16:29:18.308" v="5869" actId="164"/>
          <ac:picMkLst>
            <pc:docMk/>
            <pc:sldMk cId="3175517327" sldId="275"/>
            <ac:picMk id="18" creationId="{0BEF660E-FFAE-47C0-AEA3-09326DB9764D}"/>
          </ac:picMkLst>
        </pc:picChg>
        <pc:picChg chg="mod topLvl">
          <ac:chgData name="소 민환" userId="367441008b9a3a76" providerId="LiveId" clId="{064A87A1-1E73-4548-9177-59600C18AB2E}" dt="2020-10-03T16:29:18.308" v="5869" actId="164"/>
          <ac:picMkLst>
            <pc:docMk/>
            <pc:sldMk cId="3175517327" sldId="275"/>
            <ac:picMk id="21" creationId="{D0FF830F-29F8-4989-AE86-A423949FC692}"/>
          </ac:picMkLst>
        </pc:picChg>
        <pc:picChg chg="mod">
          <ac:chgData name="소 민환" userId="367441008b9a3a76" providerId="LiveId" clId="{064A87A1-1E73-4548-9177-59600C18AB2E}" dt="2020-10-03T09:53:01.768" v="4664"/>
          <ac:picMkLst>
            <pc:docMk/>
            <pc:sldMk cId="3175517327" sldId="275"/>
            <ac:picMk id="25" creationId="{D428D72C-D451-4D73-9CCC-1FD3747EC483}"/>
          </ac:picMkLst>
        </pc:picChg>
        <pc:cxnChg chg="add mod">
          <ac:chgData name="소 민환" userId="367441008b9a3a76" providerId="LiveId" clId="{064A87A1-1E73-4548-9177-59600C18AB2E}" dt="2020-10-03T10:29:12.838" v="5515" actId="164"/>
          <ac:cxnSpMkLst>
            <pc:docMk/>
            <pc:sldMk cId="3175517327" sldId="275"/>
            <ac:cxnSpMk id="31" creationId="{21D56853-4078-416D-8E43-2D842A920AAE}"/>
          </ac:cxnSpMkLst>
        </pc:cxnChg>
        <pc:cxnChg chg="add mod">
          <ac:chgData name="소 민환" userId="367441008b9a3a76" providerId="LiveId" clId="{064A87A1-1E73-4548-9177-59600C18AB2E}" dt="2020-10-03T10:29:12.838" v="5515" actId="164"/>
          <ac:cxnSpMkLst>
            <pc:docMk/>
            <pc:sldMk cId="3175517327" sldId="275"/>
            <ac:cxnSpMk id="42" creationId="{D8452701-05DE-4CDF-AAD9-BA309DB375CD}"/>
          </ac:cxnSpMkLst>
        </pc:cxnChg>
      </pc:sldChg>
      <pc:sldChg chg="addSp delSp modSp new add del mod">
        <pc:chgData name="소 민환" userId="367441008b9a3a76" providerId="LiveId" clId="{064A87A1-1E73-4548-9177-59600C18AB2E}" dt="2020-10-04T02:09:02.192" v="7261"/>
        <pc:sldMkLst>
          <pc:docMk/>
          <pc:sldMk cId="2454580500" sldId="276"/>
        </pc:sldMkLst>
        <pc:spChg chg="add del mod">
          <ac:chgData name="소 민환" userId="367441008b9a3a76" providerId="LiveId" clId="{064A87A1-1E73-4548-9177-59600C18AB2E}" dt="2020-10-04T01:12:57.954" v="5913"/>
          <ac:spMkLst>
            <pc:docMk/>
            <pc:sldMk cId="2454580500" sldId="276"/>
            <ac:spMk id="2" creationId="{960FDDA0-854F-4953-9B71-2BDA6E70A118}"/>
          </ac:spMkLst>
        </pc:spChg>
        <pc:spChg chg="mod">
          <ac:chgData name="소 민환" userId="367441008b9a3a76" providerId="LiveId" clId="{064A87A1-1E73-4548-9177-59600C18AB2E}" dt="2020-10-03T10:33:21.616" v="5536"/>
          <ac:spMkLst>
            <pc:docMk/>
            <pc:sldMk cId="2454580500" sldId="276"/>
            <ac:spMk id="3" creationId="{3F41CE69-33FD-43CB-A6D8-58AF2E651AD3}"/>
          </ac:spMkLst>
        </pc:spChg>
        <pc:spChg chg="add mod">
          <ac:chgData name="소 민환" userId="367441008b9a3a76" providerId="LiveId" clId="{064A87A1-1E73-4548-9177-59600C18AB2E}" dt="2020-10-04T01:13:14.058" v="5916" actId="1582"/>
          <ac:spMkLst>
            <pc:docMk/>
            <pc:sldMk cId="2454580500" sldId="276"/>
            <ac:spMk id="3" creationId="{B639ECE3-A689-4137-9424-CD4902B9E0E8}"/>
          </ac:spMkLst>
        </pc:spChg>
        <pc:spChg chg="add mod">
          <ac:chgData name="소 민환" userId="367441008b9a3a76" providerId="LiveId" clId="{064A87A1-1E73-4548-9177-59600C18AB2E}" dt="2020-10-04T01:29:23.868" v="6145" actId="1076"/>
          <ac:spMkLst>
            <pc:docMk/>
            <pc:sldMk cId="2454580500" sldId="276"/>
            <ac:spMk id="4" creationId="{D7749989-794B-4A2E-B671-49300F63C09B}"/>
          </ac:spMkLst>
        </pc:spChg>
        <pc:spChg chg="mod">
          <ac:chgData name="소 민환" userId="367441008b9a3a76" providerId="LiveId" clId="{064A87A1-1E73-4548-9177-59600C18AB2E}" dt="2020-10-03T10:33:21.616" v="5536"/>
          <ac:spMkLst>
            <pc:docMk/>
            <pc:sldMk cId="2454580500" sldId="276"/>
            <ac:spMk id="5" creationId="{3C636F55-4401-40E6-8BAA-3B8F73268EDE}"/>
          </ac:spMkLst>
        </pc:spChg>
        <pc:spChg chg="mod">
          <ac:chgData name="소 민환" userId="367441008b9a3a76" providerId="LiveId" clId="{064A87A1-1E73-4548-9177-59600C18AB2E}" dt="2020-10-03T10:33:21.616" v="5536"/>
          <ac:spMkLst>
            <pc:docMk/>
            <pc:sldMk cId="2454580500" sldId="276"/>
            <ac:spMk id="6" creationId="{20D4897E-09BC-4FFF-94DF-15BB9E7782D9}"/>
          </ac:spMkLst>
        </pc:spChg>
        <pc:spChg chg="mod">
          <ac:chgData name="소 민환" userId="367441008b9a3a76" providerId="LiveId" clId="{064A87A1-1E73-4548-9177-59600C18AB2E}" dt="2020-10-03T10:33:21.616" v="5536"/>
          <ac:spMkLst>
            <pc:docMk/>
            <pc:sldMk cId="2454580500" sldId="276"/>
            <ac:spMk id="7" creationId="{566E71E7-BCBE-4A24-8A1F-42BE8EFD1E3D}"/>
          </ac:spMkLst>
        </pc:spChg>
        <pc:spChg chg="mod">
          <ac:chgData name="소 민환" userId="367441008b9a3a76" providerId="LiveId" clId="{064A87A1-1E73-4548-9177-59600C18AB2E}" dt="2020-10-03T10:33:21.616" v="5536"/>
          <ac:spMkLst>
            <pc:docMk/>
            <pc:sldMk cId="2454580500" sldId="276"/>
            <ac:spMk id="8" creationId="{D51D5990-73C0-4F6F-8131-D8AE1D1A9DFC}"/>
          </ac:spMkLst>
        </pc:spChg>
        <pc:spChg chg="add mod">
          <ac:chgData name="소 민환" userId="367441008b9a3a76" providerId="LiveId" clId="{064A87A1-1E73-4548-9177-59600C18AB2E}" dt="2020-10-04T01:29:12.929" v="6143" actId="1076"/>
          <ac:spMkLst>
            <pc:docMk/>
            <pc:sldMk cId="2454580500" sldId="276"/>
            <ac:spMk id="9" creationId="{EB8946A1-006C-4DBD-B975-CE9AFD6A37F1}"/>
          </ac:spMkLst>
        </pc:spChg>
        <pc:spChg chg="mod">
          <ac:chgData name="소 민환" userId="367441008b9a3a76" providerId="LiveId" clId="{064A87A1-1E73-4548-9177-59600C18AB2E}" dt="2020-10-03T10:33:21.616" v="5536"/>
          <ac:spMkLst>
            <pc:docMk/>
            <pc:sldMk cId="2454580500" sldId="276"/>
            <ac:spMk id="9" creationId="{F9BA54EE-C516-4242-8D57-A6EB39210C29}"/>
          </ac:spMkLst>
        </pc:spChg>
        <pc:spChg chg="add mod">
          <ac:chgData name="소 민환" userId="367441008b9a3a76" providerId="LiveId" clId="{064A87A1-1E73-4548-9177-59600C18AB2E}" dt="2020-10-04T01:16:21.778" v="5938" actId="1582"/>
          <ac:spMkLst>
            <pc:docMk/>
            <pc:sldMk cId="2454580500" sldId="276"/>
            <ac:spMk id="10" creationId="{FC2C9A13-8CF0-47CF-AFCC-8D12B0CB0400}"/>
          </ac:spMkLst>
        </pc:spChg>
        <pc:spChg chg="add mod">
          <ac:chgData name="소 민환" userId="367441008b9a3a76" providerId="LiveId" clId="{064A87A1-1E73-4548-9177-59600C18AB2E}" dt="2020-10-04T01:18:09.039" v="6085"/>
          <ac:spMkLst>
            <pc:docMk/>
            <pc:sldMk cId="2454580500" sldId="276"/>
            <ac:spMk id="11" creationId="{2A751DE9-A15E-4A20-BB6E-BE1A72B5851E}"/>
          </ac:spMkLst>
        </pc:spChg>
        <pc:spChg chg="mod">
          <ac:chgData name="소 민환" userId="367441008b9a3a76" providerId="LiveId" clId="{064A87A1-1E73-4548-9177-59600C18AB2E}" dt="2020-10-03T10:33:21.616" v="5536"/>
          <ac:spMkLst>
            <pc:docMk/>
            <pc:sldMk cId="2454580500" sldId="276"/>
            <ac:spMk id="11" creationId="{95C896C0-1BCE-4E56-AD86-AEC43FB3F3E6}"/>
          </ac:spMkLst>
        </pc:spChg>
        <pc:spChg chg="mod">
          <ac:chgData name="소 민환" userId="367441008b9a3a76" providerId="LiveId" clId="{064A87A1-1E73-4548-9177-59600C18AB2E}" dt="2020-10-03T10:33:21.616" v="5536"/>
          <ac:spMkLst>
            <pc:docMk/>
            <pc:sldMk cId="2454580500" sldId="276"/>
            <ac:spMk id="12" creationId="{13B3DE45-E3C6-435F-9BDB-B6B0F9909CB5}"/>
          </ac:spMkLst>
        </pc:spChg>
        <pc:spChg chg="mod">
          <ac:chgData name="소 민환" userId="367441008b9a3a76" providerId="LiveId" clId="{064A87A1-1E73-4548-9177-59600C18AB2E}" dt="2020-10-03T10:33:21.616" v="5536"/>
          <ac:spMkLst>
            <pc:docMk/>
            <pc:sldMk cId="2454580500" sldId="276"/>
            <ac:spMk id="13" creationId="{9A625B48-60DE-48CE-9EB2-694DB47E2960}"/>
          </ac:spMkLst>
        </pc:spChg>
        <pc:spChg chg="add mod">
          <ac:chgData name="소 민환" userId="367441008b9a3a76" providerId="LiveId" clId="{064A87A1-1E73-4548-9177-59600C18AB2E}" dt="2020-10-04T01:20:24.228" v="6093" actId="20577"/>
          <ac:spMkLst>
            <pc:docMk/>
            <pc:sldMk cId="2454580500" sldId="276"/>
            <ac:spMk id="14" creationId="{0D63CAAB-449A-46A7-8A45-F896DD3352FA}"/>
          </ac:spMkLst>
        </pc:spChg>
        <pc:spChg chg="mod">
          <ac:chgData name="소 민환" userId="367441008b9a3a76" providerId="LiveId" clId="{064A87A1-1E73-4548-9177-59600C18AB2E}" dt="2020-10-03T10:33:21.616" v="5536"/>
          <ac:spMkLst>
            <pc:docMk/>
            <pc:sldMk cId="2454580500" sldId="276"/>
            <ac:spMk id="14" creationId="{7B38ED00-5AD5-41A2-9019-EDE8FE177D7A}"/>
          </ac:spMkLst>
        </pc:spChg>
        <pc:spChg chg="mod">
          <ac:chgData name="소 민환" userId="367441008b9a3a76" providerId="LiveId" clId="{064A87A1-1E73-4548-9177-59600C18AB2E}" dt="2020-10-03T10:33:21.616" v="5536"/>
          <ac:spMkLst>
            <pc:docMk/>
            <pc:sldMk cId="2454580500" sldId="276"/>
            <ac:spMk id="15" creationId="{C39F5508-4A49-465C-9FC3-51CED854A5E8}"/>
          </ac:spMkLst>
        </pc:spChg>
        <pc:spChg chg="mod">
          <ac:chgData name="소 민환" userId="367441008b9a3a76" providerId="LiveId" clId="{064A87A1-1E73-4548-9177-59600C18AB2E}" dt="2020-10-03T10:33:21.616" v="5536"/>
          <ac:spMkLst>
            <pc:docMk/>
            <pc:sldMk cId="2454580500" sldId="276"/>
            <ac:spMk id="16" creationId="{1DA8F135-49E2-4827-99D9-0B01DEB95BE5}"/>
          </ac:spMkLst>
        </pc:spChg>
        <pc:spChg chg="add del mod">
          <ac:chgData name="소 민환" userId="367441008b9a3a76" providerId="LiveId" clId="{064A87A1-1E73-4548-9177-59600C18AB2E}" dt="2020-10-04T01:27:06.587" v="6110" actId="478"/>
          <ac:spMkLst>
            <pc:docMk/>
            <pc:sldMk cId="2454580500" sldId="276"/>
            <ac:spMk id="17" creationId="{5ED1B134-4500-4CF9-A3CC-A290EA876D6C}"/>
          </ac:spMkLst>
        </pc:spChg>
        <pc:spChg chg="mod">
          <ac:chgData name="소 민환" userId="367441008b9a3a76" providerId="LiveId" clId="{064A87A1-1E73-4548-9177-59600C18AB2E}" dt="2020-10-03T10:33:21.616" v="5536"/>
          <ac:spMkLst>
            <pc:docMk/>
            <pc:sldMk cId="2454580500" sldId="276"/>
            <ac:spMk id="17" creationId="{842E887C-874A-44C0-9203-FF8C4359880F}"/>
          </ac:spMkLst>
        </pc:spChg>
        <pc:spChg chg="add del mod">
          <ac:chgData name="소 민환" userId="367441008b9a3a76" providerId="LiveId" clId="{064A87A1-1E73-4548-9177-59600C18AB2E}" dt="2020-10-03T14:37:46.642" v="5641" actId="478"/>
          <ac:spMkLst>
            <pc:docMk/>
            <pc:sldMk cId="2454580500" sldId="276"/>
            <ac:spMk id="18" creationId="{59E4C030-E2D0-4D56-850C-53EC0CF7B01E}"/>
          </ac:spMkLst>
        </pc:spChg>
        <pc:spChg chg="add mod">
          <ac:chgData name="소 민환" userId="367441008b9a3a76" providerId="LiveId" clId="{064A87A1-1E73-4548-9177-59600C18AB2E}" dt="2020-10-04T01:28:43.596" v="6134" actId="1076"/>
          <ac:spMkLst>
            <pc:docMk/>
            <pc:sldMk cId="2454580500" sldId="276"/>
            <ac:spMk id="20" creationId="{297D9CB1-270F-4E08-8409-B30A9A82DC6D}"/>
          </ac:spMkLst>
        </pc:spChg>
        <pc:spChg chg="add mod">
          <ac:chgData name="소 민환" userId="367441008b9a3a76" providerId="LiveId" clId="{064A87A1-1E73-4548-9177-59600C18AB2E}" dt="2020-10-04T01:29:17.202" v="6144" actId="1076"/>
          <ac:spMkLst>
            <pc:docMk/>
            <pc:sldMk cId="2454580500" sldId="276"/>
            <ac:spMk id="21" creationId="{5BAAE2CD-A6BC-4FC1-AA68-6FF152F17549}"/>
          </ac:spMkLst>
        </pc:spChg>
        <pc:spChg chg="add del mod topLvl">
          <ac:chgData name="소 민환" userId="367441008b9a3a76" providerId="LiveId" clId="{064A87A1-1E73-4548-9177-59600C18AB2E}" dt="2020-10-03T14:40:33.304" v="5657" actId="478"/>
          <ac:spMkLst>
            <pc:docMk/>
            <pc:sldMk cId="2454580500" sldId="276"/>
            <ac:spMk id="21" creationId="{D8A3EE11-300A-49F1-86AC-FFD22CC797E7}"/>
          </ac:spMkLst>
        </pc:spChg>
        <pc:spChg chg="add mod">
          <ac:chgData name="소 민환" userId="367441008b9a3a76" providerId="LiveId" clId="{064A87A1-1E73-4548-9177-59600C18AB2E}" dt="2020-10-04T01:29:02.746" v="6140" actId="1076"/>
          <ac:spMkLst>
            <pc:docMk/>
            <pc:sldMk cId="2454580500" sldId="276"/>
            <ac:spMk id="22" creationId="{0EB4BC12-052D-49F0-9FAD-43AC4A6FD031}"/>
          </ac:spMkLst>
        </pc:spChg>
        <pc:spChg chg="add mod">
          <ac:chgData name="소 민환" userId="367441008b9a3a76" providerId="LiveId" clId="{064A87A1-1E73-4548-9177-59600C18AB2E}" dt="2020-10-04T01:29:07.538" v="6142" actId="1076"/>
          <ac:spMkLst>
            <pc:docMk/>
            <pc:sldMk cId="2454580500" sldId="276"/>
            <ac:spMk id="23" creationId="{4BCFE1A6-6102-4B62-8FF3-3AB665C82AEE}"/>
          </ac:spMkLst>
        </pc:spChg>
        <pc:spChg chg="add del mod">
          <ac:chgData name="소 민환" userId="367441008b9a3a76" providerId="LiveId" clId="{064A87A1-1E73-4548-9177-59600C18AB2E}" dt="2020-10-03T16:10:45.147" v="5755" actId="1076"/>
          <ac:spMkLst>
            <pc:docMk/>
            <pc:sldMk cId="2454580500" sldId="276"/>
            <ac:spMk id="23" creationId="{626037C7-828D-4F22-BD89-DBEF2F8B5259}"/>
          </ac:spMkLst>
        </pc:spChg>
        <pc:spChg chg="add mod">
          <ac:chgData name="소 민환" userId="367441008b9a3a76" providerId="LiveId" clId="{064A87A1-1E73-4548-9177-59600C18AB2E}" dt="2020-10-04T01:30:08.840" v="6206" actId="255"/>
          <ac:spMkLst>
            <pc:docMk/>
            <pc:sldMk cId="2454580500" sldId="276"/>
            <ac:spMk id="24" creationId="{E86AB251-4582-4FF7-BF12-95B7E6D6FFB8}"/>
          </ac:spMkLst>
        </pc:spChg>
        <pc:spChg chg="mod">
          <ac:chgData name="소 민환" userId="367441008b9a3a76" providerId="LiveId" clId="{064A87A1-1E73-4548-9177-59600C18AB2E}" dt="2020-10-03T15:59:57.340" v="5729" actId="165"/>
          <ac:spMkLst>
            <pc:docMk/>
            <pc:sldMk cId="2454580500" sldId="276"/>
            <ac:spMk id="25" creationId="{85729154-3901-4029-86D1-EACA1AD9D832}"/>
          </ac:spMkLst>
        </pc:spChg>
        <pc:spChg chg="mod">
          <ac:chgData name="소 민환" userId="367441008b9a3a76" providerId="LiveId" clId="{064A87A1-1E73-4548-9177-59600C18AB2E}" dt="2020-10-03T15:59:57.340" v="5729" actId="165"/>
          <ac:spMkLst>
            <pc:docMk/>
            <pc:sldMk cId="2454580500" sldId="276"/>
            <ac:spMk id="26" creationId="{74DEF85E-2302-472F-B615-D413297100AD}"/>
          </ac:spMkLst>
        </pc:spChg>
        <pc:spChg chg="mod">
          <ac:chgData name="소 민환" userId="367441008b9a3a76" providerId="LiveId" clId="{064A87A1-1E73-4548-9177-59600C18AB2E}" dt="2020-10-03T15:59:57.340" v="5729" actId="165"/>
          <ac:spMkLst>
            <pc:docMk/>
            <pc:sldMk cId="2454580500" sldId="276"/>
            <ac:spMk id="27" creationId="{11CB93BE-A633-4FAA-AE36-3B5FFF70148C}"/>
          </ac:spMkLst>
        </pc:spChg>
        <pc:spChg chg="add mod">
          <ac:chgData name="소 민환" userId="367441008b9a3a76" providerId="LiveId" clId="{064A87A1-1E73-4548-9177-59600C18AB2E}" dt="2020-10-04T01:32:24.319" v="6266"/>
          <ac:spMkLst>
            <pc:docMk/>
            <pc:sldMk cId="2454580500" sldId="276"/>
            <ac:spMk id="27" creationId="{A108BBAA-60BA-490C-B438-B9A1C179D1B3}"/>
          </ac:spMkLst>
        </pc:spChg>
        <pc:spChg chg="mod">
          <ac:chgData name="소 민환" userId="367441008b9a3a76" providerId="LiveId" clId="{064A87A1-1E73-4548-9177-59600C18AB2E}" dt="2020-10-03T15:59:57.340" v="5729" actId="165"/>
          <ac:spMkLst>
            <pc:docMk/>
            <pc:sldMk cId="2454580500" sldId="276"/>
            <ac:spMk id="28" creationId="{D4A3B16A-59D6-4BAF-9772-E8655147B644}"/>
          </ac:spMkLst>
        </pc:spChg>
        <pc:spChg chg="add mod">
          <ac:chgData name="소 민환" userId="367441008b9a3a76" providerId="LiveId" clId="{064A87A1-1E73-4548-9177-59600C18AB2E}" dt="2020-10-04T02:09:02.192" v="7261"/>
          <ac:spMkLst>
            <pc:docMk/>
            <pc:sldMk cId="2454580500" sldId="276"/>
            <ac:spMk id="28" creationId="{D84A4A85-7FEC-466C-B335-960EE1CC97DC}"/>
          </ac:spMkLst>
        </pc:spChg>
        <pc:spChg chg="mod">
          <ac:chgData name="소 민환" userId="367441008b9a3a76" providerId="LiveId" clId="{064A87A1-1E73-4548-9177-59600C18AB2E}" dt="2020-10-03T16:08:57.330" v="5749" actId="20577"/>
          <ac:spMkLst>
            <pc:docMk/>
            <pc:sldMk cId="2454580500" sldId="276"/>
            <ac:spMk id="29" creationId="{93C17B25-B1EF-4642-B6FC-85B69716400E}"/>
          </ac:spMkLst>
        </pc:spChg>
        <pc:spChg chg="mod">
          <ac:chgData name="소 민환" userId="367441008b9a3a76" providerId="LiveId" clId="{064A87A1-1E73-4548-9177-59600C18AB2E}" dt="2020-10-03T15:59:57.340" v="5729" actId="165"/>
          <ac:spMkLst>
            <pc:docMk/>
            <pc:sldMk cId="2454580500" sldId="276"/>
            <ac:spMk id="31" creationId="{5534E769-CC60-4FF0-BF90-346E946EBD81}"/>
          </ac:spMkLst>
        </pc:spChg>
        <pc:spChg chg="mod">
          <ac:chgData name="소 민환" userId="367441008b9a3a76" providerId="LiveId" clId="{064A87A1-1E73-4548-9177-59600C18AB2E}" dt="2020-10-03T15:59:57.340" v="5729" actId="165"/>
          <ac:spMkLst>
            <pc:docMk/>
            <pc:sldMk cId="2454580500" sldId="276"/>
            <ac:spMk id="32" creationId="{138A09BF-76E1-4229-BE18-FB7BAC25D985}"/>
          </ac:spMkLst>
        </pc:spChg>
        <pc:spChg chg="mod">
          <ac:chgData name="소 민환" userId="367441008b9a3a76" providerId="LiveId" clId="{064A87A1-1E73-4548-9177-59600C18AB2E}" dt="2020-10-03T16:09:30.496" v="5750" actId="1076"/>
          <ac:spMkLst>
            <pc:docMk/>
            <pc:sldMk cId="2454580500" sldId="276"/>
            <ac:spMk id="33" creationId="{8616DBE2-B91C-4689-816D-060FBB76F6B7}"/>
          </ac:spMkLst>
        </pc:spChg>
        <pc:spChg chg="mod">
          <ac:chgData name="소 민환" userId="367441008b9a3a76" providerId="LiveId" clId="{064A87A1-1E73-4548-9177-59600C18AB2E}" dt="2020-10-03T15:59:57.340" v="5729" actId="165"/>
          <ac:spMkLst>
            <pc:docMk/>
            <pc:sldMk cId="2454580500" sldId="276"/>
            <ac:spMk id="34" creationId="{561D721E-FD3A-44DD-A6CE-045233332BE9}"/>
          </ac:spMkLst>
        </pc:spChg>
        <pc:spChg chg="mod">
          <ac:chgData name="소 민환" userId="367441008b9a3a76" providerId="LiveId" clId="{064A87A1-1E73-4548-9177-59600C18AB2E}" dt="2020-10-03T15:59:57.340" v="5729" actId="165"/>
          <ac:spMkLst>
            <pc:docMk/>
            <pc:sldMk cId="2454580500" sldId="276"/>
            <ac:spMk id="35" creationId="{CBBB0C66-A723-49C9-9CCE-1BE1CB03A080}"/>
          </ac:spMkLst>
        </pc:spChg>
        <pc:spChg chg="mod">
          <ac:chgData name="소 민환" userId="367441008b9a3a76" providerId="LiveId" clId="{064A87A1-1E73-4548-9177-59600C18AB2E}" dt="2020-10-03T16:09:47.769" v="5753" actId="1076"/>
          <ac:spMkLst>
            <pc:docMk/>
            <pc:sldMk cId="2454580500" sldId="276"/>
            <ac:spMk id="36" creationId="{AF5A186B-75F1-4ED3-87F6-4D846094483A}"/>
          </ac:spMkLst>
        </pc:spChg>
        <pc:spChg chg="mod">
          <ac:chgData name="소 민환" userId="367441008b9a3a76" providerId="LiveId" clId="{064A87A1-1E73-4548-9177-59600C18AB2E}" dt="2020-10-03T16:09:41.220" v="5752" actId="1076"/>
          <ac:spMkLst>
            <pc:docMk/>
            <pc:sldMk cId="2454580500" sldId="276"/>
            <ac:spMk id="37" creationId="{B73211BD-6B1B-49E8-A3CD-D7DD2D8C7622}"/>
          </ac:spMkLst>
        </pc:spChg>
        <pc:spChg chg="add del mod">
          <ac:chgData name="소 민환" userId="367441008b9a3a76" providerId="LiveId" clId="{064A87A1-1E73-4548-9177-59600C18AB2E}" dt="2020-10-03T14:53:05.449" v="5692" actId="478"/>
          <ac:spMkLst>
            <pc:docMk/>
            <pc:sldMk cId="2454580500" sldId="276"/>
            <ac:spMk id="39" creationId="{41548E10-E7FF-4E5A-9A42-C57D4AD78582}"/>
          </ac:spMkLst>
        </pc:spChg>
        <pc:spChg chg="add mod topLvl">
          <ac:chgData name="소 민환" userId="367441008b9a3a76" providerId="LiveId" clId="{064A87A1-1E73-4548-9177-59600C18AB2E}" dt="2020-10-04T01:12:54.151" v="5911" actId="1076"/>
          <ac:spMkLst>
            <pc:docMk/>
            <pc:sldMk cId="2454580500" sldId="276"/>
            <ac:spMk id="41" creationId="{0947C1CF-C6F6-416F-89B9-0DAFE101F641}"/>
          </ac:spMkLst>
        </pc:spChg>
        <pc:spChg chg="mod topLvl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50" creationId="{8D0DED81-E913-4598-ADB6-6398429D99C8}"/>
          </ac:spMkLst>
        </pc:spChg>
        <pc:spChg chg="mod topLvl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51" creationId="{7671B094-6957-4217-83F0-37823B22AED4}"/>
          </ac:spMkLst>
        </pc:spChg>
        <pc:spChg chg="mod topLvl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53" creationId="{DE4AF92E-C752-4D86-BD31-A49A94F62314}"/>
          </ac:spMkLst>
        </pc:spChg>
        <pc:spChg chg="del mod topLvl">
          <ac:chgData name="소 민환" userId="367441008b9a3a76" providerId="LiveId" clId="{064A87A1-1E73-4548-9177-59600C18AB2E}" dt="2020-10-04T01:28:50.363" v="6137" actId="478"/>
          <ac:spMkLst>
            <pc:docMk/>
            <pc:sldMk cId="2454580500" sldId="276"/>
            <ac:spMk id="54" creationId="{AC3226B0-68D4-461C-92C0-3F45029DFD41}"/>
          </ac:spMkLst>
        </pc:spChg>
        <pc:spChg chg="mod topLvl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55" creationId="{41EEE8DC-AD13-4144-9D1D-0C43C9EBCC25}"/>
          </ac:spMkLst>
        </pc:spChg>
        <pc:spChg chg="del mod topLvl">
          <ac:chgData name="소 민환" userId="367441008b9a3a76" providerId="LiveId" clId="{064A87A1-1E73-4548-9177-59600C18AB2E}" dt="2020-10-04T01:28:52.682" v="6138" actId="478"/>
          <ac:spMkLst>
            <pc:docMk/>
            <pc:sldMk cId="2454580500" sldId="276"/>
            <ac:spMk id="56" creationId="{2BB9920B-8DEB-456C-8692-4F95B9EFAC42}"/>
          </ac:spMkLst>
        </pc:spChg>
        <pc:spChg chg="del mod topLvl">
          <ac:chgData name="소 민환" userId="367441008b9a3a76" providerId="LiveId" clId="{064A87A1-1E73-4548-9177-59600C18AB2E}" dt="2020-10-04T01:28:35.086" v="6132" actId="478"/>
          <ac:spMkLst>
            <pc:docMk/>
            <pc:sldMk cId="2454580500" sldId="276"/>
            <ac:spMk id="57" creationId="{E5DB317D-2BC6-4A51-8446-A2C9561B6017}"/>
          </ac:spMkLst>
        </pc:spChg>
        <pc:spChg chg="del mod topLvl">
          <ac:chgData name="소 민환" userId="367441008b9a3a76" providerId="LiveId" clId="{064A87A1-1E73-4548-9177-59600C18AB2E}" dt="2020-10-04T01:28:36.139" v="6133" actId="478"/>
          <ac:spMkLst>
            <pc:docMk/>
            <pc:sldMk cId="2454580500" sldId="276"/>
            <ac:spMk id="58" creationId="{90598481-0111-4564-85D6-F127ACFACDB1}"/>
          </ac:spMkLst>
        </pc:spChg>
        <pc:spChg chg="mod topLvl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59" creationId="{213E8D5E-456C-4F52-B099-2B97C875204E}"/>
          </ac:spMkLst>
        </pc:spChg>
        <pc:spChg chg="mod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60" creationId="{2DA9BF4A-AB38-4C65-8C61-74449D55F5DA}"/>
          </ac:spMkLst>
        </pc:spChg>
        <pc:spChg chg="mod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62" creationId="{6DF77A79-1696-470A-9E2D-1B6F0D6063F2}"/>
          </ac:spMkLst>
        </pc:spChg>
        <pc:spChg chg="mod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63" creationId="{9B591820-A7C8-4BDC-A7C6-88C526A58D2D}"/>
          </ac:spMkLst>
        </pc:spChg>
        <pc:spChg chg="mod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64" creationId="{7EEF40BA-BB3D-4AA5-8F98-068D666A108B}"/>
          </ac:spMkLst>
        </pc:spChg>
        <pc:spChg chg="mod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65" creationId="{8E4C6BBE-3254-49A8-903C-6AEEB6469FCF}"/>
          </ac:spMkLst>
        </pc:spChg>
        <pc:spChg chg="mod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66" creationId="{47964F3F-FF83-4CC2-B2E5-A860782079A0}"/>
          </ac:spMkLst>
        </pc:spChg>
        <pc:spChg chg="mod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68" creationId="{E015893F-F4E1-4BDC-BD51-12491C26131C}"/>
          </ac:spMkLst>
        </pc:spChg>
        <pc:spChg chg="mod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69" creationId="{A39050DD-6828-41A2-9309-622464918C61}"/>
          </ac:spMkLst>
        </pc:spChg>
        <pc:spChg chg="mod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70" creationId="{A3DD966E-BF72-4F46-A30F-0AA9D02DA6E5}"/>
          </ac:spMkLst>
        </pc:spChg>
        <pc:spChg chg="mod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71" creationId="{F4180876-B18A-4BEB-A936-A349B033BF8B}"/>
          </ac:spMkLst>
        </pc:spChg>
        <pc:spChg chg="mod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72" creationId="{EF386B34-C329-4F68-A18A-FD640A05A8D0}"/>
          </ac:spMkLst>
        </pc:spChg>
        <pc:spChg chg="mod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73" creationId="{D6022FA4-E8AA-444A-9CE5-E27AFDF29DC0}"/>
          </ac:spMkLst>
        </pc:spChg>
        <pc:spChg chg="mod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74" creationId="{468DD428-FBD8-4523-928B-8284D11EA79E}"/>
          </ac:spMkLst>
        </pc:spChg>
        <pc:spChg chg="add mod">
          <ac:chgData name="소 민환" userId="367441008b9a3a76" providerId="LiveId" clId="{064A87A1-1E73-4548-9177-59600C18AB2E}" dt="2020-10-04T01:12:54.151" v="5911" actId="1076"/>
          <ac:spMkLst>
            <pc:docMk/>
            <pc:sldMk cId="2454580500" sldId="276"/>
            <ac:spMk id="76" creationId="{FB742426-0D40-4650-959B-2B8C3D097A5E}"/>
          </ac:spMkLst>
        </pc:spChg>
        <pc:grpChg chg="add del mod ord">
          <ac:chgData name="소 민환" userId="367441008b9a3a76" providerId="LiveId" clId="{064A87A1-1E73-4548-9177-59600C18AB2E}" dt="2020-10-03T14:37:48.035" v="5642" actId="478"/>
          <ac:grpSpMkLst>
            <pc:docMk/>
            <pc:sldMk cId="2454580500" sldId="276"/>
            <ac:grpSpMk id="2" creationId="{C7D74500-5519-4D17-BDED-59CA6EB4ED4C}"/>
          </ac:grpSpMkLst>
        </pc:grpChg>
        <pc:grpChg chg="add del mod">
          <ac:chgData name="소 민환" userId="367441008b9a3a76" providerId="LiveId" clId="{064A87A1-1E73-4548-9177-59600C18AB2E}" dt="2020-10-03T14:40:27.461" v="5654" actId="165"/>
          <ac:grpSpMkLst>
            <pc:docMk/>
            <pc:sldMk cId="2454580500" sldId="276"/>
            <ac:grpSpMk id="19" creationId="{607D27B3-254F-4EB8-A3CE-CAD2C5236818}"/>
          </ac:grpSpMkLst>
        </pc:grpChg>
        <pc:grpChg chg="add mod">
          <ac:chgData name="소 민환" userId="367441008b9a3a76" providerId="LiveId" clId="{064A87A1-1E73-4548-9177-59600C18AB2E}" dt="2020-10-03T15:59:57.340" v="5729" actId="165"/>
          <ac:grpSpMkLst>
            <pc:docMk/>
            <pc:sldMk cId="2454580500" sldId="276"/>
            <ac:grpSpMk id="22" creationId="{E06977EA-F3B5-455B-B5AF-E09AE030F597}"/>
          </ac:grpSpMkLst>
        </pc:grpChg>
        <pc:grpChg chg="add mod">
          <ac:chgData name="소 민환" userId="367441008b9a3a76" providerId="LiveId" clId="{064A87A1-1E73-4548-9177-59600C18AB2E}" dt="2020-10-03T14:56:43.172" v="5715" actId="164"/>
          <ac:grpSpMkLst>
            <pc:docMk/>
            <pc:sldMk cId="2454580500" sldId="276"/>
            <ac:grpSpMk id="42" creationId="{8A873BA1-1AAD-482C-BC89-1222BAFC519E}"/>
          </ac:grpSpMkLst>
        </pc:grpChg>
        <pc:grpChg chg="add del mod topLvl">
          <ac:chgData name="소 민환" userId="367441008b9a3a76" providerId="LiveId" clId="{064A87A1-1E73-4548-9177-59600C18AB2E}" dt="2020-10-03T16:12:07.144" v="5760" actId="478"/>
          <ac:grpSpMkLst>
            <pc:docMk/>
            <pc:sldMk cId="2454580500" sldId="276"/>
            <ac:grpSpMk id="43" creationId="{065BB925-E67A-4206-8B45-E977CF36FA41}"/>
          </ac:grpSpMkLst>
        </pc:grpChg>
        <pc:grpChg chg="add del mod">
          <ac:chgData name="소 민환" userId="367441008b9a3a76" providerId="LiveId" clId="{064A87A1-1E73-4548-9177-59600C18AB2E}" dt="2020-10-03T15:59:57.340" v="5729" actId="165"/>
          <ac:grpSpMkLst>
            <pc:docMk/>
            <pc:sldMk cId="2454580500" sldId="276"/>
            <ac:grpSpMk id="46" creationId="{FB09C66C-56A3-4D1D-9F7E-25589DBABBE1}"/>
          </ac:grpSpMkLst>
        </pc:grpChg>
        <pc:grpChg chg="add del mod">
          <ac:chgData name="소 민환" userId="367441008b9a3a76" providerId="LiveId" clId="{064A87A1-1E73-4548-9177-59600C18AB2E}" dt="2020-10-04T01:15:15.855" v="5931" actId="165"/>
          <ac:grpSpMkLst>
            <pc:docMk/>
            <pc:sldMk cId="2454580500" sldId="276"/>
            <ac:grpSpMk id="47" creationId="{2A349909-581D-4609-B038-31E38C12B7A1}"/>
          </ac:grpSpMkLst>
        </pc:grpChg>
        <pc:grpChg chg="mod topLvl">
          <ac:chgData name="소 민환" userId="367441008b9a3a76" providerId="LiveId" clId="{064A87A1-1E73-4548-9177-59600C18AB2E}" dt="2020-10-04T01:15:15.855" v="5931" actId="165"/>
          <ac:grpSpMkLst>
            <pc:docMk/>
            <pc:sldMk cId="2454580500" sldId="276"/>
            <ac:grpSpMk id="49" creationId="{346F9A79-54B7-4132-AF71-BE1184899813}"/>
          </ac:grpSpMkLst>
        </pc:grpChg>
        <pc:picChg chg="add mod">
          <ac:chgData name="소 민환" userId="367441008b9a3a76" providerId="LiveId" clId="{064A87A1-1E73-4548-9177-59600C18AB2E}" dt="2020-10-04T01:27:14.305" v="6114" actId="1076"/>
          <ac:picMkLst>
            <pc:docMk/>
            <pc:sldMk cId="2454580500" sldId="276"/>
            <ac:picMk id="19" creationId="{92C885BA-CAA5-4ED7-8AD6-246D3A894A97}"/>
          </ac:picMkLst>
        </pc:picChg>
        <pc:picChg chg="add del mod topLvl">
          <ac:chgData name="소 민환" userId="367441008b9a3a76" providerId="LiveId" clId="{064A87A1-1E73-4548-9177-59600C18AB2E}" dt="2020-10-03T15:59:57.340" v="5729" actId="165"/>
          <ac:picMkLst>
            <pc:docMk/>
            <pc:sldMk cId="2454580500" sldId="276"/>
            <ac:picMk id="20" creationId="{86F19391-1773-4223-A955-0E4875148065}"/>
          </ac:picMkLst>
        </pc:picChg>
        <pc:picChg chg="mod topLvl">
          <ac:chgData name="소 민환" userId="367441008b9a3a76" providerId="LiveId" clId="{064A87A1-1E73-4548-9177-59600C18AB2E}" dt="2020-10-04T01:15:15.855" v="5931" actId="165"/>
          <ac:picMkLst>
            <pc:docMk/>
            <pc:sldMk cId="2454580500" sldId="276"/>
            <ac:picMk id="48" creationId="{14425644-53C4-44B6-9E58-4441AABE984C}"/>
          </ac:picMkLst>
        </pc:picChg>
        <pc:picChg chg="mod topLvl">
          <ac:chgData name="소 민환" userId="367441008b9a3a76" providerId="LiveId" clId="{064A87A1-1E73-4548-9177-59600C18AB2E}" dt="2020-10-04T01:15:15.855" v="5931" actId="165"/>
          <ac:picMkLst>
            <pc:docMk/>
            <pc:sldMk cId="2454580500" sldId="276"/>
            <ac:picMk id="52" creationId="{3F89ACDC-7037-40A7-93DE-FB999948007C}"/>
          </ac:picMkLst>
        </pc:picChg>
        <pc:cxnChg chg="mod">
          <ac:chgData name="소 민환" userId="367441008b9a3a76" providerId="LiveId" clId="{064A87A1-1E73-4548-9177-59600C18AB2E}" dt="2020-10-03T10:33:21.616" v="5536"/>
          <ac:cxnSpMkLst>
            <pc:docMk/>
            <pc:sldMk cId="2454580500" sldId="276"/>
            <ac:cxnSpMk id="4" creationId="{D4406D23-1B88-41EB-BAED-66D8AD66C9AA}"/>
          </ac:cxnSpMkLst>
        </pc:cxnChg>
        <pc:cxnChg chg="add del">
          <ac:chgData name="소 민환" userId="367441008b9a3a76" providerId="LiveId" clId="{064A87A1-1E73-4548-9177-59600C18AB2E}" dt="2020-10-04T01:13:55.706" v="5922" actId="11529"/>
          <ac:cxnSpMkLst>
            <pc:docMk/>
            <pc:sldMk cId="2454580500" sldId="276"/>
            <ac:cxnSpMk id="6" creationId="{8984A09D-23D0-44EA-92AD-6953B3EEA1CF}"/>
          </ac:cxnSpMkLst>
        </pc:cxnChg>
        <pc:cxnChg chg="add mod">
          <ac:chgData name="소 민환" userId="367441008b9a3a76" providerId="LiveId" clId="{064A87A1-1E73-4548-9177-59600C18AB2E}" dt="2020-10-04T01:14:05.219" v="5924" actId="208"/>
          <ac:cxnSpMkLst>
            <pc:docMk/>
            <pc:sldMk cId="2454580500" sldId="276"/>
            <ac:cxnSpMk id="8" creationId="{FEC3F5D0-942A-4DB6-9FB7-546B7C2E26C6}"/>
          </ac:cxnSpMkLst>
        </pc:cxnChg>
        <pc:cxnChg chg="mod">
          <ac:chgData name="소 민환" userId="367441008b9a3a76" providerId="LiveId" clId="{064A87A1-1E73-4548-9177-59600C18AB2E}" dt="2020-10-03T10:33:21.616" v="5536"/>
          <ac:cxnSpMkLst>
            <pc:docMk/>
            <pc:sldMk cId="2454580500" sldId="276"/>
            <ac:cxnSpMk id="10" creationId="{A5F50246-6364-4006-A4C8-41F307DDABC7}"/>
          </ac:cxnSpMkLst>
        </pc:cxnChg>
        <pc:cxnChg chg="add mod">
          <ac:chgData name="소 민환" userId="367441008b9a3a76" providerId="LiveId" clId="{064A87A1-1E73-4548-9177-59600C18AB2E}" dt="2020-10-04T01:18:44.660" v="6087" actId="208"/>
          <ac:cxnSpMkLst>
            <pc:docMk/>
            <pc:sldMk cId="2454580500" sldId="276"/>
            <ac:cxnSpMk id="13" creationId="{B3B2F1DD-0334-456A-9B2D-34EA1B4559F3}"/>
          </ac:cxnSpMkLst>
        </pc:cxnChg>
        <pc:cxnChg chg="add mod">
          <ac:chgData name="소 민환" userId="367441008b9a3a76" providerId="LiveId" clId="{064A87A1-1E73-4548-9177-59600C18AB2E}" dt="2020-10-04T01:29:12.929" v="6143" actId="1076"/>
          <ac:cxnSpMkLst>
            <pc:docMk/>
            <pc:sldMk cId="2454580500" sldId="276"/>
            <ac:cxnSpMk id="16" creationId="{17E497CA-6B7C-42AF-B0C4-ACF31B7946E3}"/>
          </ac:cxnSpMkLst>
        </pc:cxnChg>
        <pc:cxnChg chg="mod">
          <ac:chgData name="소 민환" userId="367441008b9a3a76" providerId="LiveId" clId="{064A87A1-1E73-4548-9177-59600C18AB2E}" dt="2020-10-03T15:59:57.340" v="5729" actId="165"/>
          <ac:cxnSpMkLst>
            <pc:docMk/>
            <pc:sldMk cId="2454580500" sldId="276"/>
            <ac:cxnSpMk id="24" creationId="{F360A551-4543-4CBC-8E88-207CD6B6AE65}"/>
          </ac:cxnSpMkLst>
        </pc:cxnChg>
        <pc:cxnChg chg="add mod">
          <ac:chgData name="소 민환" userId="367441008b9a3a76" providerId="LiveId" clId="{064A87A1-1E73-4548-9177-59600C18AB2E}" dt="2020-10-04T01:30:26.471" v="6208" actId="208"/>
          <ac:cxnSpMkLst>
            <pc:docMk/>
            <pc:sldMk cId="2454580500" sldId="276"/>
            <ac:cxnSpMk id="26" creationId="{40C06BD0-EE1C-407D-8F8E-3488087F323E}"/>
          </ac:cxnSpMkLst>
        </pc:cxnChg>
        <pc:cxnChg chg="mod">
          <ac:chgData name="소 민환" userId="367441008b9a3a76" providerId="LiveId" clId="{064A87A1-1E73-4548-9177-59600C18AB2E}" dt="2020-10-03T15:59:57.340" v="5729" actId="165"/>
          <ac:cxnSpMkLst>
            <pc:docMk/>
            <pc:sldMk cId="2454580500" sldId="276"/>
            <ac:cxnSpMk id="30" creationId="{83DC8B30-5618-42EF-981A-629DD2B8019E}"/>
          </ac:cxnSpMkLst>
        </pc:cxnChg>
        <pc:cxnChg chg="mod">
          <ac:chgData name="소 민환" userId="367441008b9a3a76" providerId="LiveId" clId="{064A87A1-1E73-4548-9177-59600C18AB2E}" dt="2020-10-04T01:15:15.855" v="5931" actId="165"/>
          <ac:cxnSpMkLst>
            <pc:docMk/>
            <pc:sldMk cId="2454580500" sldId="276"/>
            <ac:cxnSpMk id="61" creationId="{FD3673D6-92AF-4DC9-8A00-FDE89B8D09BC}"/>
          </ac:cxnSpMkLst>
        </pc:cxnChg>
        <pc:cxnChg chg="mod">
          <ac:chgData name="소 민환" userId="367441008b9a3a76" providerId="LiveId" clId="{064A87A1-1E73-4548-9177-59600C18AB2E}" dt="2020-10-04T01:15:15.855" v="5931" actId="165"/>
          <ac:cxnSpMkLst>
            <pc:docMk/>
            <pc:sldMk cId="2454580500" sldId="276"/>
            <ac:cxnSpMk id="67" creationId="{76E4536E-CDA0-490F-8B54-7BFA3EEE6D44}"/>
          </ac:cxnSpMkLst>
        </pc:cxnChg>
      </pc:sldChg>
      <pc:sldChg chg="addSp delSp modSp new mod">
        <pc:chgData name="소 민환" userId="367441008b9a3a76" providerId="LiveId" clId="{064A87A1-1E73-4548-9177-59600C18AB2E}" dt="2020-10-04T05:53:40.944" v="9676" actId="20577"/>
        <pc:sldMkLst>
          <pc:docMk/>
          <pc:sldMk cId="7117691" sldId="277"/>
        </pc:sldMkLst>
        <pc:spChg chg="add del mod">
          <ac:chgData name="소 민환" userId="367441008b9a3a76" providerId="LiveId" clId="{064A87A1-1E73-4548-9177-59600C18AB2E}" dt="2020-10-04T01:53:37.209" v="6352" actId="1076"/>
          <ac:spMkLst>
            <pc:docMk/>
            <pc:sldMk cId="7117691" sldId="277"/>
            <ac:spMk id="3" creationId="{F42602DD-9215-49B8-B609-86D2D587B432}"/>
          </ac:spMkLst>
        </pc:spChg>
        <pc:spChg chg="add del">
          <ac:chgData name="소 민환" userId="367441008b9a3a76" providerId="LiveId" clId="{064A87A1-1E73-4548-9177-59600C18AB2E}" dt="2020-10-04T01:53:04.884" v="6301" actId="22"/>
          <ac:spMkLst>
            <pc:docMk/>
            <pc:sldMk cId="7117691" sldId="277"/>
            <ac:spMk id="5" creationId="{2A50DE32-EE7B-40CF-8834-0748C072622A}"/>
          </ac:spMkLst>
        </pc:spChg>
        <pc:spChg chg="add mod">
          <ac:chgData name="소 민환" userId="367441008b9a3a76" providerId="LiveId" clId="{064A87A1-1E73-4548-9177-59600C18AB2E}" dt="2020-10-04T05:53:40.944" v="9676" actId="20577"/>
          <ac:spMkLst>
            <pc:docMk/>
            <pc:sldMk cId="7117691" sldId="277"/>
            <ac:spMk id="6" creationId="{6862CA79-BF7C-4F23-85FF-940F4B2902C5}"/>
          </ac:spMkLst>
        </pc:spChg>
      </pc:sldChg>
    </pc:docChg>
  </pc:docChgLst>
  <pc:docChgLst>
    <pc:chgData name="소 민환" userId="367441008b9a3a76" providerId="LiveId" clId="{2049F72F-2454-40F5-8B57-A404F7479B42}"/>
    <pc:docChg chg="undo custSel addSld delSld modSld">
      <pc:chgData name="소 민환" userId="367441008b9a3a76" providerId="LiveId" clId="{2049F72F-2454-40F5-8B57-A404F7479B42}" dt="2020-09-30T10:54:49.727" v="2770" actId="478"/>
      <pc:docMkLst>
        <pc:docMk/>
      </pc:docMkLst>
      <pc:sldChg chg="modSp mod">
        <pc:chgData name="소 민환" userId="367441008b9a3a76" providerId="LiveId" clId="{2049F72F-2454-40F5-8B57-A404F7479B42}" dt="2020-09-28T10:29:11.192" v="2722" actId="113"/>
        <pc:sldMkLst>
          <pc:docMk/>
          <pc:sldMk cId="2027351517" sldId="256"/>
        </pc:sldMkLst>
        <pc:spChg chg="mod">
          <ac:chgData name="소 민환" userId="367441008b9a3a76" providerId="LiveId" clId="{2049F72F-2454-40F5-8B57-A404F7479B42}" dt="2020-09-28T10:29:11.192" v="2722" actId="113"/>
          <ac:spMkLst>
            <pc:docMk/>
            <pc:sldMk cId="2027351517" sldId="256"/>
            <ac:spMk id="2" creationId="{D33747E8-0037-4B35-B134-55B87DB0E416}"/>
          </ac:spMkLst>
        </pc:spChg>
      </pc:sldChg>
      <pc:sldChg chg="modSp mod">
        <pc:chgData name="소 민환" userId="367441008b9a3a76" providerId="LiveId" clId="{2049F72F-2454-40F5-8B57-A404F7479B42}" dt="2020-09-28T08:50:44.195" v="879" actId="20577"/>
        <pc:sldMkLst>
          <pc:docMk/>
          <pc:sldMk cId="1186200925" sldId="257"/>
        </pc:sldMkLst>
        <pc:spChg chg="mod">
          <ac:chgData name="소 민환" userId="367441008b9a3a76" providerId="LiveId" clId="{2049F72F-2454-40F5-8B57-A404F7479B42}" dt="2020-09-28T08:50:44.195" v="879" actId="20577"/>
          <ac:spMkLst>
            <pc:docMk/>
            <pc:sldMk cId="1186200925" sldId="257"/>
            <ac:spMk id="4" creationId="{14A0607F-EB64-4B8A-924E-8811C844DCE5}"/>
          </ac:spMkLst>
        </pc:spChg>
      </pc:sldChg>
      <pc:sldChg chg="modSp mod">
        <pc:chgData name="소 민환" userId="367441008b9a3a76" providerId="LiveId" clId="{2049F72F-2454-40F5-8B57-A404F7479B42}" dt="2020-09-28T08:55:40.961" v="925" actId="207"/>
        <pc:sldMkLst>
          <pc:docMk/>
          <pc:sldMk cId="2307861066" sldId="258"/>
        </pc:sldMkLst>
        <pc:spChg chg="mod">
          <ac:chgData name="소 민환" userId="367441008b9a3a76" providerId="LiveId" clId="{2049F72F-2454-40F5-8B57-A404F7479B42}" dt="2020-09-28T08:55:40.961" v="925" actId="207"/>
          <ac:spMkLst>
            <pc:docMk/>
            <pc:sldMk cId="2307861066" sldId="258"/>
            <ac:spMk id="6" creationId="{0F120071-C42A-43CC-B73A-938CCB1F8084}"/>
          </ac:spMkLst>
        </pc:spChg>
      </pc:sldChg>
      <pc:sldChg chg="addSp modSp mod">
        <pc:chgData name="소 민환" userId="367441008b9a3a76" providerId="LiveId" clId="{2049F72F-2454-40F5-8B57-A404F7479B42}" dt="2020-09-28T08:22:44.969" v="842" actId="20577"/>
        <pc:sldMkLst>
          <pc:docMk/>
          <pc:sldMk cId="544042173" sldId="259"/>
        </pc:sldMkLst>
        <pc:spChg chg="add mod">
          <ac:chgData name="소 민환" userId="367441008b9a3a76" providerId="LiveId" clId="{2049F72F-2454-40F5-8B57-A404F7479B42}" dt="2020-09-28T08:22:34.328" v="841"/>
          <ac:spMkLst>
            <pc:docMk/>
            <pc:sldMk cId="544042173" sldId="259"/>
            <ac:spMk id="2" creationId="{86DC2717-EF42-4FE9-B505-09CD97AB532C}"/>
          </ac:spMkLst>
        </pc:spChg>
        <pc:spChg chg="mod">
          <ac:chgData name="소 민환" userId="367441008b9a3a76" providerId="LiveId" clId="{2049F72F-2454-40F5-8B57-A404F7479B42}" dt="2020-09-28T08:11:46.489" v="827" actId="1076"/>
          <ac:spMkLst>
            <pc:docMk/>
            <pc:sldMk cId="544042173" sldId="259"/>
            <ac:spMk id="3" creationId="{A682A60A-FA4A-4A61-8F6B-DD3456ADB231}"/>
          </ac:spMkLst>
        </pc:spChg>
        <pc:spChg chg="mod">
          <ac:chgData name="소 민환" userId="367441008b9a3a76" providerId="LiveId" clId="{2049F72F-2454-40F5-8B57-A404F7479B42}" dt="2020-09-28T08:22:44.969" v="842" actId="20577"/>
          <ac:spMkLst>
            <pc:docMk/>
            <pc:sldMk cId="544042173" sldId="259"/>
            <ac:spMk id="10" creationId="{805C1A2C-320B-411E-AD84-7E5E1FDFC4E4}"/>
          </ac:spMkLst>
        </pc:spChg>
        <pc:spChg chg="add mod">
          <ac:chgData name="소 민환" userId="367441008b9a3a76" providerId="LiveId" clId="{2049F72F-2454-40F5-8B57-A404F7479B42}" dt="2020-09-28T02:33:39.289" v="794" actId="207"/>
          <ac:spMkLst>
            <pc:docMk/>
            <pc:sldMk cId="544042173" sldId="259"/>
            <ac:spMk id="11" creationId="{535A9DF0-8710-4E1E-9D39-331FE492270D}"/>
          </ac:spMkLst>
        </pc:spChg>
      </pc:sldChg>
      <pc:sldChg chg="addSp delSp modSp mod">
        <pc:chgData name="소 민환" userId="367441008b9a3a76" providerId="LiveId" clId="{2049F72F-2454-40F5-8B57-A404F7479B42}" dt="2020-09-30T10:54:49.727" v="2770" actId="478"/>
        <pc:sldMkLst>
          <pc:docMk/>
          <pc:sldMk cId="553629223" sldId="260"/>
        </pc:sldMkLst>
        <pc:spChg chg="add del mod topLvl">
          <ac:chgData name="소 민환" userId="367441008b9a3a76" providerId="LiveId" clId="{2049F72F-2454-40F5-8B57-A404F7479B42}" dt="2020-09-30T10:52:49.752" v="2753" actId="478"/>
          <ac:spMkLst>
            <pc:docMk/>
            <pc:sldMk cId="553629223" sldId="260"/>
            <ac:spMk id="2" creationId="{1B0FE4C4-434D-4620-A2D2-59AA4B2DA9FA}"/>
          </ac:spMkLst>
        </pc:spChg>
        <pc:spChg chg="mod">
          <ac:chgData name="소 민환" userId="367441008b9a3a76" providerId="LiveId" clId="{2049F72F-2454-40F5-8B57-A404F7479B42}" dt="2020-09-30T10:51:28.163" v="2743" actId="1076"/>
          <ac:spMkLst>
            <pc:docMk/>
            <pc:sldMk cId="553629223" sldId="260"/>
            <ac:spMk id="3" creationId="{3FBEF055-B705-48CE-A70D-E8C48AD953DD}"/>
          </ac:spMkLst>
        </pc:spChg>
        <pc:spChg chg="add del mod">
          <ac:chgData name="소 민환" userId="367441008b9a3a76" providerId="LiveId" clId="{2049F72F-2454-40F5-8B57-A404F7479B42}" dt="2020-09-30T10:54:49.727" v="2770" actId="478"/>
          <ac:spMkLst>
            <pc:docMk/>
            <pc:sldMk cId="553629223" sldId="260"/>
            <ac:spMk id="5" creationId="{57663173-CE14-469F-B0F7-76DC51861410}"/>
          </ac:spMkLst>
        </pc:spChg>
        <pc:spChg chg="add mod topLvl">
          <ac:chgData name="소 민환" userId="367441008b9a3a76" providerId="LiveId" clId="{2049F72F-2454-40F5-8B57-A404F7479B42}" dt="2020-09-30T10:54:17.309" v="2765" actId="164"/>
          <ac:spMkLst>
            <pc:docMk/>
            <pc:sldMk cId="553629223" sldId="260"/>
            <ac:spMk id="6" creationId="{438D6214-DCE2-4F67-91FF-F779CC1283F7}"/>
          </ac:spMkLst>
        </pc:spChg>
        <pc:spChg chg="mod">
          <ac:chgData name="소 민환" userId="367441008b9a3a76" providerId="LiveId" clId="{2049F72F-2454-40F5-8B57-A404F7479B42}" dt="2020-09-28T09:35:56.463" v="1044"/>
          <ac:spMkLst>
            <pc:docMk/>
            <pc:sldMk cId="553629223" sldId="260"/>
            <ac:spMk id="11" creationId="{32FB6A9C-3414-4293-9D66-C448AF523D7D}"/>
          </ac:spMkLst>
        </pc:spChg>
        <pc:spChg chg="del mod topLvl">
          <ac:chgData name="소 민환" userId="367441008b9a3a76" providerId="LiveId" clId="{2049F72F-2454-40F5-8B57-A404F7479B42}" dt="2020-09-30T10:53:51.027" v="2762" actId="478"/>
          <ac:spMkLst>
            <pc:docMk/>
            <pc:sldMk cId="553629223" sldId="260"/>
            <ac:spMk id="14" creationId="{50BACF64-3E8F-4D56-A273-77BEA2AB7440}"/>
          </ac:spMkLst>
        </pc:spChg>
        <pc:grpChg chg="add del mod topLvl">
          <ac:chgData name="소 민환" userId="367441008b9a3a76" providerId="LiveId" clId="{2049F72F-2454-40F5-8B57-A404F7479B42}" dt="2020-09-30T10:52:49.752" v="2753" actId="478"/>
          <ac:grpSpMkLst>
            <pc:docMk/>
            <pc:sldMk cId="553629223" sldId="260"/>
            <ac:grpSpMk id="8" creationId="{F962EB94-8A26-4DE5-A058-2462C8C45228}"/>
          </ac:grpSpMkLst>
        </pc:grpChg>
        <pc:grpChg chg="add del mod">
          <ac:chgData name="소 민환" userId="367441008b9a3a76" providerId="LiveId" clId="{2049F72F-2454-40F5-8B57-A404F7479B42}" dt="2020-09-30T10:52:46.187" v="2752" actId="165"/>
          <ac:grpSpMkLst>
            <pc:docMk/>
            <pc:sldMk cId="553629223" sldId="260"/>
            <ac:grpSpMk id="9" creationId="{A78BD8DE-EC37-4668-8866-48FAF6F1616C}"/>
          </ac:grpSpMkLst>
        </pc:grpChg>
        <pc:grpChg chg="add mod">
          <ac:chgData name="소 민환" userId="367441008b9a3a76" providerId="LiveId" clId="{2049F72F-2454-40F5-8B57-A404F7479B42}" dt="2020-09-30T10:54:48.319" v="2769" actId="1076"/>
          <ac:grpSpMkLst>
            <pc:docMk/>
            <pc:sldMk cId="553629223" sldId="260"/>
            <ac:grpSpMk id="12" creationId="{10C4D953-9D97-4B72-8F09-2A94C5309AAC}"/>
          </ac:grpSpMkLst>
        </pc:grpChg>
        <pc:grpChg chg="mod">
          <ac:chgData name="소 민환" userId="367441008b9a3a76" providerId="LiveId" clId="{2049F72F-2454-40F5-8B57-A404F7479B42}" dt="2020-09-30T10:54:45.626" v="2768" actId="1076"/>
          <ac:grpSpMkLst>
            <pc:docMk/>
            <pc:sldMk cId="553629223" sldId="260"/>
            <ac:grpSpMk id="13" creationId="{A6463009-23AA-4E76-AA04-672DB19FFE45}"/>
          </ac:grpSpMkLst>
        </pc:grpChg>
        <pc:grpChg chg="del mod topLvl">
          <ac:chgData name="소 민환" userId="367441008b9a3a76" providerId="LiveId" clId="{2049F72F-2454-40F5-8B57-A404F7479B42}" dt="2020-09-30T10:53:51.027" v="2762" actId="478"/>
          <ac:grpSpMkLst>
            <pc:docMk/>
            <pc:sldMk cId="553629223" sldId="260"/>
            <ac:grpSpMk id="17" creationId="{0A386BE5-B247-438B-A5D5-CD345A392337}"/>
          </ac:grpSpMkLst>
        </pc:grpChg>
        <pc:picChg chg="mod topLvl">
          <ac:chgData name="소 민환" userId="367441008b9a3a76" providerId="LiveId" clId="{2049F72F-2454-40F5-8B57-A404F7479B42}" dt="2020-09-30T10:54:17.309" v="2765" actId="164"/>
          <ac:picMkLst>
            <pc:docMk/>
            <pc:sldMk cId="553629223" sldId="260"/>
            <ac:picMk id="16" creationId="{8CD51724-3F6A-43B5-AC8C-F564E47BDADA}"/>
          </ac:picMkLst>
        </pc:picChg>
      </pc:sldChg>
      <pc:sldChg chg="addSp modSp mod">
        <pc:chgData name="소 민환" userId="367441008b9a3a76" providerId="LiveId" clId="{2049F72F-2454-40F5-8B57-A404F7479B42}" dt="2020-09-28T09:34:37.554" v="997" actId="164"/>
        <pc:sldMkLst>
          <pc:docMk/>
          <pc:sldMk cId="3515605015" sldId="261"/>
        </pc:sldMkLst>
        <pc:spChg chg="mod">
          <ac:chgData name="소 민환" userId="367441008b9a3a76" providerId="LiveId" clId="{2049F72F-2454-40F5-8B57-A404F7479B42}" dt="2020-09-28T02:28:22.721" v="65" actId="164"/>
          <ac:spMkLst>
            <pc:docMk/>
            <pc:sldMk cId="3515605015" sldId="261"/>
            <ac:spMk id="8" creationId="{2B887A56-2D05-4B2E-9C65-FD54BB102497}"/>
          </ac:spMkLst>
        </pc:spChg>
        <pc:spChg chg="add mod">
          <ac:chgData name="소 민환" userId="367441008b9a3a76" providerId="LiveId" clId="{2049F72F-2454-40F5-8B57-A404F7479B42}" dt="2020-09-28T02:28:22.721" v="65" actId="164"/>
          <ac:spMkLst>
            <pc:docMk/>
            <pc:sldMk cId="3515605015" sldId="261"/>
            <ac:spMk id="13" creationId="{B145EA2C-9A21-4920-918E-6267CEF8E268}"/>
          </ac:spMkLst>
        </pc:spChg>
        <pc:spChg chg="mod">
          <ac:chgData name="소 민환" userId="367441008b9a3a76" providerId="LiveId" clId="{2049F72F-2454-40F5-8B57-A404F7479B42}" dt="2020-09-28T02:28:35.467" v="67"/>
          <ac:spMkLst>
            <pc:docMk/>
            <pc:sldMk cId="3515605015" sldId="261"/>
            <ac:spMk id="16" creationId="{3B4F440E-0F37-4C9A-9AF5-83BC0E8C49EE}"/>
          </ac:spMkLst>
        </pc:spChg>
        <pc:spChg chg="add mod">
          <ac:chgData name="소 민환" userId="367441008b9a3a76" providerId="LiveId" clId="{2049F72F-2454-40F5-8B57-A404F7479B42}" dt="2020-09-28T02:32:00.882" v="553" actId="20577"/>
          <ac:spMkLst>
            <pc:docMk/>
            <pc:sldMk cId="3515605015" sldId="261"/>
            <ac:spMk id="18" creationId="{42C8EE1C-DBE6-43BE-BFCF-E815DC03E4E1}"/>
          </ac:spMkLst>
        </pc:spChg>
        <pc:grpChg chg="add mod">
          <ac:chgData name="소 민환" userId="367441008b9a3a76" providerId="LiveId" clId="{2049F72F-2454-40F5-8B57-A404F7479B42}" dt="2020-09-28T09:34:37.554" v="997" actId="164"/>
          <ac:grpSpMkLst>
            <pc:docMk/>
            <pc:sldMk cId="3515605015" sldId="261"/>
            <ac:grpSpMk id="2" creationId="{15F3C86F-9BB0-41B8-9B68-5E9E763C7B42}"/>
          </ac:grpSpMkLst>
        </pc:grpChg>
        <pc:grpChg chg="add mod">
          <ac:chgData name="소 민환" userId="367441008b9a3a76" providerId="LiveId" clId="{2049F72F-2454-40F5-8B57-A404F7479B42}" dt="2020-09-28T09:34:37.554" v="997" actId="164"/>
          <ac:grpSpMkLst>
            <pc:docMk/>
            <pc:sldMk cId="3515605015" sldId="261"/>
            <ac:grpSpMk id="14" creationId="{2048F115-81DE-4783-9613-6AAD6630CFBF}"/>
          </ac:grpSpMkLst>
        </pc:grpChg>
        <pc:grpChg chg="add mod">
          <ac:chgData name="소 민환" userId="367441008b9a3a76" providerId="LiveId" clId="{2049F72F-2454-40F5-8B57-A404F7479B42}" dt="2020-09-28T09:34:37.554" v="997" actId="164"/>
          <ac:grpSpMkLst>
            <pc:docMk/>
            <pc:sldMk cId="3515605015" sldId="261"/>
            <ac:grpSpMk id="15" creationId="{045CF10C-955F-42F6-B286-5CC04F8D169F}"/>
          </ac:grpSpMkLst>
        </pc:grpChg>
        <pc:picChg chg="mod">
          <ac:chgData name="소 민환" userId="367441008b9a3a76" providerId="LiveId" clId="{2049F72F-2454-40F5-8B57-A404F7479B42}" dt="2020-09-28T02:28:35.467" v="67"/>
          <ac:picMkLst>
            <pc:docMk/>
            <pc:sldMk cId="3515605015" sldId="261"/>
            <ac:picMk id="17" creationId="{C951ACF9-649C-426B-9BAA-F7DFAF17DAB2}"/>
          </ac:picMkLst>
        </pc:picChg>
        <pc:cxnChg chg="add mod">
          <ac:chgData name="소 민환" userId="367441008b9a3a76" providerId="LiveId" clId="{2049F72F-2454-40F5-8B57-A404F7479B42}" dt="2020-09-28T02:28:22.721" v="65" actId="164"/>
          <ac:cxnSpMkLst>
            <pc:docMk/>
            <pc:sldMk cId="3515605015" sldId="261"/>
            <ac:cxnSpMk id="12" creationId="{0666F6E5-3F43-4325-846F-DBF24F31F13B}"/>
          </ac:cxnSpMkLst>
        </pc:cxnChg>
      </pc:sldChg>
      <pc:sldChg chg="addSp modSp new mod">
        <pc:chgData name="소 민환" userId="367441008b9a3a76" providerId="LiveId" clId="{2049F72F-2454-40F5-8B57-A404F7479B42}" dt="2020-09-28T09:36:21.443" v="1078" actId="20577"/>
        <pc:sldMkLst>
          <pc:docMk/>
          <pc:sldMk cId="2024312441" sldId="262"/>
        </pc:sldMkLst>
        <pc:spChg chg="add mod">
          <ac:chgData name="소 민환" userId="367441008b9a3a76" providerId="LiveId" clId="{2049F72F-2454-40F5-8B57-A404F7479B42}" dt="2020-09-28T09:32:24.943" v="944"/>
          <ac:spMkLst>
            <pc:docMk/>
            <pc:sldMk cId="2024312441" sldId="262"/>
            <ac:spMk id="3" creationId="{3CCC5EAA-A967-4A1A-83DD-0AE4962A4E3E}"/>
          </ac:spMkLst>
        </pc:spChg>
        <pc:spChg chg="mod">
          <ac:chgData name="소 민환" userId="367441008b9a3a76" providerId="LiveId" clId="{2049F72F-2454-40F5-8B57-A404F7479B42}" dt="2020-09-28T09:33:54.627" v="995" actId="20577"/>
          <ac:spMkLst>
            <pc:docMk/>
            <pc:sldMk cId="2024312441" sldId="262"/>
            <ac:spMk id="5" creationId="{BCB34BC1-02BB-43BB-B375-A0CBD466DA12}"/>
          </ac:spMkLst>
        </pc:spChg>
        <pc:spChg chg="mod">
          <ac:chgData name="소 민환" userId="367441008b9a3a76" providerId="LiveId" clId="{2049F72F-2454-40F5-8B57-A404F7479B42}" dt="2020-09-28T09:33:45.983" v="989" actId="1076"/>
          <ac:spMkLst>
            <pc:docMk/>
            <pc:sldMk cId="2024312441" sldId="262"/>
            <ac:spMk id="7" creationId="{8B60CD6F-FC21-4AAE-B314-03F37853B01E}"/>
          </ac:spMkLst>
        </pc:spChg>
        <pc:spChg chg="add mod">
          <ac:chgData name="소 민환" userId="367441008b9a3a76" providerId="LiveId" clId="{2049F72F-2454-40F5-8B57-A404F7479B42}" dt="2020-09-28T09:34:16.824" v="996" actId="164"/>
          <ac:spMkLst>
            <pc:docMk/>
            <pc:sldMk cId="2024312441" sldId="262"/>
            <ac:spMk id="8" creationId="{DDCECCF5-DCF2-4D53-B886-D573DA13F5BA}"/>
          </ac:spMkLst>
        </pc:spChg>
        <pc:spChg chg="mod">
          <ac:chgData name="소 민환" userId="367441008b9a3a76" providerId="LiveId" clId="{2049F72F-2454-40F5-8B57-A404F7479B42}" dt="2020-09-28T09:33:34.162" v="986"/>
          <ac:spMkLst>
            <pc:docMk/>
            <pc:sldMk cId="2024312441" sldId="262"/>
            <ac:spMk id="11" creationId="{F8D46407-1024-415C-AAF2-DB4978E6732A}"/>
          </ac:spMkLst>
        </pc:spChg>
        <pc:spChg chg="add mod">
          <ac:chgData name="소 민환" userId="367441008b9a3a76" providerId="LiveId" clId="{2049F72F-2454-40F5-8B57-A404F7479B42}" dt="2020-09-28T09:36:21.443" v="1078" actId="20577"/>
          <ac:spMkLst>
            <pc:docMk/>
            <pc:sldMk cId="2024312441" sldId="262"/>
            <ac:spMk id="15" creationId="{400DD555-B488-46D0-A45A-BB8E72DE0AAA}"/>
          </ac:spMkLst>
        </pc:spChg>
        <pc:grpChg chg="add mod">
          <ac:chgData name="소 민환" userId="367441008b9a3a76" providerId="LiveId" clId="{2049F72F-2454-40F5-8B57-A404F7479B42}" dt="2020-09-28T09:34:16.824" v="996" actId="164"/>
          <ac:grpSpMkLst>
            <pc:docMk/>
            <pc:sldMk cId="2024312441" sldId="262"/>
            <ac:grpSpMk id="4" creationId="{2F92D191-5CEF-44C9-913D-483F2C093169}"/>
          </ac:grpSpMkLst>
        </pc:grpChg>
        <pc:grpChg chg="add mod">
          <ac:chgData name="소 민환" userId="367441008b9a3a76" providerId="LiveId" clId="{2049F72F-2454-40F5-8B57-A404F7479B42}" dt="2020-09-28T09:34:16.824" v="996" actId="164"/>
          <ac:grpSpMkLst>
            <pc:docMk/>
            <pc:sldMk cId="2024312441" sldId="262"/>
            <ac:grpSpMk id="10" creationId="{02537272-FD63-47C0-9C20-C5940B13E7A1}"/>
          </ac:grpSpMkLst>
        </pc:grpChg>
        <pc:grpChg chg="add mod">
          <ac:chgData name="소 민환" userId="367441008b9a3a76" providerId="LiveId" clId="{2049F72F-2454-40F5-8B57-A404F7479B42}" dt="2020-09-28T09:34:16.824" v="996" actId="164"/>
          <ac:grpSpMkLst>
            <pc:docMk/>
            <pc:sldMk cId="2024312441" sldId="262"/>
            <ac:grpSpMk id="13" creationId="{E68A0813-8A39-490D-B675-C4BD0DF0B849}"/>
          </ac:grpSpMkLst>
        </pc:grpChg>
        <pc:picChg chg="mod">
          <ac:chgData name="소 민환" userId="367441008b9a3a76" providerId="LiveId" clId="{2049F72F-2454-40F5-8B57-A404F7479B42}" dt="2020-09-28T09:33:34.162" v="986"/>
          <ac:picMkLst>
            <pc:docMk/>
            <pc:sldMk cId="2024312441" sldId="262"/>
            <ac:picMk id="12" creationId="{053BBBE8-B9B9-4BEC-9F87-F2C90B6A5A6F}"/>
          </ac:picMkLst>
        </pc:picChg>
        <pc:cxnChg chg="mod">
          <ac:chgData name="소 민환" userId="367441008b9a3a76" providerId="LiveId" clId="{2049F72F-2454-40F5-8B57-A404F7479B42}" dt="2020-09-28T09:32:32.133" v="945"/>
          <ac:cxnSpMkLst>
            <pc:docMk/>
            <pc:sldMk cId="2024312441" sldId="262"/>
            <ac:cxnSpMk id="6" creationId="{82F29CB6-C8B9-4924-840A-EF628E10907C}"/>
          </ac:cxnSpMkLst>
        </pc:cxnChg>
        <pc:cxnChg chg="add mod">
          <ac:chgData name="소 민환" userId="367441008b9a3a76" providerId="LiveId" clId="{2049F72F-2454-40F5-8B57-A404F7479B42}" dt="2020-09-28T09:34:16.824" v="996" actId="164"/>
          <ac:cxnSpMkLst>
            <pc:docMk/>
            <pc:sldMk cId="2024312441" sldId="262"/>
            <ac:cxnSpMk id="9" creationId="{68F01FF7-A7A8-4008-ADB9-21ED02429E04}"/>
          </ac:cxnSpMkLst>
        </pc:cxnChg>
      </pc:sldChg>
      <pc:sldChg chg="addSp delSp modSp add mod">
        <pc:chgData name="소 민환" userId="367441008b9a3a76" providerId="LiveId" clId="{2049F72F-2454-40F5-8B57-A404F7479B42}" dt="2020-09-28T10:21:04.626" v="2529" actId="20577"/>
        <pc:sldMkLst>
          <pc:docMk/>
          <pc:sldMk cId="871408047" sldId="263"/>
        </pc:sldMkLst>
        <pc:spChg chg="mod">
          <ac:chgData name="소 민환" userId="367441008b9a3a76" providerId="LiveId" clId="{2049F72F-2454-40F5-8B57-A404F7479B42}" dt="2020-09-28T09:38:39.685" v="1138" actId="20577"/>
          <ac:spMkLst>
            <pc:docMk/>
            <pc:sldMk cId="871408047" sldId="263"/>
            <ac:spMk id="3" creationId="{3CCC5EAA-A967-4A1A-83DD-0AE4962A4E3E}"/>
          </ac:spMkLst>
        </pc:spChg>
        <pc:spChg chg="add del mod">
          <ac:chgData name="소 민환" userId="367441008b9a3a76" providerId="LiveId" clId="{2049F72F-2454-40F5-8B57-A404F7479B42}" dt="2020-09-28T09:51:39.008" v="1880"/>
          <ac:spMkLst>
            <pc:docMk/>
            <pc:sldMk cId="871408047" sldId="263"/>
            <ac:spMk id="14" creationId="{08640EE9-A726-4F23-8F06-10F0F3A67D7A}"/>
          </ac:spMkLst>
        </pc:spChg>
        <pc:spChg chg="mod">
          <ac:chgData name="소 민환" userId="367441008b9a3a76" providerId="LiveId" clId="{2049F72F-2454-40F5-8B57-A404F7479B42}" dt="2020-09-28T10:21:04.626" v="2529" actId="20577"/>
          <ac:spMkLst>
            <pc:docMk/>
            <pc:sldMk cId="871408047" sldId="263"/>
            <ac:spMk id="15" creationId="{400DD555-B488-46D0-A45A-BB8E72DE0AAA}"/>
          </ac:spMkLst>
        </pc:spChg>
        <pc:grpChg chg="add mod">
          <ac:chgData name="소 민환" userId="367441008b9a3a76" providerId="LiveId" clId="{2049F72F-2454-40F5-8B57-A404F7479B42}" dt="2020-09-28T09:47:17.900" v="1503" actId="1076"/>
          <ac:grpSpMkLst>
            <pc:docMk/>
            <pc:sldMk cId="871408047" sldId="263"/>
            <ac:grpSpMk id="2" creationId="{6135C5EE-8CA9-469E-A624-DC33AD2BAC6C}"/>
          </ac:grpSpMkLst>
        </pc:grpChg>
        <pc:grpChg chg="del">
          <ac:chgData name="소 민환" userId="367441008b9a3a76" providerId="LiveId" clId="{2049F72F-2454-40F5-8B57-A404F7479B42}" dt="2020-09-28T09:47:07.890" v="1500" actId="478"/>
          <ac:grpSpMkLst>
            <pc:docMk/>
            <pc:sldMk cId="871408047" sldId="263"/>
            <ac:grpSpMk id="13" creationId="{E68A0813-8A39-490D-B675-C4BD0DF0B849}"/>
          </ac:grpSpMkLst>
        </pc:grpChg>
        <pc:picChg chg="add mod">
          <ac:chgData name="소 민환" userId="367441008b9a3a76" providerId="LiveId" clId="{2049F72F-2454-40F5-8B57-A404F7479B42}" dt="2020-09-28T09:47:17.900" v="1503" actId="1076"/>
          <ac:picMkLst>
            <pc:docMk/>
            <pc:sldMk cId="871408047" sldId="263"/>
            <ac:picMk id="1026" creationId="{51C47A58-D3C5-4956-9F78-1A1202AFDC5F}"/>
          </ac:picMkLst>
        </pc:picChg>
      </pc:sldChg>
      <pc:sldChg chg="new del">
        <pc:chgData name="소 민환" userId="367441008b9a3a76" providerId="LiveId" clId="{2049F72F-2454-40F5-8B57-A404F7479B42}" dt="2020-09-28T09:36:43.018" v="1080" actId="47"/>
        <pc:sldMkLst>
          <pc:docMk/>
          <pc:sldMk cId="2916327798" sldId="263"/>
        </pc:sldMkLst>
      </pc:sldChg>
      <pc:sldChg chg="addSp delSp modSp new mod">
        <pc:chgData name="소 민환" userId="367441008b9a3a76" providerId="LiveId" clId="{2049F72F-2454-40F5-8B57-A404F7479B42}" dt="2020-09-28T10:28:13.924" v="2718" actId="1076"/>
        <pc:sldMkLst>
          <pc:docMk/>
          <pc:sldMk cId="3304370132" sldId="264"/>
        </pc:sldMkLst>
        <pc:spChg chg="add mod">
          <ac:chgData name="소 민환" userId="367441008b9a3a76" providerId="LiveId" clId="{2049F72F-2454-40F5-8B57-A404F7479B42}" dt="2020-09-28T09:53:31.714" v="1991" actId="20577"/>
          <ac:spMkLst>
            <pc:docMk/>
            <pc:sldMk cId="3304370132" sldId="264"/>
            <ac:spMk id="3" creationId="{AE39CF9E-74F1-46FB-9E2D-F19EC8DCEAA6}"/>
          </ac:spMkLst>
        </pc:spChg>
        <pc:spChg chg="add del mod">
          <ac:chgData name="소 민환" userId="367441008b9a3a76" providerId="LiveId" clId="{2049F72F-2454-40F5-8B57-A404F7479B42}" dt="2020-09-28T09:57:12.200" v="2005"/>
          <ac:spMkLst>
            <pc:docMk/>
            <pc:sldMk cId="3304370132" sldId="264"/>
            <ac:spMk id="8" creationId="{C7713E2F-1099-48B8-A87E-1746570A03F2}"/>
          </ac:spMkLst>
        </pc:spChg>
        <pc:spChg chg="add mod">
          <ac:chgData name="소 민환" userId="367441008b9a3a76" providerId="LiveId" clId="{2049F72F-2454-40F5-8B57-A404F7479B42}" dt="2020-09-28T09:57:22.243" v="2008" actId="20577"/>
          <ac:spMkLst>
            <pc:docMk/>
            <pc:sldMk cId="3304370132" sldId="264"/>
            <ac:spMk id="9" creationId="{4425A67C-F848-478B-B55B-13617AC1971E}"/>
          </ac:spMkLst>
        </pc:spChg>
        <pc:spChg chg="add mod">
          <ac:chgData name="소 민환" userId="367441008b9a3a76" providerId="LiveId" clId="{2049F72F-2454-40F5-8B57-A404F7479B42}" dt="2020-09-28T09:57:30.429" v="2012" actId="20577"/>
          <ac:spMkLst>
            <pc:docMk/>
            <pc:sldMk cId="3304370132" sldId="264"/>
            <ac:spMk id="11" creationId="{3E28CE9C-73AD-4E94-ACD7-BBD3B773C5D1}"/>
          </ac:spMkLst>
        </pc:spChg>
        <pc:spChg chg="add mod">
          <ac:chgData name="소 민환" userId="367441008b9a3a76" providerId="LiveId" clId="{2049F72F-2454-40F5-8B57-A404F7479B42}" dt="2020-09-28T10:28:13.924" v="2718" actId="1076"/>
          <ac:spMkLst>
            <pc:docMk/>
            <pc:sldMk cId="3304370132" sldId="264"/>
            <ac:spMk id="12" creationId="{6A37205B-C7C3-4C50-84CF-E2EDCF9FD0B8}"/>
          </ac:spMkLst>
        </pc:spChg>
        <pc:picChg chg="add mod">
          <ac:chgData name="소 민환" userId="367441008b9a3a76" providerId="LiveId" clId="{2049F72F-2454-40F5-8B57-A404F7479B42}" dt="2020-09-28T09:55:47.709" v="1998" actId="1076"/>
          <ac:picMkLst>
            <pc:docMk/>
            <pc:sldMk cId="3304370132" sldId="264"/>
            <ac:picMk id="5" creationId="{6D2D537B-C41D-4233-BE3D-6FD49F92F8E9}"/>
          </ac:picMkLst>
        </pc:picChg>
        <pc:picChg chg="add mod">
          <ac:chgData name="소 민환" userId="367441008b9a3a76" providerId="LiveId" clId="{2049F72F-2454-40F5-8B57-A404F7479B42}" dt="2020-09-28T09:58:06.139" v="2015" actId="14100"/>
          <ac:picMkLst>
            <pc:docMk/>
            <pc:sldMk cId="3304370132" sldId="264"/>
            <ac:picMk id="7" creationId="{BBB7C387-3E0E-4590-8292-4CD5206DF056}"/>
          </ac:picMkLst>
        </pc:picChg>
      </pc:sldChg>
      <pc:sldChg chg="addSp delSp modSp add mod">
        <pc:chgData name="소 민환" userId="367441008b9a3a76" providerId="LiveId" clId="{2049F72F-2454-40F5-8B57-A404F7479B42}" dt="2020-09-28T10:02:55.870" v="2040" actId="20577"/>
        <pc:sldMkLst>
          <pc:docMk/>
          <pc:sldMk cId="1535889528" sldId="265"/>
        </pc:sldMkLst>
        <pc:spChg chg="mod">
          <ac:chgData name="소 민환" userId="367441008b9a3a76" providerId="LiveId" clId="{2049F72F-2454-40F5-8B57-A404F7479B42}" dt="2020-09-28T09:58:36.282" v="2027" actId="20577"/>
          <ac:spMkLst>
            <pc:docMk/>
            <pc:sldMk cId="1535889528" sldId="265"/>
            <ac:spMk id="9" creationId="{4425A67C-F848-478B-B55B-13617AC1971E}"/>
          </ac:spMkLst>
        </pc:spChg>
        <pc:spChg chg="mod">
          <ac:chgData name="소 민환" userId="367441008b9a3a76" providerId="LiveId" clId="{2049F72F-2454-40F5-8B57-A404F7479B42}" dt="2020-09-28T10:02:55.870" v="2040" actId="20577"/>
          <ac:spMkLst>
            <pc:docMk/>
            <pc:sldMk cId="1535889528" sldId="265"/>
            <ac:spMk id="11" creationId="{3E28CE9C-73AD-4E94-ACD7-BBD3B773C5D1}"/>
          </ac:spMkLst>
        </pc:spChg>
        <pc:picChg chg="add del">
          <ac:chgData name="소 민환" userId="367441008b9a3a76" providerId="LiveId" clId="{2049F72F-2454-40F5-8B57-A404F7479B42}" dt="2020-09-28T09:58:24.595" v="2021" actId="22"/>
          <ac:picMkLst>
            <pc:docMk/>
            <pc:sldMk cId="1535889528" sldId="265"/>
            <ac:picMk id="4" creationId="{C16FB03C-6CF2-4815-8976-A894A6C8DD86}"/>
          </ac:picMkLst>
        </pc:picChg>
        <pc:picChg chg="del">
          <ac:chgData name="소 민환" userId="367441008b9a3a76" providerId="LiveId" clId="{2049F72F-2454-40F5-8B57-A404F7479B42}" dt="2020-09-28T09:58:16.193" v="2017" actId="478"/>
          <ac:picMkLst>
            <pc:docMk/>
            <pc:sldMk cId="1535889528" sldId="265"/>
            <ac:picMk id="5" creationId="{6D2D537B-C41D-4233-BE3D-6FD49F92F8E9}"/>
          </ac:picMkLst>
        </pc:picChg>
        <pc:picChg chg="del">
          <ac:chgData name="소 민환" userId="367441008b9a3a76" providerId="LiveId" clId="{2049F72F-2454-40F5-8B57-A404F7479B42}" dt="2020-09-28T10:02:46.372" v="2034" actId="478"/>
          <ac:picMkLst>
            <pc:docMk/>
            <pc:sldMk cId="1535889528" sldId="265"/>
            <ac:picMk id="7" creationId="{BBB7C387-3E0E-4590-8292-4CD5206DF056}"/>
          </ac:picMkLst>
        </pc:picChg>
        <pc:picChg chg="add del mod">
          <ac:chgData name="소 민환" userId="367441008b9a3a76" providerId="LiveId" clId="{2049F72F-2454-40F5-8B57-A404F7479B42}" dt="2020-09-28T09:58:50.776" v="2028" actId="478"/>
          <ac:picMkLst>
            <pc:docMk/>
            <pc:sldMk cId="1535889528" sldId="265"/>
            <ac:picMk id="8" creationId="{BDB63D81-B57A-4F71-B443-9B48644C45E4}"/>
          </ac:picMkLst>
        </pc:picChg>
        <pc:picChg chg="add mod">
          <ac:chgData name="소 민환" userId="367441008b9a3a76" providerId="LiveId" clId="{2049F72F-2454-40F5-8B57-A404F7479B42}" dt="2020-09-28T09:58:59.674" v="2033" actId="14100"/>
          <ac:picMkLst>
            <pc:docMk/>
            <pc:sldMk cId="1535889528" sldId="265"/>
            <ac:picMk id="12" creationId="{2A0ECB0E-905C-4007-89CD-AC681F8B40F9}"/>
          </ac:picMkLst>
        </pc:picChg>
        <pc:picChg chg="add mod">
          <ac:chgData name="소 민환" userId="367441008b9a3a76" providerId="LiveId" clId="{2049F72F-2454-40F5-8B57-A404F7479B42}" dt="2020-09-28T10:02:53.137" v="2038" actId="14100"/>
          <ac:picMkLst>
            <pc:docMk/>
            <pc:sldMk cId="1535889528" sldId="265"/>
            <ac:picMk id="14" creationId="{498E85DE-A018-4767-AB0E-76F60FCDCA61}"/>
          </ac:picMkLst>
        </pc:picChg>
      </pc:sldChg>
      <pc:sldChg chg="add del">
        <pc:chgData name="소 민환" userId="367441008b9a3a76" providerId="LiveId" clId="{2049F72F-2454-40F5-8B57-A404F7479B42}" dt="2020-09-28T09:58:19.327" v="2019"/>
        <pc:sldMkLst>
          <pc:docMk/>
          <pc:sldMk cId="613064164" sldId="266"/>
        </pc:sldMkLst>
      </pc:sldChg>
      <pc:sldChg chg="addSp delSp modSp add mod">
        <pc:chgData name="소 민환" userId="367441008b9a3a76" providerId="LiveId" clId="{2049F72F-2454-40F5-8B57-A404F7479B42}" dt="2020-09-28T10:09:53.684" v="2224" actId="20577"/>
        <pc:sldMkLst>
          <pc:docMk/>
          <pc:sldMk cId="1369270669" sldId="266"/>
        </pc:sldMkLst>
        <pc:spChg chg="mod">
          <ac:chgData name="소 민환" userId="367441008b9a3a76" providerId="LiveId" clId="{2049F72F-2454-40F5-8B57-A404F7479B42}" dt="2020-09-28T10:08:02.289" v="2152" actId="1076"/>
          <ac:spMkLst>
            <pc:docMk/>
            <pc:sldMk cId="1369270669" sldId="266"/>
            <ac:spMk id="3" creationId="{AE39CF9E-74F1-46FB-9E2D-F19EC8DCEAA6}"/>
          </ac:spMkLst>
        </pc:spChg>
        <pc:spChg chg="add mod">
          <ac:chgData name="소 민환" userId="367441008b9a3a76" providerId="LiveId" clId="{2049F72F-2454-40F5-8B57-A404F7479B42}" dt="2020-09-28T10:05:26.322" v="2148" actId="1076"/>
          <ac:spMkLst>
            <pc:docMk/>
            <pc:sldMk cId="1369270669" sldId="266"/>
            <ac:spMk id="7" creationId="{AA880E03-4275-4137-BCE7-3B16E532B5ED}"/>
          </ac:spMkLst>
        </pc:spChg>
        <pc:spChg chg="mod">
          <ac:chgData name="소 민환" userId="367441008b9a3a76" providerId="LiveId" clId="{2049F72F-2454-40F5-8B57-A404F7479B42}" dt="2020-09-28T10:03:04.088" v="2045" actId="20577"/>
          <ac:spMkLst>
            <pc:docMk/>
            <pc:sldMk cId="1369270669" sldId="266"/>
            <ac:spMk id="9" creationId="{4425A67C-F848-478B-B55B-13617AC1971E}"/>
          </ac:spMkLst>
        </pc:spChg>
        <pc:spChg chg="mod">
          <ac:chgData name="소 민환" userId="367441008b9a3a76" providerId="LiveId" clId="{2049F72F-2454-40F5-8B57-A404F7479B42}" dt="2020-09-28T10:09:53.684" v="2224" actId="20577"/>
          <ac:spMkLst>
            <pc:docMk/>
            <pc:sldMk cId="1369270669" sldId="266"/>
            <ac:spMk id="11" creationId="{3E28CE9C-73AD-4E94-ACD7-BBD3B773C5D1}"/>
          </ac:spMkLst>
        </pc:spChg>
        <pc:spChg chg="add mod">
          <ac:chgData name="소 민환" userId="367441008b9a3a76" providerId="LiveId" clId="{2049F72F-2454-40F5-8B57-A404F7479B42}" dt="2020-09-28T10:08:26.065" v="2210" actId="1076"/>
          <ac:spMkLst>
            <pc:docMk/>
            <pc:sldMk cId="1369270669" sldId="266"/>
            <ac:spMk id="13" creationId="{57FCE5A0-AC45-4F3F-A854-C352F8F3C818}"/>
          </ac:spMkLst>
        </pc:spChg>
        <pc:picChg chg="add mod">
          <ac:chgData name="소 민환" userId="367441008b9a3a76" providerId="LiveId" clId="{2049F72F-2454-40F5-8B57-A404F7479B42}" dt="2020-09-28T10:04:24.519" v="2048" actId="1076"/>
          <ac:picMkLst>
            <pc:docMk/>
            <pc:sldMk cId="1369270669" sldId="266"/>
            <ac:picMk id="4" creationId="{ED30DCB1-0ABA-402B-AFEC-9771BC9A78FA}"/>
          </ac:picMkLst>
        </pc:picChg>
        <pc:picChg chg="add mod">
          <ac:chgData name="소 민환" userId="367441008b9a3a76" providerId="LiveId" clId="{2049F72F-2454-40F5-8B57-A404F7479B42}" dt="2020-09-28T10:04:47.737" v="2051" actId="14100"/>
          <ac:picMkLst>
            <pc:docMk/>
            <pc:sldMk cId="1369270669" sldId="266"/>
            <ac:picMk id="6" creationId="{88FBD99A-98D1-4A10-95ED-0AA762DCD29F}"/>
          </ac:picMkLst>
        </pc:picChg>
        <pc:picChg chg="add mod">
          <ac:chgData name="소 민환" userId="367441008b9a3a76" providerId="LiveId" clId="{2049F72F-2454-40F5-8B57-A404F7479B42}" dt="2020-09-28T10:08:10.522" v="2155" actId="1076"/>
          <ac:picMkLst>
            <pc:docMk/>
            <pc:sldMk cId="1369270669" sldId="266"/>
            <ac:picMk id="10" creationId="{E60C43B0-FE2D-41B4-9E36-1DC0AF0F0FF3}"/>
          </ac:picMkLst>
        </pc:picChg>
        <pc:picChg chg="del">
          <ac:chgData name="소 민환" userId="367441008b9a3a76" providerId="LiveId" clId="{2049F72F-2454-40F5-8B57-A404F7479B42}" dt="2020-09-28T10:03:02.039" v="2042" actId="478"/>
          <ac:picMkLst>
            <pc:docMk/>
            <pc:sldMk cId="1369270669" sldId="266"/>
            <ac:picMk id="12" creationId="{2A0ECB0E-905C-4007-89CD-AC681F8B40F9}"/>
          </ac:picMkLst>
        </pc:picChg>
        <pc:picChg chg="del">
          <ac:chgData name="소 민환" userId="367441008b9a3a76" providerId="LiveId" clId="{2049F72F-2454-40F5-8B57-A404F7479B42}" dt="2020-09-28T10:03:02.352" v="2043" actId="478"/>
          <ac:picMkLst>
            <pc:docMk/>
            <pc:sldMk cId="1369270669" sldId="266"/>
            <ac:picMk id="14" creationId="{498E85DE-A018-4767-AB0E-76F60FCDCA61}"/>
          </ac:picMkLst>
        </pc:picChg>
      </pc:sldChg>
      <pc:sldChg chg="addSp delSp modSp add mod">
        <pc:chgData name="소 민환" userId="367441008b9a3a76" providerId="LiveId" clId="{2049F72F-2454-40F5-8B57-A404F7479B42}" dt="2020-09-28T10:11:28.068" v="2236" actId="1076"/>
        <pc:sldMkLst>
          <pc:docMk/>
          <pc:sldMk cId="2700524023" sldId="267"/>
        </pc:sldMkLst>
        <pc:spChg chg="del">
          <ac:chgData name="소 민환" userId="367441008b9a3a76" providerId="LiveId" clId="{2049F72F-2454-40F5-8B57-A404F7479B42}" dt="2020-09-28T10:08:37.261" v="2215" actId="478"/>
          <ac:spMkLst>
            <pc:docMk/>
            <pc:sldMk cId="2700524023" sldId="267"/>
            <ac:spMk id="7" creationId="{AA880E03-4275-4137-BCE7-3B16E532B5ED}"/>
          </ac:spMkLst>
        </pc:spChg>
        <pc:spChg chg="add mod">
          <ac:chgData name="소 민환" userId="367441008b9a3a76" providerId="LiveId" clId="{2049F72F-2454-40F5-8B57-A404F7479B42}" dt="2020-09-28T10:10:00.361" v="2227" actId="20577"/>
          <ac:spMkLst>
            <pc:docMk/>
            <pc:sldMk cId="2700524023" sldId="267"/>
            <ac:spMk id="8" creationId="{916A2F34-A888-4D4D-924A-992CE4788592}"/>
          </ac:spMkLst>
        </pc:spChg>
        <pc:spChg chg="del mod">
          <ac:chgData name="소 민환" userId="367441008b9a3a76" providerId="LiveId" clId="{2049F72F-2454-40F5-8B57-A404F7479B42}" dt="2020-09-28T10:09:42.526" v="2219" actId="478"/>
          <ac:spMkLst>
            <pc:docMk/>
            <pc:sldMk cId="2700524023" sldId="267"/>
            <ac:spMk id="9" creationId="{4425A67C-F848-478B-B55B-13617AC1971E}"/>
          </ac:spMkLst>
        </pc:spChg>
        <pc:spChg chg="del">
          <ac:chgData name="소 민환" userId="367441008b9a3a76" providerId="LiveId" clId="{2049F72F-2454-40F5-8B57-A404F7479B42}" dt="2020-09-28T10:08:39.585" v="2217" actId="478"/>
          <ac:spMkLst>
            <pc:docMk/>
            <pc:sldMk cId="2700524023" sldId="267"/>
            <ac:spMk id="11" creationId="{3E28CE9C-73AD-4E94-ACD7-BBD3B773C5D1}"/>
          </ac:spMkLst>
        </pc:spChg>
        <pc:spChg chg="del">
          <ac:chgData name="소 민환" userId="367441008b9a3a76" providerId="LiveId" clId="{2049F72F-2454-40F5-8B57-A404F7479B42}" dt="2020-09-28T10:08:40.355" v="2218" actId="478"/>
          <ac:spMkLst>
            <pc:docMk/>
            <pc:sldMk cId="2700524023" sldId="267"/>
            <ac:spMk id="13" creationId="{57FCE5A0-AC45-4F3F-A854-C352F8F3C818}"/>
          </ac:spMkLst>
        </pc:spChg>
        <pc:spChg chg="add mod">
          <ac:chgData name="소 민환" userId="367441008b9a3a76" providerId="LiveId" clId="{2049F72F-2454-40F5-8B57-A404F7479B42}" dt="2020-09-28T10:11:02.827" v="2234" actId="20577"/>
          <ac:spMkLst>
            <pc:docMk/>
            <pc:sldMk cId="2700524023" sldId="267"/>
            <ac:spMk id="17" creationId="{160D402F-83DA-4FEE-A412-DE7D4DD6AAFB}"/>
          </ac:spMkLst>
        </pc:spChg>
        <pc:picChg chg="del">
          <ac:chgData name="소 민환" userId="367441008b9a3a76" providerId="LiveId" clId="{2049F72F-2454-40F5-8B57-A404F7479B42}" dt="2020-09-28T10:08:35.265" v="2213" actId="478"/>
          <ac:picMkLst>
            <pc:docMk/>
            <pc:sldMk cId="2700524023" sldId="267"/>
            <ac:picMk id="4" creationId="{ED30DCB1-0ABA-402B-AFEC-9771BC9A78FA}"/>
          </ac:picMkLst>
        </pc:picChg>
        <pc:picChg chg="add mod">
          <ac:chgData name="소 민환" userId="367441008b9a3a76" providerId="LiveId" clId="{2049F72F-2454-40F5-8B57-A404F7479B42}" dt="2020-09-28T10:10:02.685" v="2228" actId="1076"/>
          <ac:picMkLst>
            <pc:docMk/>
            <pc:sldMk cId="2700524023" sldId="267"/>
            <ac:picMk id="5" creationId="{1EB67AAD-C31C-4365-9F99-AF3007C3BFA3}"/>
          </ac:picMkLst>
        </pc:picChg>
        <pc:picChg chg="del">
          <ac:chgData name="소 민환" userId="367441008b9a3a76" providerId="LiveId" clId="{2049F72F-2454-40F5-8B57-A404F7479B42}" dt="2020-09-28T10:08:34.782" v="2212" actId="478"/>
          <ac:picMkLst>
            <pc:docMk/>
            <pc:sldMk cId="2700524023" sldId="267"/>
            <ac:picMk id="6" creationId="{88FBD99A-98D1-4A10-95ED-0AA762DCD29F}"/>
          </ac:picMkLst>
        </pc:picChg>
        <pc:picChg chg="del">
          <ac:chgData name="소 민환" userId="367441008b9a3a76" providerId="LiveId" clId="{2049F72F-2454-40F5-8B57-A404F7479B42}" dt="2020-09-28T10:08:38.788" v="2216" actId="478"/>
          <ac:picMkLst>
            <pc:docMk/>
            <pc:sldMk cId="2700524023" sldId="267"/>
            <ac:picMk id="10" creationId="{E60C43B0-FE2D-41B4-9E36-1DC0AF0F0FF3}"/>
          </ac:picMkLst>
        </pc:picChg>
        <pc:picChg chg="add mod">
          <ac:chgData name="소 민환" userId="367441008b9a3a76" providerId="LiveId" clId="{2049F72F-2454-40F5-8B57-A404F7479B42}" dt="2020-09-28T10:11:28.068" v="2236" actId="1076"/>
          <ac:picMkLst>
            <pc:docMk/>
            <pc:sldMk cId="2700524023" sldId="267"/>
            <ac:picMk id="15" creationId="{21F05DB6-89DD-442B-A5D8-D2390A3388BF}"/>
          </ac:picMkLst>
        </pc:picChg>
      </pc:sldChg>
      <pc:sldChg chg="new del">
        <pc:chgData name="소 민환" userId="367441008b9a3a76" providerId="LiveId" clId="{2049F72F-2454-40F5-8B57-A404F7479B42}" dt="2020-09-28T10:12:18.671" v="2239" actId="47"/>
        <pc:sldMkLst>
          <pc:docMk/>
          <pc:sldMk cId="3069330041" sldId="268"/>
        </pc:sldMkLst>
      </pc:sldChg>
      <pc:sldChg chg="addSp delSp modSp add mod">
        <pc:chgData name="소 민환" userId="367441008b9a3a76" providerId="LiveId" clId="{2049F72F-2454-40F5-8B57-A404F7479B42}" dt="2020-09-28T10:14:40.728" v="2269" actId="14100"/>
        <pc:sldMkLst>
          <pc:docMk/>
          <pc:sldMk cId="2021505384" sldId="269"/>
        </pc:sldMkLst>
        <pc:spChg chg="mod">
          <ac:chgData name="소 민환" userId="367441008b9a3a76" providerId="LiveId" clId="{2049F72F-2454-40F5-8B57-A404F7479B42}" dt="2020-09-28T10:12:25.860" v="2241" actId="20577"/>
          <ac:spMkLst>
            <pc:docMk/>
            <pc:sldMk cId="2021505384" sldId="269"/>
            <ac:spMk id="8" creationId="{916A2F34-A888-4D4D-924A-992CE4788592}"/>
          </ac:spMkLst>
        </pc:spChg>
        <pc:spChg chg="mod">
          <ac:chgData name="소 민환" userId="367441008b9a3a76" providerId="LiveId" clId="{2049F72F-2454-40F5-8B57-A404F7479B42}" dt="2020-09-28T10:13:27.085" v="2257" actId="14100"/>
          <ac:spMkLst>
            <pc:docMk/>
            <pc:sldMk cId="2021505384" sldId="269"/>
            <ac:spMk id="17" creationId="{160D402F-83DA-4FEE-A412-DE7D4DD6AAFB}"/>
          </ac:spMkLst>
        </pc:spChg>
        <pc:picChg chg="add mod">
          <ac:chgData name="소 민환" userId="367441008b9a3a76" providerId="LiveId" clId="{2049F72F-2454-40F5-8B57-A404F7479B42}" dt="2020-09-28T10:13:12.152" v="2252" actId="1076"/>
          <ac:picMkLst>
            <pc:docMk/>
            <pc:sldMk cId="2021505384" sldId="269"/>
            <ac:picMk id="4" creationId="{CFECD947-D03C-497F-AA70-0674483173B0}"/>
          </ac:picMkLst>
        </pc:picChg>
        <pc:picChg chg="del mod">
          <ac:chgData name="소 민환" userId="367441008b9a3a76" providerId="LiveId" clId="{2049F72F-2454-40F5-8B57-A404F7479B42}" dt="2020-09-28T10:12:27.361" v="2243" actId="478"/>
          <ac:picMkLst>
            <pc:docMk/>
            <pc:sldMk cId="2021505384" sldId="269"/>
            <ac:picMk id="5" creationId="{1EB67AAD-C31C-4365-9F99-AF3007C3BFA3}"/>
          </ac:picMkLst>
        </pc:picChg>
        <pc:picChg chg="add del mod">
          <ac:chgData name="소 민환" userId="367441008b9a3a76" providerId="LiveId" clId="{2049F72F-2454-40F5-8B57-A404F7479B42}" dt="2020-09-28T10:14:03.474" v="2265" actId="478"/>
          <ac:picMkLst>
            <pc:docMk/>
            <pc:sldMk cId="2021505384" sldId="269"/>
            <ac:picMk id="7" creationId="{58261F43-E22D-405C-8450-176646944B67}"/>
          </ac:picMkLst>
        </pc:picChg>
        <pc:picChg chg="add mod">
          <ac:chgData name="소 민환" userId="367441008b9a3a76" providerId="LiveId" clId="{2049F72F-2454-40F5-8B57-A404F7479B42}" dt="2020-09-28T10:14:40.728" v="2269" actId="14100"/>
          <ac:picMkLst>
            <pc:docMk/>
            <pc:sldMk cId="2021505384" sldId="269"/>
            <ac:picMk id="10" creationId="{1588D844-52F1-4CBD-801C-D31EA5D7BA8D}"/>
          </ac:picMkLst>
        </pc:picChg>
        <pc:picChg chg="del">
          <ac:chgData name="소 민환" userId="367441008b9a3a76" providerId="LiveId" clId="{2049F72F-2454-40F5-8B57-A404F7479B42}" dt="2020-09-28T10:13:03.043" v="2246" actId="478"/>
          <ac:picMkLst>
            <pc:docMk/>
            <pc:sldMk cId="2021505384" sldId="269"/>
            <ac:picMk id="15" creationId="{21F05DB6-89DD-442B-A5D8-D2390A3388BF}"/>
          </ac:picMkLst>
        </pc:picChg>
      </pc:sldChg>
      <pc:sldChg chg="add del">
        <pc:chgData name="소 민환" userId="367441008b9a3a76" providerId="LiveId" clId="{2049F72F-2454-40F5-8B57-A404F7479B42}" dt="2020-09-28T10:12:40.028" v="2245" actId="47"/>
        <pc:sldMkLst>
          <pc:docMk/>
          <pc:sldMk cId="97479844" sldId="270"/>
        </pc:sldMkLst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622040678" sldId="270"/>
        </pc:sldMkLst>
      </pc:sldChg>
      <pc:sldChg chg="new del">
        <pc:chgData name="소 민환" userId="367441008b9a3a76" providerId="LiveId" clId="{2049F72F-2454-40F5-8B57-A404F7479B42}" dt="2020-09-28T10:15:30.570" v="2271" actId="47"/>
        <pc:sldMkLst>
          <pc:docMk/>
          <pc:sldMk cId="2322849648" sldId="270"/>
        </pc:sldMkLst>
      </pc:sldChg>
      <pc:sldChg chg="addSp delSp modSp add mod">
        <pc:chgData name="소 민환" userId="367441008b9a3a76" providerId="LiveId" clId="{2049F72F-2454-40F5-8B57-A404F7479B42}" dt="2020-09-28T10:19:22.262" v="2527" actId="207"/>
        <pc:sldMkLst>
          <pc:docMk/>
          <pc:sldMk cId="4050826319" sldId="270"/>
        </pc:sldMkLst>
        <pc:spChg chg="add del mod">
          <ac:chgData name="소 민환" userId="367441008b9a3a76" providerId="LiveId" clId="{2049F72F-2454-40F5-8B57-A404F7479B42}" dt="2020-09-28T10:17:19.216" v="2286"/>
          <ac:spMkLst>
            <pc:docMk/>
            <pc:sldMk cId="4050826319" sldId="270"/>
            <ac:spMk id="5" creationId="{7D87B6F5-03DA-4B49-A771-6FE85A521BBE}"/>
          </ac:spMkLst>
        </pc:spChg>
        <pc:spChg chg="add mod">
          <ac:chgData name="소 민환" userId="367441008b9a3a76" providerId="LiveId" clId="{2049F72F-2454-40F5-8B57-A404F7479B42}" dt="2020-09-28T10:17:44.155" v="2362"/>
          <ac:spMkLst>
            <pc:docMk/>
            <pc:sldMk cId="4050826319" sldId="270"/>
            <ac:spMk id="6" creationId="{46C948D1-C646-4240-84B4-A03F43FEB9AA}"/>
          </ac:spMkLst>
        </pc:spChg>
        <pc:spChg chg="add del">
          <ac:chgData name="소 민환" userId="367441008b9a3a76" providerId="LiveId" clId="{2049F72F-2454-40F5-8B57-A404F7479B42}" dt="2020-09-28T10:17:49.909" v="2364" actId="11529"/>
          <ac:spMkLst>
            <pc:docMk/>
            <pc:sldMk cId="4050826319" sldId="270"/>
            <ac:spMk id="7" creationId="{4E602D2C-14CB-499E-ABEA-76F25B0C588A}"/>
          </ac:spMkLst>
        </pc:spChg>
        <pc:spChg chg="del mod">
          <ac:chgData name="소 민환" userId="367441008b9a3a76" providerId="LiveId" clId="{2049F72F-2454-40F5-8B57-A404F7479B42}" dt="2020-09-28T10:15:48.878" v="2280" actId="478"/>
          <ac:spMkLst>
            <pc:docMk/>
            <pc:sldMk cId="4050826319" sldId="270"/>
            <ac:spMk id="8" creationId="{916A2F34-A888-4D4D-924A-992CE4788592}"/>
          </ac:spMkLst>
        </pc:spChg>
        <pc:spChg chg="add mod">
          <ac:chgData name="소 민환" userId="367441008b9a3a76" providerId="LiveId" clId="{2049F72F-2454-40F5-8B57-A404F7479B42}" dt="2020-09-28T10:17:57.818" v="2365" actId="1076"/>
          <ac:spMkLst>
            <pc:docMk/>
            <pc:sldMk cId="4050826319" sldId="270"/>
            <ac:spMk id="9" creationId="{C27B941C-E4A4-4874-A9FF-CCB30B8A7218}"/>
          </ac:spMkLst>
        </pc:spChg>
        <pc:spChg chg="add mod">
          <ac:chgData name="소 민환" userId="367441008b9a3a76" providerId="LiveId" clId="{2049F72F-2454-40F5-8B57-A404F7479B42}" dt="2020-09-28T10:19:22.262" v="2527" actId="207"/>
          <ac:spMkLst>
            <pc:docMk/>
            <pc:sldMk cId="4050826319" sldId="270"/>
            <ac:spMk id="11" creationId="{824351A2-6D36-46A6-B0EC-AC277CBB096D}"/>
          </ac:spMkLst>
        </pc:spChg>
        <pc:spChg chg="del mod">
          <ac:chgData name="소 민환" userId="367441008b9a3a76" providerId="LiveId" clId="{2049F72F-2454-40F5-8B57-A404F7479B42}" dt="2020-09-28T10:15:46.652" v="2279" actId="478"/>
          <ac:spMkLst>
            <pc:docMk/>
            <pc:sldMk cId="4050826319" sldId="270"/>
            <ac:spMk id="17" creationId="{160D402F-83DA-4FEE-A412-DE7D4DD6AAFB}"/>
          </ac:spMkLst>
        </pc:spChg>
        <pc:picChg chg="del">
          <ac:chgData name="소 민환" userId="367441008b9a3a76" providerId="LiveId" clId="{2049F72F-2454-40F5-8B57-A404F7479B42}" dt="2020-09-28T10:15:41.530" v="2275" actId="478"/>
          <ac:picMkLst>
            <pc:docMk/>
            <pc:sldMk cId="4050826319" sldId="270"/>
            <ac:picMk id="4" creationId="{CFECD947-D03C-497F-AA70-0674483173B0}"/>
          </ac:picMkLst>
        </pc:picChg>
        <pc:picChg chg="del">
          <ac:chgData name="소 민환" userId="367441008b9a3a76" providerId="LiveId" clId="{2049F72F-2454-40F5-8B57-A404F7479B42}" dt="2020-09-28T10:15:42.391" v="2276" actId="478"/>
          <ac:picMkLst>
            <pc:docMk/>
            <pc:sldMk cId="4050826319" sldId="270"/>
            <ac:picMk id="10" creationId="{1588D844-52F1-4CBD-801C-D31EA5D7BA8D}"/>
          </ac:picMkLst>
        </pc:picChg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2317720407" sldId="271"/>
        </pc:sldMkLst>
      </pc:sldChg>
      <pc:sldChg chg="addSp delSp modSp new mod">
        <pc:chgData name="소 민환" userId="367441008b9a3a76" providerId="LiveId" clId="{2049F72F-2454-40F5-8B57-A404F7479B42}" dt="2020-09-28T10:27:47.381" v="2654" actId="1076"/>
        <pc:sldMkLst>
          <pc:docMk/>
          <pc:sldMk cId="3008839762" sldId="271"/>
        </pc:sldMkLst>
        <pc:spChg chg="add mod">
          <ac:chgData name="소 민환" userId="367441008b9a3a76" providerId="LiveId" clId="{2049F72F-2454-40F5-8B57-A404F7479B42}" dt="2020-09-28T10:24:27.378" v="2592" actId="20577"/>
          <ac:spMkLst>
            <pc:docMk/>
            <pc:sldMk cId="3008839762" sldId="271"/>
            <ac:spMk id="3" creationId="{17DC8F47-3C30-4E3C-A0DE-A8A516205BD6}"/>
          </ac:spMkLst>
        </pc:spChg>
        <pc:spChg chg="add del">
          <ac:chgData name="소 민환" userId="367441008b9a3a76" providerId="LiveId" clId="{2049F72F-2454-40F5-8B57-A404F7479B42}" dt="2020-09-28T10:26:49.033" v="2621" actId="11529"/>
          <ac:spMkLst>
            <pc:docMk/>
            <pc:sldMk cId="3008839762" sldId="271"/>
            <ac:spMk id="12" creationId="{2A6DEA94-99CE-4015-BC01-E3F819AC7F75}"/>
          </ac:spMkLst>
        </pc:spChg>
        <pc:spChg chg="add del">
          <ac:chgData name="소 민환" userId="367441008b9a3a76" providerId="LiveId" clId="{2049F72F-2454-40F5-8B57-A404F7479B42}" dt="2020-09-28T10:26:55.900" v="2623" actId="11529"/>
          <ac:spMkLst>
            <pc:docMk/>
            <pc:sldMk cId="3008839762" sldId="271"/>
            <ac:spMk id="13" creationId="{E53499D1-CACA-4EB8-B5DF-568C44F3E76A}"/>
          </ac:spMkLst>
        </pc:spChg>
        <pc:spChg chg="add mod">
          <ac:chgData name="소 민환" userId="367441008b9a3a76" providerId="LiveId" clId="{2049F72F-2454-40F5-8B57-A404F7479B42}" dt="2020-09-28T10:27:47.381" v="2654" actId="1076"/>
          <ac:spMkLst>
            <pc:docMk/>
            <pc:sldMk cId="3008839762" sldId="271"/>
            <ac:spMk id="16" creationId="{155240D1-2B3D-448D-B430-961BFC07334F}"/>
          </ac:spMkLst>
        </pc:spChg>
        <pc:picChg chg="add del">
          <ac:chgData name="소 민환" userId="367441008b9a3a76" providerId="LiveId" clId="{2049F72F-2454-40F5-8B57-A404F7479B42}" dt="2020-09-28T10:24:57.459" v="2594" actId="22"/>
          <ac:picMkLst>
            <pc:docMk/>
            <pc:sldMk cId="3008839762" sldId="271"/>
            <ac:picMk id="5" creationId="{5A585E68-DF31-49FB-B4BC-DD8898205187}"/>
          </ac:picMkLst>
        </pc:picChg>
        <pc:picChg chg="add del mod">
          <ac:chgData name="소 민환" userId="367441008b9a3a76" providerId="LiveId" clId="{2049F72F-2454-40F5-8B57-A404F7479B42}" dt="2020-09-28T10:25:11.319" v="2599" actId="478"/>
          <ac:picMkLst>
            <pc:docMk/>
            <pc:sldMk cId="3008839762" sldId="271"/>
            <ac:picMk id="7" creationId="{876AAAB4-4F6E-4EDD-B70D-D1F3D73764CF}"/>
          </ac:picMkLst>
        </pc:picChg>
        <pc:picChg chg="add mod">
          <ac:chgData name="소 민환" userId="367441008b9a3a76" providerId="LiveId" clId="{2049F72F-2454-40F5-8B57-A404F7479B42}" dt="2020-09-28T10:25:32.146" v="2602" actId="1076"/>
          <ac:picMkLst>
            <pc:docMk/>
            <pc:sldMk cId="3008839762" sldId="271"/>
            <ac:picMk id="9" creationId="{4BA7ED90-27E8-4F35-8823-461F24CFCF76}"/>
          </ac:picMkLst>
        </pc:picChg>
        <pc:picChg chg="add mod">
          <ac:chgData name="소 민환" userId="367441008b9a3a76" providerId="LiveId" clId="{2049F72F-2454-40F5-8B57-A404F7479B42}" dt="2020-09-28T10:26:36.330" v="2619" actId="1076"/>
          <ac:picMkLst>
            <pc:docMk/>
            <pc:sldMk cId="3008839762" sldId="271"/>
            <ac:picMk id="11" creationId="{3150F318-72E4-4EA3-BE8D-E4DF809912CE}"/>
          </ac:picMkLst>
        </pc:picChg>
        <pc:cxnChg chg="add mod">
          <ac:chgData name="소 민환" userId="367441008b9a3a76" providerId="LiveId" clId="{2049F72F-2454-40F5-8B57-A404F7479B42}" dt="2020-09-28T10:27:08.867" v="2627" actId="692"/>
          <ac:cxnSpMkLst>
            <pc:docMk/>
            <pc:sldMk cId="3008839762" sldId="271"/>
            <ac:cxnSpMk id="15" creationId="{7DC1B21E-7227-4039-92CE-0386931B266F}"/>
          </ac:cxnSpMkLst>
        </pc:cxnChg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1913335557" sldId="272"/>
        </pc:sldMkLst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61191008" sldId="273"/>
        </pc:sldMkLst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1251247765" sldId="274"/>
        </pc:sldMkLst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3864140636" sldId="275"/>
        </pc:sldMkLst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90183792" sldId="276"/>
        </pc:sldMkLst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3016435487" sldId="277"/>
        </pc:sldMkLst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2667777920" sldId="278"/>
        </pc:sldMkLst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494238818" sldId="279"/>
        </pc:sldMkLst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4146460099" sldId="280"/>
        </pc:sldMkLst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1679003413" sldId="281"/>
        </pc:sldMkLst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2811634489" sldId="282"/>
        </pc:sldMkLst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4291277249" sldId="283"/>
        </pc:sldMkLst>
      </pc:sldChg>
    </pc:docChg>
  </pc:docChgLst>
  <pc:docChgLst>
    <pc:chgData name="소 민환" userId="367441008b9a3a76" providerId="LiveId" clId="{6C13CF46-86F2-4509-A0CD-1F7D4A032CA2}"/>
    <pc:docChg chg="undo custSel addSld delSld modSld sldOrd">
      <pc:chgData name="소 민환" userId="367441008b9a3a76" providerId="LiveId" clId="{6C13CF46-86F2-4509-A0CD-1F7D4A032CA2}" dt="2020-11-03T15:20:30.096" v="36684" actId="1076"/>
      <pc:docMkLst>
        <pc:docMk/>
      </pc:docMkLst>
      <pc:sldChg chg="modSp mod">
        <pc:chgData name="소 민환" userId="367441008b9a3a76" providerId="LiveId" clId="{6C13CF46-86F2-4509-A0CD-1F7D4A032CA2}" dt="2020-10-14T14:43:03.803" v="5" actId="20577"/>
        <pc:sldMkLst>
          <pc:docMk/>
          <pc:sldMk cId="2027351517" sldId="256"/>
        </pc:sldMkLst>
        <pc:spChg chg="mod">
          <ac:chgData name="소 민환" userId="367441008b9a3a76" providerId="LiveId" clId="{6C13CF46-86F2-4509-A0CD-1F7D4A032CA2}" dt="2020-10-14T14:43:03.803" v="5" actId="20577"/>
          <ac:spMkLst>
            <pc:docMk/>
            <pc:sldMk cId="2027351517" sldId="256"/>
            <ac:spMk id="2" creationId="{D33747E8-0037-4B35-B134-55B87DB0E416}"/>
          </ac:spMkLst>
        </pc:spChg>
      </pc:sldChg>
      <pc:sldChg chg="addSp modSp mod">
        <pc:chgData name="소 민환" userId="367441008b9a3a76" providerId="LiveId" clId="{6C13CF46-86F2-4509-A0CD-1F7D4A032CA2}" dt="2020-11-02T10:29:52.579" v="33767" actId="20577"/>
        <pc:sldMkLst>
          <pc:docMk/>
          <pc:sldMk cId="1186200925" sldId="257"/>
        </pc:sldMkLst>
        <pc:spChg chg="mod">
          <ac:chgData name="소 민환" userId="367441008b9a3a76" providerId="LiveId" clId="{6C13CF46-86F2-4509-A0CD-1F7D4A032CA2}" dt="2020-11-02T10:29:52.579" v="33767" actId="20577"/>
          <ac:spMkLst>
            <pc:docMk/>
            <pc:sldMk cId="1186200925" sldId="257"/>
            <ac:spMk id="4" creationId="{14A0607F-EB64-4B8A-924E-8811C844DCE5}"/>
          </ac:spMkLst>
        </pc:spChg>
        <pc:cxnChg chg="add mod">
          <ac:chgData name="소 민환" userId="367441008b9a3a76" providerId="LiveId" clId="{6C13CF46-86F2-4509-A0CD-1F7D4A032CA2}" dt="2020-10-14T14:42:56.652" v="3" actId="14100"/>
          <ac:cxnSpMkLst>
            <pc:docMk/>
            <pc:sldMk cId="1186200925" sldId="257"/>
            <ac:cxnSpMk id="7" creationId="{7DE04C84-7137-45A0-BFED-A2867F45D336}"/>
          </ac:cxnSpMkLst>
        </pc:cxnChg>
        <pc:cxnChg chg="add mod">
          <ac:chgData name="소 민환" userId="367441008b9a3a76" providerId="LiveId" clId="{6C13CF46-86F2-4509-A0CD-1F7D4A032CA2}" dt="2020-11-02T10:29:07.986" v="33724" actId="14100"/>
          <ac:cxnSpMkLst>
            <pc:docMk/>
            <pc:sldMk cId="1186200925" sldId="257"/>
            <ac:cxnSpMk id="8" creationId="{241E035F-CB16-4972-B10C-E9410CFBCE85}"/>
          </ac:cxnSpMkLst>
        </pc:cxnChg>
        <pc:cxnChg chg="add mod">
          <ac:chgData name="소 민환" userId="367441008b9a3a76" providerId="LiveId" clId="{6C13CF46-86F2-4509-A0CD-1F7D4A032CA2}" dt="2020-11-02T10:29:12.991" v="33727" actId="14100"/>
          <ac:cxnSpMkLst>
            <pc:docMk/>
            <pc:sldMk cId="1186200925" sldId="257"/>
            <ac:cxnSpMk id="9" creationId="{8FB31892-1ABC-45D7-9226-3C8CFE00F29E}"/>
          </ac:cxnSpMkLst>
        </pc:cxnChg>
      </pc:sldChg>
      <pc:sldChg chg="addSp delSp modSp mod">
        <pc:chgData name="소 민환" userId="367441008b9a3a76" providerId="LiveId" clId="{6C13CF46-86F2-4509-A0CD-1F7D4A032CA2}" dt="2020-11-03T15:20:30.096" v="36684" actId="1076"/>
        <pc:sldMkLst>
          <pc:docMk/>
          <pc:sldMk cId="2307861066" sldId="258"/>
        </pc:sldMkLst>
        <pc:spChg chg="mod">
          <ac:chgData name="소 민환" userId="367441008b9a3a76" providerId="LiveId" clId="{6C13CF46-86F2-4509-A0CD-1F7D4A032CA2}" dt="2020-11-02T01:08:02.747" v="25291" actId="14100"/>
          <ac:spMkLst>
            <pc:docMk/>
            <pc:sldMk cId="2307861066" sldId="258"/>
            <ac:spMk id="2" creationId="{4B6F283A-DB22-4880-B31A-AA76D6DE67EE}"/>
          </ac:spMkLst>
        </pc:spChg>
        <pc:spChg chg="add mod topLvl">
          <ac:chgData name="소 민환" userId="367441008b9a3a76" providerId="LiveId" clId="{6C13CF46-86F2-4509-A0CD-1F7D4A032CA2}" dt="2020-11-03T14:48:45.166" v="36678" actId="165"/>
          <ac:spMkLst>
            <pc:docMk/>
            <pc:sldMk cId="2307861066" sldId="258"/>
            <ac:spMk id="6" creationId="{BDC57106-109C-4AA4-9E1B-1B262C7E20A7}"/>
          </ac:spMkLst>
        </pc:spChg>
        <pc:spChg chg="add mod topLvl">
          <ac:chgData name="소 민환" userId="367441008b9a3a76" providerId="LiveId" clId="{6C13CF46-86F2-4509-A0CD-1F7D4A032CA2}" dt="2020-11-03T15:20:29.066" v="36683" actId="20577"/>
          <ac:spMkLst>
            <pc:docMk/>
            <pc:sldMk cId="2307861066" sldId="258"/>
            <ac:spMk id="7" creationId="{70F825D7-07E0-4B13-A519-0D729CF9F56A}"/>
          </ac:spMkLst>
        </pc:spChg>
        <pc:spChg chg="add del mod">
          <ac:chgData name="소 민환" userId="367441008b9a3a76" providerId="LiveId" clId="{6C13CF46-86F2-4509-A0CD-1F7D4A032CA2}" dt="2020-10-14T14:44:52.109" v="45" actId="478"/>
          <ac:spMkLst>
            <pc:docMk/>
            <pc:sldMk cId="2307861066" sldId="258"/>
            <ac:spMk id="9" creationId="{EC43B683-6756-4037-9529-31370D0F07BD}"/>
          </ac:spMkLst>
        </pc:spChg>
        <pc:spChg chg="add mod topLvl">
          <ac:chgData name="소 민환" userId="367441008b9a3a76" providerId="LiveId" clId="{6C13CF46-86F2-4509-A0CD-1F7D4A032CA2}" dt="2020-11-03T14:48:45.166" v="36678" actId="165"/>
          <ac:spMkLst>
            <pc:docMk/>
            <pc:sldMk cId="2307861066" sldId="258"/>
            <ac:spMk id="10" creationId="{1F37DD98-0CAC-40E8-BE21-C244ED8D8657}"/>
          </ac:spMkLst>
        </pc:spChg>
        <pc:spChg chg="add del mod">
          <ac:chgData name="소 민환" userId="367441008b9a3a76" providerId="LiveId" clId="{6C13CF46-86F2-4509-A0CD-1F7D4A032CA2}" dt="2020-10-17T01:15:54.360" v="2894" actId="478"/>
          <ac:spMkLst>
            <pc:docMk/>
            <pc:sldMk cId="2307861066" sldId="258"/>
            <ac:spMk id="13" creationId="{5FEBC1EC-6AFD-494B-AF36-DC46EBD90BB1}"/>
          </ac:spMkLst>
        </pc:spChg>
        <pc:spChg chg="mod topLvl">
          <ac:chgData name="소 민환" userId="367441008b9a3a76" providerId="LiveId" clId="{6C13CF46-86F2-4509-A0CD-1F7D4A032CA2}" dt="2020-11-03T14:48:45.166" v="36678" actId="165"/>
          <ac:spMkLst>
            <pc:docMk/>
            <pc:sldMk cId="2307861066" sldId="258"/>
            <ac:spMk id="16" creationId="{1121FDF4-EAC2-41CD-89D1-776F405806BE}"/>
          </ac:spMkLst>
        </pc:spChg>
        <pc:grpChg chg="del mod">
          <ac:chgData name="소 민환" userId="367441008b9a3a76" providerId="LiveId" clId="{6C13CF46-86F2-4509-A0CD-1F7D4A032CA2}" dt="2020-10-14T14:43:37.759" v="9" actId="478"/>
          <ac:grpSpMkLst>
            <pc:docMk/>
            <pc:sldMk cId="2307861066" sldId="258"/>
            <ac:grpSpMk id="3" creationId="{78F3690B-3C93-4DA2-A5DD-DF40555CF33C}"/>
          </ac:grpSpMkLst>
        </pc:grpChg>
        <pc:grpChg chg="add del mod">
          <ac:chgData name="소 민환" userId="367441008b9a3a76" providerId="LiveId" clId="{6C13CF46-86F2-4509-A0CD-1F7D4A032CA2}" dt="2020-11-03T14:48:45.166" v="36678" actId="165"/>
          <ac:grpSpMkLst>
            <pc:docMk/>
            <pc:sldMk cId="2307861066" sldId="258"/>
            <ac:grpSpMk id="3" creationId="{FAB17358-D967-4AB5-9559-14D2CE3ED670}"/>
          </ac:grpSpMkLst>
        </pc:grpChg>
        <pc:grpChg chg="del mod">
          <ac:chgData name="소 민환" userId="367441008b9a3a76" providerId="LiveId" clId="{6C13CF46-86F2-4509-A0CD-1F7D4A032CA2}" dt="2020-10-14T14:43:47.258" v="17" actId="478"/>
          <ac:grpSpMkLst>
            <pc:docMk/>
            <pc:sldMk cId="2307861066" sldId="258"/>
            <ac:grpSpMk id="8" creationId="{446205B4-9FCA-4842-8C3F-04BCC5189B03}"/>
          </ac:grpSpMkLst>
        </pc:grpChg>
        <pc:picChg chg="add mod ord topLvl">
          <ac:chgData name="소 민환" userId="367441008b9a3a76" providerId="LiveId" clId="{6C13CF46-86F2-4509-A0CD-1F7D4A032CA2}" dt="2020-11-03T15:20:30.096" v="36684" actId="1076"/>
          <ac:picMkLst>
            <pc:docMk/>
            <pc:sldMk cId="2307861066" sldId="258"/>
            <ac:picMk id="4" creationId="{D568957C-8DAA-4D67-8B04-4F25BDC4AF38}"/>
          </ac:picMkLst>
        </pc:picChg>
        <pc:picChg chg="add del mod ord">
          <ac:chgData name="소 민환" userId="367441008b9a3a76" providerId="LiveId" clId="{6C13CF46-86F2-4509-A0CD-1F7D4A032CA2}" dt="2020-10-14T14:51:25.253" v="351" actId="478"/>
          <ac:picMkLst>
            <pc:docMk/>
            <pc:sldMk cId="2307861066" sldId="258"/>
            <ac:picMk id="5" creationId="{0FB9783B-9763-4AF8-8FC3-62410A090625}"/>
          </ac:picMkLst>
        </pc:picChg>
        <pc:picChg chg="add del mod ord">
          <ac:chgData name="소 민환" userId="367441008b9a3a76" providerId="LiveId" clId="{6C13CF46-86F2-4509-A0CD-1F7D4A032CA2}" dt="2020-10-17T01:15:37.703" v="2890" actId="478"/>
          <ac:picMkLst>
            <pc:docMk/>
            <pc:sldMk cId="2307861066" sldId="258"/>
            <ac:picMk id="12" creationId="{A478CA32-2BD2-44C9-B2E0-4EA7A44FBE64}"/>
          </ac:picMkLst>
        </pc:picChg>
      </pc:sldChg>
      <pc:sldChg chg="delSp modSp add del mod">
        <pc:chgData name="소 민환" userId="367441008b9a3a76" providerId="LiveId" clId="{6C13CF46-86F2-4509-A0CD-1F7D4A032CA2}" dt="2020-11-02T16:08:29.696" v="36534" actId="20577"/>
        <pc:sldMkLst>
          <pc:docMk/>
          <pc:sldMk cId="7117691" sldId="277"/>
        </pc:sldMkLst>
        <pc:spChg chg="del">
          <ac:chgData name="소 민환" userId="367441008b9a3a76" providerId="LiveId" clId="{6C13CF46-86F2-4509-A0CD-1F7D4A032CA2}" dt="2020-11-01T15:51:49.588" v="24669" actId="478"/>
          <ac:spMkLst>
            <pc:docMk/>
            <pc:sldMk cId="7117691" sldId="277"/>
            <ac:spMk id="2" creationId="{BDF31ECD-1384-4AA3-AFD6-9BED16E3ABCB}"/>
          </ac:spMkLst>
        </pc:spChg>
        <pc:spChg chg="mod">
          <ac:chgData name="소 민환" userId="367441008b9a3a76" providerId="LiveId" clId="{6C13CF46-86F2-4509-A0CD-1F7D4A032CA2}" dt="2020-11-02T15:54:22.865" v="35555" actId="20577"/>
          <ac:spMkLst>
            <pc:docMk/>
            <pc:sldMk cId="7117691" sldId="277"/>
            <ac:spMk id="3" creationId="{F42602DD-9215-49B8-B609-86D2D587B432}"/>
          </ac:spMkLst>
        </pc:spChg>
        <pc:spChg chg="mod">
          <ac:chgData name="소 민환" userId="367441008b9a3a76" providerId="LiveId" clId="{6C13CF46-86F2-4509-A0CD-1F7D4A032CA2}" dt="2020-11-02T16:08:29.696" v="36534" actId="20577"/>
          <ac:spMkLst>
            <pc:docMk/>
            <pc:sldMk cId="7117691" sldId="277"/>
            <ac:spMk id="7" creationId="{71DCC2BF-6D80-4844-BCC0-E0EB109C8887}"/>
          </ac:spMkLst>
        </pc:spChg>
        <pc:picChg chg="del">
          <ac:chgData name="소 민환" userId="367441008b9a3a76" providerId="LiveId" clId="{6C13CF46-86F2-4509-A0CD-1F7D4A032CA2}" dt="2020-11-01T15:51:48.283" v="24668" actId="478"/>
          <ac:picMkLst>
            <pc:docMk/>
            <pc:sldMk cId="7117691" sldId="277"/>
            <ac:picMk id="5" creationId="{DDE2B35A-1050-4918-BA00-E7D4D5DAAD27}"/>
          </ac:picMkLst>
        </pc:picChg>
      </pc:sldChg>
      <pc:sldChg chg="del">
        <pc:chgData name="소 민환" userId="367441008b9a3a76" providerId="LiveId" clId="{6C13CF46-86F2-4509-A0CD-1F7D4A032CA2}" dt="2020-10-17T01:25:55.437" v="3134" actId="47"/>
        <pc:sldMkLst>
          <pc:docMk/>
          <pc:sldMk cId="1132955665" sldId="278"/>
        </pc:sldMkLst>
      </pc:sldChg>
      <pc:sldChg chg="del">
        <pc:chgData name="소 민환" userId="367441008b9a3a76" providerId="LiveId" clId="{6C13CF46-86F2-4509-A0CD-1F7D4A032CA2}" dt="2020-10-17T01:25:45.173" v="3131" actId="47"/>
        <pc:sldMkLst>
          <pc:docMk/>
          <pc:sldMk cId="3153500547" sldId="280"/>
        </pc:sldMkLst>
      </pc:sldChg>
      <pc:sldChg chg="del">
        <pc:chgData name="소 민환" userId="367441008b9a3a76" providerId="LiveId" clId="{6C13CF46-86F2-4509-A0CD-1F7D4A032CA2}" dt="2020-10-17T01:25:40.206" v="3129" actId="47"/>
        <pc:sldMkLst>
          <pc:docMk/>
          <pc:sldMk cId="769694442" sldId="281"/>
        </pc:sldMkLst>
      </pc:sldChg>
      <pc:sldChg chg="del">
        <pc:chgData name="소 민환" userId="367441008b9a3a76" providerId="LiveId" clId="{6C13CF46-86F2-4509-A0CD-1F7D4A032CA2}" dt="2020-10-17T01:25:43.223" v="3130" actId="47"/>
        <pc:sldMkLst>
          <pc:docMk/>
          <pc:sldMk cId="2618275703" sldId="283"/>
        </pc:sldMkLst>
      </pc:sldChg>
      <pc:sldChg chg="del">
        <pc:chgData name="소 민환" userId="367441008b9a3a76" providerId="LiveId" clId="{6C13CF46-86F2-4509-A0CD-1F7D4A032CA2}" dt="2020-10-17T01:25:49.952" v="3132" actId="47"/>
        <pc:sldMkLst>
          <pc:docMk/>
          <pc:sldMk cId="1246933224" sldId="284"/>
        </pc:sldMkLst>
      </pc:sldChg>
      <pc:sldChg chg="del">
        <pc:chgData name="소 민환" userId="367441008b9a3a76" providerId="LiveId" clId="{6C13CF46-86F2-4509-A0CD-1F7D4A032CA2}" dt="2020-10-17T01:25:33.884" v="3127" actId="47"/>
        <pc:sldMkLst>
          <pc:docMk/>
          <pc:sldMk cId="2803658324" sldId="285"/>
        </pc:sldMkLst>
      </pc:sldChg>
      <pc:sldChg chg="del">
        <pc:chgData name="소 민환" userId="367441008b9a3a76" providerId="LiveId" clId="{6C13CF46-86F2-4509-A0CD-1F7D4A032CA2}" dt="2020-10-17T01:25:36.441" v="3128" actId="47"/>
        <pc:sldMkLst>
          <pc:docMk/>
          <pc:sldMk cId="884574374" sldId="286"/>
        </pc:sldMkLst>
      </pc:sldChg>
      <pc:sldChg chg="del">
        <pc:chgData name="소 민환" userId="367441008b9a3a76" providerId="LiveId" clId="{6C13CF46-86F2-4509-A0CD-1F7D4A032CA2}" dt="2020-10-17T01:25:40.206" v="3129" actId="47"/>
        <pc:sldMkLst>
          <pc:docMk/>
          <pc:sldMk cId="1580905909" sldId="288"/>
        </pc:sldMkLst>
      </pc:sldChg>
      <pc:sldChg chg="del">
        <pc:chgData name="소 민환" userId="367441008b9a3a76" providerId="LiveId" clId="{6C13CF46-86F2-4509-A0CD-1F7D4A032CA2}" dt="2020-10-17T01:25:40.206" v="3129" actId="47"/>
        <pc:sldMkLst>
          <pc:docMk/>
          <pc:sldMk cId="3233897638" sldId="289"/>
        </pc:sldMkLst>
      </pc:sldChg>
      <pc:sldChg chg="del">
        <pc:chgData name="소 민환" userId="367441008b9a3a76" providerId="LiveId" clId="{6C13CF46-86F2-4509-A0CD-1F7D4A032CA2}" dt="2020-10-17T01:25:40.206" v="3129" actId="47"/>
        <pc:sldMkLst>
          <pc:docMk/>
          <pc:sldMk cId="3630749483" sldId="290"/>
        </pc:sldMkLst>
      </pc:sldChg>
      <pc:sldChg chg="del">
        <pc:chgData name="소 민환" userId="367441008b9a3a76" providerId="LiveId" clId="{6C13CF46-86F2-4509-A0CD-1F7D4A032CA2}" dt="2020-10-17T01:25:43.223" v="3130" actId="47"/>
        <pc:sldMkLst>
          <pc:docMk/>
          <pc:sldMk cId="3827094683" sldId="291"/>
        </pc:sldMkLst>
      </pc:sldChg>
      <pc:sldChg chg="del">
        <pc:chgData name="소 민환" userId="367441008b9a3a76" providerId="LiveId" clId="{6C13CF46-86F2-4509-A0CD-1F7D4A032CA2}" dt="2020-10-17T01:25:43.223" v="3130" actId="47"/>
        <pc:sldMkLst>
          <pc:docMk/>
          <pc:sldMk cId="71109198" sldId="293"/>
        </pc:sldMkLst>
      </pc:sldChg>
      <pc:sldChg chg="del">
        <pc:chgData name="소 민환" userId="367441008b9a3a76" providerId="LiveId" clId="{6C13CF46-86F2-4509-A0CD-1F7D4A032CA2}" dt="2020-10-17T01:25:43.223" v="3130" actId="47"/>
        <pc:sldMkLst>
          <pc:docMk/>
          <pc:sldMk cId="1072929535" sldId="294"/>
        </pc:sldMkLst>
      </pc:sldChg>
      <pc:sldChg chg="del">
        <pc:chgData name="소 민환" userId="367441008b9a3a76" providerId="LiveId" clId="{6C13CF46-86F2-4509-A0CD-1F7D4A032CA2}" dt="2020-10-17T01:25:43.223" v="3130" actId="47"/>
        <pc:sldMkLst>
          <pc:docMk/>
          <pc:sldMk cId="1045773179" sldId="295"/>
        </pc:sldMkLst>
      </pc:sldChg>
      <pc:sldChg chg="del">
        <pc:chgData name="소 민환" userId="367441008b9a3a76" providerId="LiveId" clId="{6C13CF46-86F2-4509-A0CD-1F7D4A032CA2}" dt="2020-10-17T01:25:59.254" v="3135" actId="47"/>
        <pc:sldMkLst>
          <pc:docMk/>
          <pc:sldMk cId="1139388388" sldId="299"/>
        </pc:sldMkLst>
      </pc:sldChg>
      <pc:sldChg chg="del">
        <pc:chgData name="소 민환" userId="367441008b9a3a76" providerId="LiveId" clId="{6C13CF46-86F2-4509-A0CD-1F7D4A032CA2}" dt="2020-10-17T01:25:40.206" v="3129" actId="47"/>
        <pc:sldMkLst>
          <pc:docMk/>
          <pc:sldMk cId="885261181" sldId="300"/>
        </pc:sldMkLst>
      </pc:sldChg>
      <pc:sldChg chg="del">
        <pc:chgData name="소 민환" userId="367441008b9a3a76" providerId="LiveId" clId="{6C13CF46-86F2-4509-A0CD-1F7D4A032CA2}" dt="2020-10-17T01:25:40.206" v="3129" actId="47"/>
        <pc:sldMkLst>
          <pc:docMk/>
          <pc:sldMk cId="2428903859" sldId="301"/>
        </pc:sldMkLst>
      </pc:sldChg>
      <pc:sldChg chg="del">
        <pc:chgData name="소 민환" userId="367441008b9a3a76" providerId="LiveId" clId="{6C13CF46-86F2-4509-A0CD-1F7D4A032CA2}" dt="2020-10-17T01:25:40.206" v="3129" actId="47"/>
        <pc:sldMkLst>
          <pc:docMk/>
          <pc:sldMk cId="3832061356" sldId="302"/>
        </pc:sldMkLst>
      </pc:sldChg>
      <pc:sldChg chg="del">
        <pc:chgData name="소 민환" userId="367441008b9a3a76" providerId="LiveId" clId="{6C13CF46-86F2-4509-A0CD-1F7D4A032CA2}" dt="2020-10-17T01:25:32.446" v="3126" actId="47"/>
        <pc:sldMkLst>
          <pc:docMk/>
          <pc:sldMk cId="3745018954" sldId="304"/>
        </pc:sldMkLst>
      </pc:sldChg>
      <pc:sldChg chg="del">
        <pc:chgData name="소 민환" userId="367441008b9a3a76" providerId="LiveId" clId="{6C13CF46-86F2-4509-A0CD-1F7D4A032CA2}" dt="2020-10-17T01:25:40.206" v="3129" actId="47"/>
        <pc:sldMkLst>
          <pc:docMk/>
          <pc:sldMk cId="3794978366" sldId="305"/>
        </pc:sldMkLst>
      </pc:sldChg>
      <pc:sldChg chg="del">
        <pc:chgData name="소 민환" userId="367441008b9a3a76" providerId="LiveId" clId="{6C13CF46-86F2-4509-A0CD-1F7D4A032CA2}" dt="2020-10-17T01:25:43.223" v="3130" actId="47"/>
        <pc:sldMkLst>
          <pc:docMk/>
          <pc:sldMk cId="2458899721" sldId="306"/>
        </pc:sldMkLst>
      </pc:sldChg>
      <pc:sldChg chg="del">
        <pc:chgData name="소 민환" userId="367441008b9a3a76" providerId="LiveId" clId="{6C13CF46-86F2-4509-A0CD-1F7D4A032CA2}" dt="2020-10-17T01:25:45.173" v="3131" actId="47"/>
        <pc:sldMkLst>
          <pc:docMk/>
          <pc:sldMk cId="15517425" sldId="307"/>
        </pc:sldMkLst>
      </pc:sldChg>
      <pc:sldChg chg="del">
        <pc:chgData name="소 민환" userId="367441008b9a3a76" providerId="LiveId" clId="{6C13CF46-86F2-4509-A0CD-1F7D4A032CA2}" dt="2020-10-17T01:25:49.952" v="3132" actId="47"/>
        <pc:sldMkLst>
          <pc:docMk/>
          <pc:sldMk cId="2203660760" sldId="308"/>
        </pc:sldMkLst>
      </pc:sldChg>
      <pc:sldChg chg="del">
        <pc:chgData name="소 민환" userId="367441008b9a3a76" providerId="LiveId" clId="{6C13CF46-86F2-4509-A0CD-1F7D4A032CA2}" dt="2020-10-17T01:25:49.952" v="3132" actId="47"/>
        <pc:sldMkLst>
          <pc:docMk/>
          <pc:sldMk cId="1231617465" sldId="309"/>
        </pc:sldMkLst>
      </pc:sldChg>
      <pc:sldChg chg="del">
        <pc:chgData name="소 민환" userId="367441008b9a3a76" providerId="LiveId" clId="{6C13CF46-86F2-4509-A0CD-1F7D4A032CA2}" dt="2020-10-17T01:25:49.952" v="3132" actId="47"/>
        <pc:sldMkLst>
          <pc:docMk/>
          <pc:sldMk cId="2007830498" sldId="312"/>
        </pc:sldMkLst>
      </pc:sldChg>
      <pc:sldChg chg="del">
        <pc:chgData name="소 민환" userId="367441008b9a3a76" providerId="LiveId" clId="{6C13CF46-86F2-4509-A0CD-1F7D4A032CA2}" dt="2020-10-17T01:25:49.952" v="3132" actId="47"/>
        <pc:sldMkLst>
          <pc:docMk/>
          <pc:sldMk cId="2209625977" sldId="313"/>
        </pc:sldMkLst>
      </pc:sldChg>
      <pc:sldChg chg="del">
        <pc:chgData name="소 민환" userId="367441008b9a3a76" providerId="LiveId" clId="{6C13CF46-86F2-4509-A0CD-1F7D4A032CA2}" dt="2020-10-17T01:25:49.952" v="3132" actId="47"/>
        <pc:sldMkLst>
          <pc:docMk/>
          <pc:sldMk cId="2274689701" sldId="314"/>
        </pc:sldMkLst>
      </pc:sldChg>
      <pc:sldChg chg="del">
        <pc:chgData name="소 민환" userId="367441008b9a3a76" providerId="LiveId" clId="{6C13CF46-86F2-4509-A0CD-1F7D4A032CA2}" dt="2020-10-17T01:25:49.952" v="3132" actId="47"/>
        <pc:sldMkLst>
          <pc:docMk/>
          <pc:sldMk cId="1587233664" sldId="315"/>
        </pc:sldMkLst>
      </pc:sldChg>
      <pc:sldChg chg="del">
        <pc:chgData name="소 민환" userId="367441008b9a3a76" providerId="LiveId" clId="{6C13CF46-86F2-4509-A0CD-1F7D4A032CA2}" dt="2020-10-17T01:25:45.173" v="3131" actId="47"/>
        <pc:sldMkLst>
          <pc:docMk/>
          <pc:sldMk cId="2714501104" sldId="318"/>
        </pc:sldMkLst>
      </pc:sldChg>
      <pc:sldChg chg="del">
        <pc:chgData name="소 민환" userId="367441008b9a3a76" providerId="LiveId" clId="{6C13CF46-86F2-4509-A0CD-1F7D4A032CA2}" dt="2020-10-17T01:25:45.173" v="3131" actId="47"/>
        <pc:sldMkLst>
          <pc:docMk/>
          <pc:sldMk cId="930008039" sldId="319"/>
        </pc:sldMkLst>
      </pc:sldChg>
      <pc:sldChg chg="del">
        <pc:chgData name="소 민환" userId="367441008b9a3a76" providerId="LiveId" clId="{6C13CF46-86F2-4509-A0CD-1F7D4A032CA2}" dt="2020-10-17T01:25:45.173" v="3131" actId="47"/>
        <pc:sldMkLst>
          <pc:docMk/>
          <pc:sldMk cId="2216094509" sldId="320"/>
        </pc:sldMkLst>
      </pc:sldChg>
      <pc:sldChg chg="del">
        <pc:chgData name="소 민환" userId="367441008b9a3a76" providerId="LiveId" clId="{6C13CF46-86F2-4509-A0CD-1F7D4A032CA2}" dt="2020-10-17T01:13:31.872" v="2880" actId="47"/>
        <pc:sldMkLst>
          <pc:docMk/>
          <pc:sldMk cId="435256045" sldId="321"/>
        </pc:sldMkLst>
      </pc:sldChg>
      <pc:sldChg chg="del">
        <pc:chgData name="소 민환" userId="367441008b9a3a76" providerId="LiveId" clId="{6C13CF46-86F2-4509-A0CD-1F7D4A032CA2}" dt="2020-10-17T01:13:33.050" v="2881" actId="47"/>
        <pc:sldMkLst>
          <pc:docMk/>
          <pc:sldMk cId="3072147761" sldId="322"/>
        </pc:sldMkLst>
      </pc:sldChg>
      <pc:sldChg chg="del">
        <pc:chgData name="소 민환" userId="367441008b9a3a76" providerId="LiveId" clId="{6C13CF46-86F2-4509-A0CD-1F7D4A032CA2}" dt="2020-10-17T01:25:55.437" v="3134" actId="47"/>
        <pc:sldMkLst>
          <pc:docMk/>
          <pc:sldMk cId="746644185" sldId="324"/>
        </pc:sldMkLst>
      </pc:sldChg>
      <pc:sldChg chg="del">
        <pc:chgData name="소 민환" userId="367441008b9a3a76" providerId="LiveId" clId="{6C13CF46-86F2-4509-A0CD-1F7D4A032CA2}" dt="2020-11-01T09:45:03.080" v="18524" actId="47"/>
        <pc:sldMkLst>
          <pc:docMk/>
          <pc:sldMk cId="2425882785" sldId="325"/>
        </pc:sldMkLst>
      </pc:sldChg>
      <pc:sldChg chg="del">
        <pc:chgData name="소 민환" userId="367441008b9a3a76" providerId="LiveId" clId="{6C13CF46-86F2-4509-A0CD-1F7D4A032CA2}" dt="2020-10-17T01:25:53.059" v="3133" actId="47"/>
        <pc:sldMkLst>
          <pc:docMk/>
          <pc:sldMk cId="3473542878" sldId="326"/>
        </pc:sldMkLst>
      </pc:sldChg>
      <pc:sldChg chg="del">
        <pc:chgData name="소 민환" userId="367441008b9a3a76" providerId="LiveId" clId="{6C13CF46-86F2-4509-A0CD-1F7D4A032CA2}" dt="2020-10-17T01:25:53.059" v="3133" actId="47"/>
        <pc:sldMkLst>
          <pc:docMk/>
          <pc:sldMk cId="1426378298" sldId="327"/>
        </pc:sldMkLst>
      </pc:sldChg>
      <pc:sldChg chg="del">
        <pc:chgData name="소 민환" userId="367441008b9a3a76" providerId="LiveId" clId="{6C13CF46-86F2-4509-A0CD-1F7D4A032CA2}" dt="2020-11-01T09:45:05.168" v="18525" actId="47"/>
        <pc:sldMkLst>
          <pc:docMk/>
          <pc:sldMk cId="4082005387" sldId="328"/>
        </pc:sldMkLst>
      </pc:sldChg>
      <pc:sldChg chg="addSp modSp new del mod">
        <pc:chgData name="소 민환" userId="367441008b9a3a76" providerId="LiveId" clId="{6C13CF46-86F2-4509-A0CD-1F7D4A032CA2}" dt="2020-10-23T14:45:59.335" v="11274" actId="47"/>
        <pc:sldMkLst>
          <pc:docMk/>
          <pc:sldMk cId="1133023569" sldId="329"/>
        </pc:sldMkLst>
        <pc:picChg chg="add mod">
          <ac:chgData name="소 민환" userId="367441008b9a3a76" providerId="LiveId" clId="{6C13CF46-86F2-4509-A0CD-1F7D4A032CA2}" dt="2020-10-14T14:58:03.037" v="439" actId="14100"/>
          <ac:picMkLst>
            <pc:docMk/>
            <pc:sldMk cId="1133023569" sldId="329"/>
            <ac:picMk id="3" creationId="{A5EEFACF-76A2-4B86-8FE3-A1885E761FDE}"/>
          </ac:picMkLst>
        </pc:picChg>
      </pc:sldChg>
      <pc:sldChg chg="addSp delSp modSp new del mod">
        <pc:chgData name="소 민환" userId="367441008b9a3a76" providerId="LiveId" clId="{6C13CF46-86F2-4509-A0CD-1F7D4A032CA2}" dt="2020-11-02T08:52:27.006" v="30710" actId="47"/>
        <pc:sldMkLst>
          <pc:docMk/>
          <pc:sldMk cId="3950387282" sldId="330"/>
        </pc:sldMkLst>
        <pc:spChg chg="add mod">
          <ac:chgData name="소 민환" userId="367441008b9a3a76" providerId="LiveId" clId="{6C13CF46-86F2-4509-A0CD-1F7D4A032CA2}" dt="2020-10-23T14:50:06.686" v="11390"/>
          <ac:spMkLst>
            <pc:docMk/>
            <pc:sldMk cId="3950387282" sldId="330"/>
            <ac:spMk id="2" creationId="{6090C412-CFA2-4BC6-96F1-095C601F37EE}"/>
          </ac:spMkLst>
        </pc:spChg>
        <pc:picChg chg="add del mod">
          <ac:chgData name="소 민환" userId="367441008b9a3a76" providerId="LiveId" clId="{6C13CF46-86F2-4509-A0CD-1F7D4A032CA2}" dt="2020-10-14T14:58:42.496" v="443" actId="478"/>
          <ac:picMkLst>
            <pc:docMk/>
            <pc:sldMk cId="3950387282" sldId="330"/>
            <ac:picMk id="3" creationId="{FBE47617-D2BF-4036-9082-BBA6D6EAE1BF}"/>
          </ac:picMkLst>
        </pc:picChg>
        <pc:picChg chg="add mod">
          <ac:chgData name="소 민환" userId="367441008b9a3a76" providerId="LiveId" clId="{6C13CF46-86F2-4509-A0CD-1F7D4A032CA2}" dt="2020-10-14T14:58:46.565" v="448" actId="1076"/>
          <ac:picMkLst>
            <pc:docMk/>
            <pc:sldMk cId="3950387282" sldId="330"/>
            <ac:picMk id="5" creationId="{CD2BB30A-7898-47D3-A4BD-023A11631239}"/>
          </ac:picMkLst>
        </pc:picChg>
      </pc:sldChg>
      <pc:sldChg chg="addSp delSp modSp new mod">
        <pc:chgData name="소 민환" userId="367441008b9a3a76" providerId="LiveId" clId="{6C13CF46-86F2-4509-A0CD-1F7D4A032CA2}" dt="2020-11-02T01:08:19.826" v="25303" actId="22"/>
        <pc:sldMkLst>
          <pc:docMk/>
          <pc:sldMk cId="2967734309" sldId="331"/>
        </pc:sldMkLst>
        <pc:spChg chg="add">
          <ac:chgData name="소 민환" userId="367441008b9a3a76" providerId="LiveId" clId="{6C13CF46-86F2-4509-A0CD-1F7D4A032CA2}" dt="2020-11-02T01:08:19.826" v="25303" actId="22"/>
          <ac:spMkLst>
            <pc:docMk/>
            <pc:sldMk cId="2967734309" sldId="331"/>
            <ac:spMk id="2" creationId="{5A348A25-81B1-4A7B-B2AD-ADA486DDA550}"/>
          </ac:spMkLst>
        </pc:spChg>
        <pc:spChg chg="add mod">
          <ac:chgData name="소 민환" userId="367441008b9a3a76" providerId="LiveId" clId="{6C13CF46-86F2-4509-A0CD-1F7D4A032CA2}" dt="2020-10-17T01:18:44.611" v="3041" actId="1076"/>
          <ac:spMkLst>
            <pc:docMk/>
            <pc:sldMk cId="2967734309" sldId="331"/>
            <ac:spMk id="8" creationId="{450DCE39-A1C1-4BAB-BEB9-D7E3E9EFFE20}"/>
          </ac:spMkLst>
        </pc:spChg>
        <pc:spChg chg="add mod">
          <ac:chgData name="소 민환" userId="367441008b9a3a76" providerId="LiveId" clId="{6C13CF46-86F2-4509-A0CD-1F7D4A032CA2}" dt="2020-10-17T01:22:02.102" v="3085" actId="1076"/>
          <ac:spMkLst>
            <pc:docMk/>
            <pc:sldMk cId="2967734309" sldId="331"/>
            <ac:spMk id="10" creationId="{81F83EB2-6F62-47E9-8005-1904FB7867EA}"/>
          </ac:spMkLst>
        </pc:spChg>
        <pc:spChg chg="add del mod">
          <ac:chgData name="소 민환" userId="367441008b9a3a76" providerId="LiveId" clId="{6C13CF46-86F2-4509-A0CD-1F7D4A032CA2}" dt="2020-10-17T01:22:14.345" v="3089" actId="22"/>
          <ac:spMkLst>
            <pc:docMk/>
            <pc:sldMk cId="2967734309" sldId="331"/>
            <ac:spMk id="12" creationId="{0404B5B5-3956-4E3A-8A34-F3EBE52A35F5}"/>
          </ac:spMkLst>
        </pc:spChg>
        <pc:spChg chg="add mod">
          <ac:chgData name="소 민환" userId="367441008b9a3a76" providerId="LiveId" clId="{6C13CF46-86F2-4509-A0CD-1F7D4A032CA2}" dt="2020-10-17T01:22:31.534" v="3109" actId="1036"/>
          <ac:spMkLst>
            <pc:docMk/>
            <pc:sldMk cId="2967734309" sldId="331"/>
            <ac:spMk id="14" creationId="{32B2FEC8-43B3-42CB-A00F-EE6A84425B04}"/>
          </ac:spMkLst>
        </pc:spChg>
        <pc:picChg chg="add del mod">
          <ac:chgData name="소 민환" userId="367441008b9a3a76" providerId="LiveId" clId="{6C13CF46-86F2-4509-A0CD-1F7D4A032CA2}" dt="2020-10-17T01:17:58.526" v="3032" actId="478"/>
          <ac:picMkLst>
            <pc:docMk/>
            <pc:sldMk cId="2967734309" sldId="331"/>
            <ac:picMk id="3" creationId="{4F177307-5026-4DF9-8468-8A86E36BB3E1}"/>
          </ac:picMkLst>
        </pc:picChg>
        <pc:picChg chg="add del mod">
          <ac:chgData name="소 민환" userId="367441008b9a3a76" providerId="LiveId" clId="{6C13CF46-86F2-4509-A0CD-1F7D4A032CA2}" dt="2020-10-17T01:18:00.928" v="3034" actId="478"/>
          <ac:picMkLst>
            <pc:docMk/>
            <pc:sldMk cId="2967734309" sldId="331"/>
            <ac:picMk id="4" creationId="{72167910-4B0C-4535-9950-90741167558A}"/>
          </ac:picMkLst>
        </pc:picChg>
        <pc:picChg chg="add mod">
          <ac:chgData name="소 민환" userId="367441008b9a3a76" providerId="LiveId" clId="{6C13CF46-86F2-4509-A0CD-1F7D4A032CA2}" dt="2020-10-17T01:22:22.142" v="3092" actId="1076"/>
          <ac:picMkLst>
            <pc:docMk/>
            <pc:sldMk cId="2967734309" sldId="331"/>
            <ac:picMk id="6" creationId="{B4704752-811D-4EDE-B36D-BB22DE2DC887}"/>
          </ac:picMkLst>
        </pc:picChg>
      </pc:sldChg>
      <pc:sldChg chg="addSp delSp modSp new add del mod ord">
        <pc:chgData name="소 민환" userId="367441008b9a3a76" providerId="LiveId" clId="{6C13CF46-86F2-4509-A0CD-1F7D4A032CA2}" dt="2020-11-01T15:55:57.654" v="24934" actId="47"/>
        <pc:sldMkLst>
          <pc:docMk/>
          <pc:sldMk cId="3207796058" sldId="332"/>
        </pc:sldMkLst>
        <pc:spChg chg="add del mod">
          <ac:chgData name="소 민환" userId="367441008b9a3a76" providerId="LiveId" clId="{6C13CF46-86F2-4509-A0CD-1F7D4A032CA2}" dt="2020-10-16T14:38:36.993" v="1642" actId="478"/>
          <ac:spMkLst>
            <pc:docMk/>
            <pc:sldMk cId="3207796058" sldId="332"/>
            <ac:spMk id="2" creationId="{E0F9FA2A-FC8F-4E3A-9E12-197DB2C0A208}"/>
          </ac:spMkLst>
        </pc:spChg>
        <pc:spChg chg="add del mod">
          <ac:chgData name="소 민환" userId="367441008b9a3a76" providerId="LiveId" clId="{6C13CF46-86F2-4509-A0CD-1F7D4A032CA2}" dt="2020-10-16T14:39:44.977" v="1658"/>
          <ac:spMkLst>
            <pc:docMk/>
            <pc:sldMk cId="3207796058" sldId="332"/>
            <ac:spMk id="3" creationId="{D3874850-534F-4FAD-AAFB-34AD9A7869D7}"/>
          </ac:spMkLst>
        </pc:spChg>
        <pc:spChg chg="add mod topLvl">
          <ac:chgData name="소 민환" userId="367441008b9a3a76" providerId="LiveId" clId="{6C13CF46-86F2-4509-A0CD-1F7D4A032CA2}" dt="2020-10-16T16:18:59.644" v="2585" actId="165"/>
          <ac:spMkLst>
            <pc:docMk/>
            <pc:sldMk cId="3207796058" sldId="332"/>
            <ac:spMk id="4" creationId="{C09ACBAA-2967-4C96-B022-B4C3774A53E4}"/>
          </ac:spMkLst>
        </pc:spChg>
        <pc:spChg chg="add del">
          <ac:chgData name="소 민환" userId="367441008b9a3a76" providerId="LiveId" clId="{6C13CF46-86F2-4509-A0CD-1F7D4A032CA2}" dt="2020-10-16T10:01:47.853" v="503"/>
          <ac:spMkLst>
            <pc:docMk/>
            <pc:sldMk cId="3207796058" sldId="332"/>
            <ac:spMk id="5" creationId="{A1F94E03-10C0-4A2C-B9E2-932CA7A9E6C6}"/>
          </ac:spMkLst>
        </pc:spChg>
        <pc:spChg chg="add del mod">
          <ac:chgData name="소 민환" userId="367441008b9a3a76" providerId="LiveId" clId="{6C13CF46-86F2-4509-A0CD-1F7D4A032CA2}" dt="2020-10-16T14:43:07.945" v="1736"/>
          <ac:spMkLst>
            <pc:docMk/>
            <pc:sldMk cId="3207796058" sldId="332"/>
            <ac:spMk id="5" creationId="{C85142FF-57BD-4742-B72E-50AA21EAB165}"/>
          </ac:spMkLst>
        </pc:spChg>
        <pc:spChg chg="add del mod">
          <ac:chgData name="소 민환" userId="367441008b9a3a76" providerId="LiveId" clId="{6C13CF46-86F2-4509-A0CD-1F7D4A032CA2}" dt="2020-10-16T10:01:17.686" v="496" actId="478"/>
          <ac:spMkLst>
            <pc:docMk/>
            <pc:sldMk cId="3207796058" sldId="332"/>
            <ac:spMk id="6" creationId="{92FED2F8-54E5-4D0B-8227-27C715B6EF50}"/>
          </ac:spMkLst>
        </pc:spChg>
        <pc:spChg chg="add del mod">
          <ac:chgData name="소 민환" userId="367441008b9a3a76" providerId="LiveId" clId="{6C13CF46-86F2-4509-A0CD-1F7D4A032CA2}" dt="2020-10-16T14:39:44.977" v="1658"/>
          <ac:spMkLst>
            <pc:docMk/>
            <pc:sldMk cId="3207796058" sldId="332"/>
            <ac:spMk id="6" creationId="{DE1BF30E-C27C-4EC7-8BDA-0AB5751860AD}"/>
          </ac:spMkLst>
        </pc:spChg>
        <pc:spChg chg="add del mod">
          <ac:chgData name="소 민환" userId="367441008b9a3a76" providerId="LiveId" clId="{6C13CF46-86F2-4509-A0CD-1F7D4A032CA2}" dt="2020-10-16T10:01:47.853" v="503"/>
          <ac:spMkLst>
            <pc:docMk/>
            <pc:sldMk cId="3207796058" sldId="332"/>
            <ac:spMk id="7" creationId="{5A3B088B-D61F-49C6-91D7-0CE15B137B9B}"/>
          </ac:spMkLst>
        </pc:spChg>
        <pc:spChg chg="add del mod">
          <ac:chgData name="소 민환" userId="367441008b9a3a76" providerId="LiveId" clId="{6C13CF46-86F2-4509-A0CD-1F7D4A032CA2}" dt="2020-10-16T14:42:54.101" v="1728"/>
          <ac:spMkLst>
            <pc:docMk/>
            <pc:sldMk cId="3207796058" sldId="332"/>
            <ac:spMk id="7" creationId="{93F3135C-E959-4375-9D29-1904768A4E7A}"/>
          </ac:spMkLst>
        </pc:spChg>
        <pc:spChg chg="del mod">
          <ac:chgData name="소 민환" userId="367441008b9a3a76" providerId="LiveId" clId="{6C13CF46-86F2-4509-A0CD-1F7D4A032CA2}" dt="2020-10-16T10:02:39.468" v="507"/>
          <ac:spMkLst>
            <pc:docMk/>
            <pc:sldMk cId="3207796058" sldId="332"/>
            <ac:spMk id="8" creationId="{07BBAD37-C91E-46FD-8976-5213E2B8478A}"/>
          </ac:spMkLst>
        </pc:spChg>
        <pc:spChg chg="add del mod">
          <ac:chgData name="소 민환" userId="367441008b9a3a76" providerId="LiveId" clId="{6C13CF46-86F2-4509-A0CD-1F7D4A032CA2}" dt="2020-10-16T14:42:03.090" v="1701"/>
          <ac:spMkLst>
            <pc:docMk/>
            <pc:sldMk cId="3207796058" sldId="332"/>
            <ac:spMk id="8" creationId="{6F9733EB-EC63-45D3-B936-371CA4EAACE3}"/>
          </ac:spMkLst>
        </pc:spChg>
        <pc:spChg chg="add del mod">
          <ac:chgData name="소 민환" userId="367441008b9a3a76" providerId="LiveId" clId="{6C13CF46-86F2-4509-A0CD-1F7D4A032CA2}" dt="2020-10-16T14:42:25.898" v="1708"/>
          <ac:spMkLst>
            <pc:docMk/>
            <pc:sldMk cId="3207796058" sldId="332"/>
            <ac:spMk id="9" creationId="{5CEF4E49-9B63-4BDE-B1EC-F6DE2274C6F8}"/>
          </ac:spMkLst>
        </pc:spChg>
        <pc:spChg chg="add del mod">
          <ac:chgData name="소 민환" userId="367441008b9a3a76" providerId="LiveId" clId="{6C13CF46-86F2-4509-A0CD-1F7D4A032CA2}" dt="2020-10-16T10:02:39.468" v="507"/>
          <ac:spMkLst>
            <pc:docMk/>
            <pc:sldMk cId="3207796058" sldId="332"/>
            <ac:spMk id="9" creationId="{BCAAB40D-08E6-48D4-B9E3-FCE7353749C8}"/>
          </ac:spMkLst>
        </pc:spChg>
        <pc:spChg chg="del mod">
          <ac:chgData name="소 민환" userId="367441008b9a3a76" providerId="LiveId" clId="{6C13CF46-86F2-4509-A0CD-1F7D4A032CA2}" dt="2020-10-16T10:02:57.824" v="509"/>
          <ac:spMkLst>
            <pc:docMk/>
            <pc:sldMk cId="3207796058" sldId="332"/>
            <ac:spMk id="10" creationId="{4FC48CB2-14C6-4D8E-A2D7-834D73EE0FB1}"/>
          </ac:spMkLst>
        </pc:spChg>
        <pc:spChg chg="add del mod">
          <ac:chgData name="소 민환" userId="367441008b9a3a76" providerId="LiveId" clId="{6C13CF46-86F2-4509-A0CD-1F7D4A032CA2}" dt="2020-10-16T14:42:54.101" v="1728"/>
          <ac:spMkLst>
            <pc:docMk/>
            <pc:sldMk cId="3207796058" sldId="332"/>
            <ac:spMk id="10" creationId="{B719EAA6-CB07-4376-BBBC-AE5403E2EBED}"/>
          </ac:spMkLst>
        </pc:spChg>
        <pc:spChg chg="add mod ord">
          <ac:chgData name="소 민환" userId="367441008b9a3a76" providerId="LiveId" clId="{6C13CF46-86F2-4509-A0CD-1F7D4A032CA2}" dt="2020-10-16T16:18:59.644" v="2585" actId="165"/>
          <ac:spMkLst>
            <pc:docMk/>
            <pc:sldMk cId="3207796058" sldId="332"/>
            <ac:spMk id="11" creationId="{77AD1817-3CCA-4065-B9F0-16AD81ACAEC8}"/>
          </ac:spMkLst>
        </pc:spChg>
        <pc:spChg chg="add del">
          <ac:chgData name="소 민환" userId="367441008b9a3a76" providerId="LiveId" clId="{6C13CF46-86F2-4509-A0CD-1F7D4A032CA2}" dt="2020-10-16T10:02:57.824" v="509"/>
          <ac:spMkLst>
            <pc:docMk/>
            <pc:sldMk cId="3207796058" sldId="332"/>
            <ac:spMk id="11" creationId="{EE22E3A3-4094-4059-9452-05962085620F}"/>
          </ac:spMkLst>
        </pc:spChg>
        <pc:spChg chg="del mod">
          <ac:chgData name="소 민환" userId="367441008b9a3a76" providerId="LiveId" clId="{6C13CF46-86F2-4509-A0CD-1F7D4A032CA2}" dt="2020-10-16T10:05:49.331" v="589" actId="478"/>
          <ac:spMkLst>
            <pc:docMk/>
            <pc:sldMk cId="3207796058" sldId="332"/>
            <ac:spMk id="12" creationId="{33EC1B99-0CCB-4FDA-B481-9FB38FC7FCF5}"/>
          </ac:spMkLst>
        </pc:spChg>
        <pc:spChg chg="add mod">
          <ac:chgData name="소 민환" userId="367441008b9a3a76" providerId="LiveId" clId="{6C13CF46-86F2-4509-A0CD-1F7D4A032CA2}" dt="2020-10-16T16:18:59.644" v="2585" actId="165"/>
          <ac:spMkLst>
            <pc:docMk/>
            <pc:sldMk cId="3207796058" sldId="332"/>
            <ac:spMk id="14" creationId="{16FA74A7-51ED-445C-84D3-64FBC91FC47C}"/>
          </ac:spMkLst>
        </pc:spChg>
        <pc:spChg chg="add del mod">
          <ac:chgData name="소 민환" userId="367441008b9a3a76" providerId="LiveId" clId="{6C13CF46-86F2-4509-A0CD-1F7D4A032CA2}" dt="2020-10-16T10:04:02.913" v="575" actId="478"/>
          <ac:spMkLst>
            <pc:docMk/>
            <pc:sldMk cId="3207796058" sldId="332"/>
            <ac:spMk id="14" creationId="{BA063BBB-6901-4579-BD87-DAF248B6DF56}"/>
          </ac:spMkLst>
        </pc:spChg>
        <pc:spChg chg="add del mod">
          <ac:chgData name="소 민환" userId="367441008b9a3a76" providerId="LiveId" clId="{6C13CF46-86F2-4509-A0CD-1F7D4A032CA2}" dt="2020-10-16T10:05:35.587" v="585"/>
          <ac:spMkLst>
            <pc:docMk/>
            <pc:sldMk cId="3207796058" sldId="332"/>
            <ac:spMk id="15" creationId="{7C03DF1B-FD78-4466-9B40-5B8AB8DA4868}"/>
          </ac:spMkLst>
        </pc:spChg>
        <pc:spChg chg="add del mod">
          <ac:chgData name="소 민환" userId="367441008b9a3a76" providerId="LiveId" clId="{6C13CF46-86F2-4509-A0CD-1F7D4A032CA2}" dt="2020-10-16T10:05:35.587" v="585"/>
          <ac:spMkLst>
            <pc:docMk/>
            <pc:sldMk cId="3207796058" sldId="332"/>
            <ac:spMk id="16" creationId="{24002C0A-5281-4995-9AC6-A6740760D810}"/>
          </ac:spMkLst>
        </pc:spChg>
        <pc:spChg chg="mod ord topLvl">
          <ac:chgData name="소 민환" userId="367441008b9a3a76" providerId="LiveId" clId="{6C13CF46-86F2-4509-A0CD-1F7D4A032CA2}" dt="2020-10-16T16:18:59.644" v="2585" actId="165"/>
          <ac:spMkLst>
            <pc:docMk/>
            <pc:sldMk cId="3207796058" sldId="332"/>
            <ac:spMk id="17" creationId="{C184F627-A1A5-4251-B10C-2CE0C3DF34A5}"/>
          </ac:spMkLst>
        </pc:spChg>
        <pc:spChg chg="add del">
          <ac:chgData name="소 민환" userId="367441008b9a3a76" providerId="LiveId" clId="{6C13CF46-86F2-4509-A0CD-1F7D4A032CA2}" dt="2020-10-16T14:52:12.788" v="2006"/>
          <ac:spMkLst>
            <pc:docMk/>
            <pc:sldMk cId="3207796058" sldId="332"/>
            <ac:spMk id="18" creationId="{A3771470-D2D3-42F8-8A6F-BA4735824710}"/>
          </ac:spMkLst>
        </pc:spChg>
        <pc:spChg chg="add mod ord topLvl">
          <ac:chgData name="소 민환" userId="367441008b9a3a76" providerId="LiveId" clId="{6C13CF46-86F2-4509-A0CD-1F7D4A032CA2}" dt="2020-10-16T16:18:59.644" v="2585" actId="165"/>
          <ac:spMkLst>
            <pc:docMk/>
            <pc:sldMk cId="3207796058" sldId="332"/>
            <ac:spMk id="19" creationId="{DBF8AA07-584E-40C4-86CC-D61B18F3AD8A}"/>
          </ac:spMkLst>
        </pc:spChg>
        <pc:spChg chg="add del mod">
          <ac:chgData name="소 민환" userId="367441008b9a3a76" providerId="LiveId" clId="{6C13CF46-86F2-4509-A0CD-1F7D4A032CA2}" dt="2020-10-16T10:10:09.462" v="933" actId="478"/>
          <ac:spMkLst>
            <pc:docMk/>
            <pc:sldMk cId="3207796058" sldId="332"/>
            <ac:spMk id="20" creationId="{EDAFA773-216E-45D5-928F-2F24CFAC0CEC}"/>
          </ac:spMkLst>
        </pc:spChg>
        <pc:spChg chg="add del mod">
          <ac:chgData name="소 민환" userId="367441008b9a3a76" providerId="LiveId" clId="{6C13CF46-86F2-4509-A0CD-1F7D4A032CA2}" dt="2020-10-16T14:52:12.788" v="2006"/>
          <ac:spMkLst>
            <pc:docMk/>
            <pc:sldMk cId="3207796058" sldId="332"/>
            <ac:spMk id="21" creationId="{32EAEC7B-010E-4D5B-B8D1-7B60CB0E1F77}"/>
          </ac:spMkLst>
        </pc:spChg>
        <pc:spChg chg="add mod ord">
          <ac:chgData name="소 민환" userId="367441008b9a3a76" providerId="LiveId" clId="{6C13CF46-86F2-4509-A0CD-1F7D4A032CA2}" dt="2020-10-16T16:18:59.644" v="2585" actId="165"/>
          <ac:spMkLst>
            <pc:docMk/>
            <pc:sldMk cId="3207796058" sldId="332"/>
            <ac:spMk id="22" creationId="{645C6FD8-D4B1-476F-82A9-6B842C16DF2B}"/>
          </ac:spMkLst>
        </pc:spChg>
        <pc:spChg chg="del mod">
          <ac:chgData name="소 민환" userId="367441008b9a3a76" providerId="LiveId" clId="{6C13CF46-86F2-4509-A0CD-1F7D4A032CA2}" dt="2020-10-16T14:42:03.090" v="1701"/>
          <ac:spMkLst>
            <pc:docMk/>
            <pc:sldMk cId="3207796058" sldId="332"/>
            <ac:spMk id="23" creationId="{06ECDEFE-EB9A-42CB-860E-268D9720C93B}"/>
          </ac:spMkLst>
        </pc:spChg>
        <pc:spChg chg="add mod ord">
          <ac:chgData name="소 민환" userId="367441008b9a3a76" providerId="LiveId" clId="{6C13CF46-86F2-4509-A0CD-1F7D4A032CA2}" dt="2020-10-16T16:18:59.644" v="2585" actId="165"/>
          <ac:spMkLst>
            <pc:docMk/>
            <pc:sldMk cId="3207796058" sldId="332"/>
            <ac:spMk id="24" creationId="{A8EF8575-2B43-449B-A3C8-BAA5D2DF3CA9}"/>
          </ac:spMkLst>
        </pc:spChg>
        <pc:spChg chg="add mod">
          <ac:chgData name="소 민환" userId="367441008b9a3a76" providerId="LiveId" clId="{6C13CF46-86F2-4509-A0CD-1F7D4A032CA2}" dt="2020-10-16T16:18:59.644" v="2585" actId="165"/>
          <ac:spMkLst>
            <pc:docMk/>
            <pc:sldMk cId="3207796058" sldId="332"/>
            <ac:spMk id="25" creationId="{99E92314-04FC-4042-BDCF-6D86413CD3CF}"/>
          </ac:spMkLst>
        </pc:spChg>
        <pc:spChg chg="add del mod">
          <ac:chgData name="소 민환" userId="367441008b9a3a76" providerId="LiveId" clId="{6C13CF46-86F2-4509-A0CD-1F7D4A032CA2}" dt="2020-10-16T10:19:56.285" v="1334"/>
          <ac:spMkLst>
            <pc:docMk/>
            <pc:sldMk cId="3207796058" sldId="332"/>
            <ac:spMk id="26" creationId="{7D5E543F-D06A-4BCB-B328-B73FBA01D033}"/>
          </ac:spMkLst>
        </pc:spChg>
        <pc:spChg chg="del mod">
          <ac:chgData name="소 민환" userId="367441008b9a3a76" providerId="LiveId" clId="{6C13CF46-86F2-4509-A0CD-1F7D4A032CA2}" dt="2020-10-16T14:42:25.898" v="1708"/>
          <ac:spMkLst>
            <pc:docMk/>
            <pc:sldMk cId="3207796058" sldId="332"/>
            <ac:spMk id="27" creationId="{0F5E79A5-07FB-4825-AFFD-8A974A508C2C}"/>
          </ac:spMkLst>
        </pc:spChg>
        <pc:spChg chg="add del mod">
          <ac:chgData name="소 민환" userId="367441008b9a3a76" providerId="LiveId" clId="{6C13CF46-86F2-4509-A0CD-1F7D4A032CA2}" dt="2020-10-16T10:19:56.285" v="1334"/>
          <ac:spMkLst>
            <pc:docMk/>
            <pc:sldMk cId="3207796058" sldId="332"/>
            <ac:spMk id="27" creationId="{E5A29DE8-634C-4C6B-9CF2-F2D9DCDB0295}"/>
          </ac:spMkLst>
        </pc:spChg>
        <pc:spChg chg="del mod">
          <ac:chgData name="소 민환" userId="367441008b9a3a76" providerId="LiveId" clId="{6C13CF46-86F2-4509-A0CD-1F7D4A032CA2}" dt="2020-10-16T10:20:36.055" v="1353"/>
          <ac:spMkLst>
            <pc:docMk/>
            <pc:sldMk cId="3207796058" sldId="332"/>
            <ac:spMk id="28" creationId="{01C551DE-1851-4A4B-8730-CD8AF8E90CCD}"/>
          </ac:spMkLst>
        </pc:spChg>
        <pc:spChg chg="mod">
          <ac:chgData name="소 민환" userId="367441008b9a3a76" providerId="LiveId" clId="{6C13CF46-86F2-4509-A0CD-1F7D4A032CA2}" dt="2020-10-16T16:18:59.644" v="2585" actId="165"/>
          <ac:spMkLst>
            <pc:docMk/>
            <pc:sldMk cId="3207796058" sldId="332"/>
            <ac:spMk id="29" creationId="{4551D7D8-106C-4E44-BD85-2604197497CD}"/>
          </ac:spMkLst>
        </pc:spChg>
        <pc:spChg chg="add del mod">
          <ac:chgData name="소 민환" userId="367441008b9a3a76" providerId="LiveId" clId="{6C13CF46-86F2-4509-A0CD-1F7D4A032CA2}" dt="2020-10-16T10:20:36.055" v="1353"/>
          <ac:spMkLst>
            <pc:docMk/>
            <pc:sldMk cId="3207796058" sldId="332"/>
            <ac:spMk id="29" creationId="{E26BBF3C-9517-456C-9B4C-B2EC42091E38}"/>
          </ac:spMkLst>
        </pc:spChg>
        <pc:spChg chg="mod ord">
          <ac:chgData name="소 민환" userId="367441008b9a3a76" providerId="LiveId" clId="{6C13CF46-86F2-4509-A0CD-1F7D4A032CA2}" dt="2020-10-16T16:18:59.644" v="2585" actId="165"/>
          <ac:spMkLst>
            <pc:docMk/>
            <pc:sldMk cId="3207796058" sldId="332"/>
            <ac:spMk id="30" creationId="{D133BE80-9E56-41F4-981B-63F042BD3D49}"/>
          </ac:spMkLst>
        </pc:spChg>
        <pc:spChg chg="del mod">
          <ac:chgData name="소 민환" userId="367441008b9a3a76" providerId="LiveId" clId="{6C13CF46-86F2-4509-A0CD-1F7D4A032CA2}" dt="2020-10-16T14:43:07.945" v="1736"/>
          <ac:spMkLst>
            <pc:docMk/>
            <pc:sldMk cId="3207796058" sldId="332"/>
            <ac:spMk id="31" creationId="{C19722B6-EDA3-4A7F-852F-41E0E20CBC0A}"/>
          </ac:spMkLst>
        </pc:spChg>
        <pc:spChg chg="add mod ord">
          <ac:chgData name="소 민환" userId="367441008b9a3a76" providerId="LiveId" clId="{6C13CF46-86F2-4509-A0CD-1F7D4A032CA2}" dt="2020-10-16T16:18:59.644" v="2585" actId="165"/>
          <ac:spMkLst>
            <pc:docMk/>
            <pc:sldMk cId="3207796058" sldId="332"/>
            <ac:spMk id="32" creationId="{E78D7834-CE2B-4810-B939-247C8264F193}"/>
          </ac:spMkLst>
        </pc:spChg>
        <pc:spChg chg="add mod">
          <ac:chgData name="소 민환" userId="367441008b9a3a76" providerId="LiveId" clId="{6C13CF46-86F2-4509-A0CD-1F7D4A032CA2}" dt="2020-10-16T16:18:59.644" v="2585" actId="165"/>
          <ac:spMkLst>
            <pc:docMk/>
            <pc:sldMk cId="3207796058" sldId="332"/>
            <ac:spMk id="33" creationId="{E246AD47-A434-44C6-99A8-D1A1F960A570}"/>
          </ac:spMkLst>
        </pc:spChg>
        <pc:spChg chg="mod">
          <ac:chgData name="소 민환" userId="367441008b9a3a76" providerId="LiveId" clId="{6C13CF46-86F2-4509-A0CD-1F7D4A032CA2}" dt="2020-10-16T16:18:59.644" v="2585" actId="165"/>
          <ac:spMkLst>
            <pc:docMk/>
            <pc:sldMk cId="3207796058" sldId="332"/>
            <ac:spMk id="34" creationId="{060C56AF-508D-4F93-A027-71D0B5BEBC3E}"/>
          </ac:spMkLst>
        </pc:spChg>
        <pc:spChg chg="add del mod">
          <ac:chgData name="소 민환" userId="367441008b9a3a76" providerId="LiveId" clId="{6C13CF46-86F2-4509-A0CD-1F7D4A032CA2}" dt="2020-10-16T10:27:22.718" v="1586"/>
          <ac:spMkLst>
            <pc:docMk/>
            <pc:sldMk cId="3207796058" sldId="332"/>
            <ac:spMk id="37" creationId="{7C54BFD3-0AA5-433A-81EF-08C4E637AFAD}"/>
          </ac:spMkLst>
        </pc:spChg>
        <pc:spChg chg="add mod topLvl">
          <ac:chgData name="소 민환" userId="367441008b9a3a76" providerId="LiveId" clId="{6C13CF46-86F2-4509-A0CD-1F7D4A032CA2}" dt="2020-10-16T16:18:59.644" v="2585" actId="165"/>
          <ac:spMkLst>
            <pc:docMk/>
            <pc:sldMk cId="3207796058" sldId="332"/>
            <ac:spMk id="37" creationId="{A6264EE0-0CF9-4618-9117-DD69F891CAA8}"/>
          </ac:spMkLst>
        </pc:spChg>
        <pc:spChg chg="add del mod">
          <ac:chgData name="소 민환" userId="367441008b9a3a76" providerId="LiveId" clId="{6C13CF46-86F2-4509-A0CD-1F7D4A032CA2}" dt="2020-10-16T10:27:29.883" v="1588"/>
          <ac:spMkLst>
            <pc:docMk/>
            <pc:sldMk cId="3207796058" sldId="332"/>
            <ac:spMk id="39" creationId="{18214ACB-1A01-4BC2-9B8A-4D77FD9BF837}"/>
          </ac:spMkLst>
        </pc:spChg>
        <pc:spChg chg="add del mod">
          <ac:chgData name="소 민환" userId="367441008b9a3a76" providerId="LiveId" clId="{6C13CF46-86F2-4509-A0CD-1F7D4A032CA2}" dt="2020-10-16T10:27:22.718" v="1586"/>
          <ac:spMkLst>
            <pc:docMk/>
            <pc:sldMk cId="3207796058" sldId="332"/>
            <ac:spMk id="40" creationId="{E08FAB21-368A-4F99-A67F-9B2DB9605655}"/>
          </ac:spMkLst>
        </pc:spChg>
        <pc:spChg chg="del mod">
          <ac:chgData name="소 민환" userId="367441008b9a3a76" providerId="LiveId" clId="{6C13CF46-86F2-4509-A0CD-1F7D4A032CA2}" dt="2020-10-16T10:28:53.400" v="1612"/>
          <ac:spMkLst>
            <pc:docMk/>
            <pc:sldMk cId="3207796058" sldId="332"/>
            <ac:spMk id="41" creationId="{8663EB9E-9DEB-4475-BF9B-E24B943300F6}"/>
          </ac:spMkLst>
        </pc:spChg>
        <pc:spChg chg="mod">
          <ac:chgData name="소 민환" userId="367441008b9a3a76" providerId="LiveId" clId="{6C13CF46-86F2-4509-A0CD-1F7D4A032CA2}" dt="2020-10-16T16:18:59.644" v="2585" actId="165"/>
          <ac:spMkLst>
            <pc:docMk/>
            <pc:sldMk cId="3207796058" sldId="332"/>
            <ac:spMk id="41" creationId="{BEF529BC-5881-4C04-B5AB-E14C50D8AAF9}"/>
          </ac:spMkLst>
        </pc:spChg>
        <pc:spChg chg="add del">
          <ac:chgData name="소 민환" userId="367441008b9a3a76" providerId="LiveId" clId="{6C13CF46-86F2-4509-A0CD-1F7D4A032CA2}" dt="2020-10-16T10:27:29.883" v="1588"/>
          <ac:spMkLst>
            <pc:docMk/>
            <pc:sldMk cId="3207796058" sldId="332"/>
            <ac:spMk id="42" creationId="{6D31DD88-7657-45F7-9043-0DF41DA525FD}"/>
          </ac:spMkLst>
        </pc:spChg>
        <pc:spChg chg="add del mod">
          <ac:chgData name="소 민환" userId="367441008b9a3a76" providerId="LiveId" clId="{6C13CF46-86F2-4509-A0CD-1F7D4A032CA2}" dt="2020-10-16T10:29:21.575" v="1619"/>
          <ac:spMkLst>
            <pc:docMk/>
            <pc:sldMk cId="3207796058" sldId="332"/>
            <ac:spMk id="43" creationId="{3FE39D76-2758-4C46-8F51-AFE14B94923E}"/>
          </ac:spMkLst>
        </pc:spChg>
        <pc:spChg chg="add del mod">
          <ac:chgData name="소 민환" userId="367441008b9a3a76" providerId="LiveId" clId="{6C13CF46-86F2-4509-A0CD-1F7D4A032CA2}" dt="2020-10-16T10:29:21.575" v="1619"/>
          <ac:spMkLst>
            <pc:docMk/>
            <pc:sldMk cId="3207796058" sldId="332"/>
            <ac:spMk id="44" creationId="{08F32C9B-1487-4407-AB9A-DA2AE1D27F9E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44" creationId="{F130DBBE-C91A-40A4-A2FD-085D5B24173A}"/>
          </ac:spMkLst>
        </pc:spChg>
        <pc:spChg chg="add del mod">
          <ac:chgData name="소 민환" userId="367441008b9a3a76" providerId="LiveId" clId="{6C13CF46-86F2-4509-A0CD-1F7D4A032CA2}" dt="2020-10-16T15:58:41.595" v="2176" actId="478"/>
          <ac:spMkLst>
            <pc:docMk/>
            <pc:sldMk cId="3207796058" sldId="332"/>
            <ac:spMk id="45" creationId="{D264C7EB-C99C-4F16-A66A-25E90CAAB6DB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46" creationId="{2D993986-8EB3-4014-BE1C-AEC27F361324}"/>
          </ac:spMkLst>
        </pc:spChg>
        <pc:spChg chg="add del mod">
          <ac:chgData name="소 민환" userId="367441008b9a3a76" providerId="LiveId" clId="{6C13CF46-86F2-4509-A0CD-1F7D4A032CA2}" dt="2020-10-16T10:28:53.400" v="1612"/>
          <ac:spMkLst>
            <pc:docMk/>
            <pc:sldMk cId="3207796058" sldId="332"/>
            <ac:spMk id="46" creationId="{A4E0195C-1C5E-4882-82C8-C013AD515FF1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47" creationId="{B7EEB15B-F394-4121-8290-D9BE6B285823}"/>
          </ac:spMkLst>
        </pc:spChg>
        <pc:spChg chg="add del mod">
          <ac:chgData name="소 민환" userId="367441008b9a3a76" providerId="LiveId" clId="{6C13CF46-86F2-4509-A0CD-1F7D4A032CA2}" dt="2020-10-16T10:28:53.400" v="1612"/>
          <ac:spMkLst>
            <pc:docMk/>
            <pc:sldMk cId="3207796058" sldId="332"/>
            <ac:spMk id="48" creationId="{1819105A-E652-4904-971D-AA4341E8211C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48" creationId="{F31A6E37-73F8-4E47-908A-D241C4FDD115}"/>
          </ac:spMkLst>
        </pc:spChg>
        <pc:spChg chg="mod">
          <ac:chgData name="소 민환" userId="367441008b9a3a76" providerId="LiveId" clId="{6C13CF46-86F2-4509-A0CD-1F7D4A032CA2}" dt="2020-10-16T16:18:59.644" v="2585" actId="165"/>
          <ac:spMkLst>
            <pc:docMk/>
            <pc:sldMk cId="3207796058" sldId="332"/>
            <ac:spMk id="49" creationId="{12981AA5-79BD-4EDF-9369-5A69A4A6A43D}"/>
          </ac:spMkLst>
        </pc:spChg>
        <pc:spChg chg="mod">
          <ac:chgData name="소 민환" userId="367441008b9a3a76" providerId="LiveId" clId="{6C13CF46-86F2-4509-A0CD-1F7D4A032CA2}" dt="2020-10-16T10:29:04.841" v="1614"/>
          <ac:spMkLst>
            <pc:docMk/>
            <pc:sldMk cId="3207796058" sldId="332"/>
            <ac:spMk id="50" creationId="{59C7DE24-83F1-4F1B-872E-697D7644F6DC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50" creationId="{8B6CFD39-B8E3-4238-994A-D91F0A9FDBE6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51" creationId="{8D0A87DA-6DB7-4EA6-8F28-C2A7D72ADD7A}"/>
          </ac:spMkLst>
        </pc:spChg>
        <pc:spChg chg="add del">
          <ac:chgData name="소 민환" userId="367441008b9a3a76" providerId="LiveId" clId="{6C13CF46-86F2-4509-A0CD-1F7D4A032CA2}" dt="2020-10-16T10:29:08.207" v="1616" actId="22"/>
          <ac:spMkLst>
            <pc:docMk/>
            <pc:sldMk cId="3207796058" sldId="332"/>
            <ac:spMk id="52" creationId="{5A7AA55F-8EC3-43C0-84BD-34CF8BDF8E74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53" creationId="{23225B3A-7F72-409F-9A27-27C013ED95A9}"/>
          </ac:spMkLst>
        </pc:spChg>
        <pc:spChg chg="add del">
          <ac:chgData name="소 민환" userId="367441008b9a3a76" providerId="LiveId" clId="{6C13CF46-86F2-4509-A0CD-1F7D4A032CA2}" dt="2020-10-16T10:29:08.207" v="1616" actId="22"/>
          <ac:spMkLst>
            <pc:docMk/>
            <pc:sldMk cId="3207796058" sldId="332"/>
            <ac:spMk id="54" creationId="{8870A81D-22D1-402C-9251-6A4863D7AA0B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55" creationId="{F19217F3-CBB2-40C3-8942-C424371C9577}"/>
          </ac:spMkLst>
        </pc:spChg>
        <pc:spChg chg="add del mod">
          <ac:chgData name="소 민환" userId="367441008b9a3a76" providerId="LiveId" clId="{6C13CF46-86F2-4509-A0CD-1F7D4A032CA2}" dt="2020-10-16T10:29:21.575" v="1619"/>
          <ac:spMkLst>
            <pc:docMk/>
            <pc:sldMk cId="3207796058" sldId="332"/>
            <ac:spMk id="56" creationId="{15C5FDAA-FAB8-4067-AA75-74FFD19A32E2}"/>
          </ac:spMkLst>
        </pc:spChg>
        <pc:spChg chg="mod">
          <ac:chgData name="소 민환" userId="367441008b9a3a76" providerId="LiveId" clId="{6C13CF46-86F2-4509-A0CD-1F7D4A032CA2}" dt="2020-10-16T16:18:59.644" v="2585" actId="165"/>
          <ac:spMkLst>
            <pc:docMk/>
            <pc:sldMk cId="3207796058" sldId="332"/>
            <ac:spMk id="57" creationId="{48089B85-9636-429D-8E72-1B4CDE82160F}"/>
          </ac:spMkLst>
        </pc:spChg>
        <pc:spChg chg="add mod">
          <ac:chgData name="소 민환" userId="367441008b9a3a76" providerId="LiveId" clId="{6C13CF46-86F2-4509-A0CD-1F7D4A032CA2}" dt="2020-10-16T16:18:59.644" v="2585" actId="165"/>
          <ac:spMkLst>
            <pc:docMk/>
            <pc:sldMk cId="3207796058" sldId="332"/>
            <ac:spMk id="59" creationId="{1025BE8B-6121-45C5-8540-57AB6284673A}"/>
          </ac:spMkLst>
        </pc:spChg>
        <pc:spChg chg="add mod">
          <ac:chgData name="소 민환" userId="367441008b9a3a76" providerId="LiveId" clId="{6C13CF46-86F2-4509-A0CD-1F7D4A032CA2}" dt="2020-10-16T16:18:59.644" v="2585" actId="165"/>
          <ac:spMkLst>
            <pc:docMk/>
            <pc:sldMk cId="3207796058" sldId="332"/>
            <ac:spMk id="60" creationId="{19DEC3FD-624B-4189-8DB6-70F7F2DA1CF4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65" creationId="{8AFEBC35-2A24-4FCC-9212-BB86526836E4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67" creationId="{A9BC482F-344C-4890-A3C7-F9DE99028C46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69" creationId="{65766EE6-052A-4AB9-8768-573D6C066B79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71" creationId="{127F8A30-D9B9-4A45-B093-C718648ED4D9}"/>
          </ac:spMkLst>
        </pc:spChg>
        <pc:spChg chg="add del mod topLvl">
          <ac:chgData name="소 민환" userId="367441008b9a3a76" providerId="LiveId" clId="{6C13CF46-86F2-4509-A0CD-1F7D4A032CA2}" dt="2020-10-17T01:12:42.044" v="2874" actId="207"/>
          <ac:spMkLst>
            <pc:docMk/>
            <pc:sldMk cId="3207796058" sldId="332"/>
            <ac:spMk id="72" creationId="{FD4AA094-9932-4912-B675-DB80F3FAB486}"/>
          </ac:spMkLst>
        </pc:spChg>
        <pc:spChg chg="add del">
          <ac:chgData name="소 민환" userId="367441008b9a3a76" providerId="LiveId" clId="{6C13CF46-86F2-4509-A0CD-1F7D4A032CA2}" dt="2020-10-16T16:04:58.451" v="2239" actId="22"/>
          <ac:spMkLst>
            <pc:docMk/>
            <pc:sldMk cId="3207796058" sldId="332"/>
            <ac:spMk id="74" creationId="{1FD1B31F-5D34-4E7A-A4A3-708B1DC090F4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76" creationId="{3BD870EC-1303-4598-978C-5B3E410E590B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78" creationId="{A75D65E0-E517-49D8-AA20-B4A2667FF924}"/>
          </ac:spMkLst>
        </pc:spChg>
        <pc:spChg chg="add mod topLvl">
          <ac:chgData name="소 민환" userId="367441008b9a3a76" providerId="LiveId" clId="{6C13CF46-86F2-4509-A0CD-1F7D4A032CA2}" dt="2020-10-17T01:12:47.293" v="2875" actId="207"/>
          <ac:spMkLst>
            <pc:docMk/>
            <pc:sldMk cId="3207796058" sldId="332"/>
            <ac:spMk id="80" creationId="{7F90466A-B5AE-42F4-A944-A33DAE2596A5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82" creationId="{AA420291-9FC0-431B-9F6B-456036E91F23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84" creationId="{D9569674-8CB7-48E7-B588-E33D97FC882F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86" creationId="{985275E3-0AEA-4521-A6C9-CD689915EBEE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88" creationId="{DCE8A0AD-29E3-4C31-B45C-65E52C090CA5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90" creationId="{14C96E78-3E41-4EE0-B45D-CBB50378B971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91" creationId="{1D3A9591-8653-49FE-9EE2-5D45FBF7BEBE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93" creationId="{10222509-56FC-434E-BAD9-BE679E494DCB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95" creationId="{6FE9F49F-6A2E-47EB-98FC-7CE905C6D9A5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97" creationId="{196961A9-04E5-4736-82DE-CF5C33D681B0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99" creationId="{B0D393BD-C0A7-49DE-A2E7-200F08C83903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101" creationId="{F3FB2A5F-A508-417F-A479-CB01B1120D07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102" creationId="{F2CDC122-632F-4FAE-AA62-3912966606E8}"/>
          </ac:spMkLst>
        </pc:spChg>
        <pc:spChg chg="add mod topLvl">
          <ac:chgData name="소 민환" userId="367441008b9a3a76" providerId="LiveId" clId="{6C13CF46-86F2-4509-A0CD-1F7D4A032CA2}" dt="2020-10-17T01:13:09.026" v="2879" actId="1037"/>
          <ac:spMkLst>
            <pc:docMk/>
            <pc:sldMk cId="3207796058" sldId="332"/>
            <ac:spMk id="103" creationId="{A159A183-BFA2-4E1B-88C6-3252EC0780BF}"/>
          </ac:spMkLst>
        </pc:spChg>
        <pc:spChg chg="add del">
          <ac:chgData name="소 민환" userId="367441008b9a3a76" providerId="LiveId" clId="{6C13CF46-86F2-4509-A0CD-1F7D4A032CA2}" dt="2020-10-16T16:18:49.477" v="2583" actId="22"/>
          <ac:spMkLst>
            <pc:docMk/>
            <pc:sldMk cId="3207796058" sldId="332"/>
            <ac:spMk id="106" creationId="{6BCD5FAE-3CA9-4E97-94FD-166FDF9878D9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08" creationId="{A0F78D36-8D8A-4A0B-803A-5161B290A40F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10" creationId="{24454957-CFDA-4030-ADF9-29CF239C8B9E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12" creationId="{C8FC1DFE-B933-4095-AE98-ADBBFFF256BD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14" creationId="{1248DA65-AC3A-4800-9F52-269DA7080849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16" creationId="{C40307C6-D8C2-42D8-BB74-372FE82E2268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18" creationId="{38260F50-2EFC-4A1F-9948-09E1E118990B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20" creationId="{27795758-EC52-4823-AB3A-9D6A1AE2079E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22" creationId="{D29BC1E3-83DE-4221-8F3F-4403C22D5D2D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24" creationId="{3BAB25E5-220C-41A7-B84A-D56C5333FC64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26" creationId="{99B238A1-8B08-413B-A784-410B68D27883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28" creationId="{D2C087A6-7482-4F71-B9BC-029C8164240F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30" creationId="{83BA5AA8-A826-417F-9E61-A915CC009A2B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32" creationId="{1F62356E-5B1F-4ABE-90BD-8FA82B6D4348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34" creationId="{19350C77-6A98-409C-9D22-5D7E15ED33BF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36" creationId="{5CDEBD48-1A4A-4309-A774-8FB8F4C3A509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38" creationId="{18370003-306A-415C-8EA9-90C8EF3BF872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40" creationId="{4E14DFDE-B1D7-4101-9A85-F1099C063AA0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42" creationId="{643619E3-DFFE-41F1-8674-7452DACC8032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44" creationId="{A8F98486-B20E-4BAD-B586-6A913D2EF103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46" creationId="{01D9D85F-B7B7-4A16-A40E-BB7988F2E92D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48" creationId="{724B4E9B-5BB5-4100-AB89-98EA53C83ECB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50" creationId="{3C46B753-F302-4644-AC22-F098BC30FA0D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52" creationId="{080770D1-1066-4535-ADB0-5B061500A436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54" creationId="{A8FA9C37-77F3-48FC-A8D1-11A79FF2D36E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56" creationId="{0F316968-7D67-4301-8578-E232DE3AA76B}"/>
          </ac:spMkLst>
        </pc:spChg>
        <pc:grpChg chg="add mod ord">
          <ac:chgData name="소 민환" userId="367441008b9a3a76" providerId="LiveId" clId="{6C13CF46-86F2-4509-A0CD-1F7D4A032CA2}" dt="2020-10-16T16:18:59.644" v="2585" actId="165"/>
          <ac:grpSpMkLst>
            <pc:docMk/>
            <pc:sldMk cId="3207796058" sldId="332"/>
            <ac:grpSpMk id="12" creationId="{8D765F05-4FC0-4BD9-B523-61517A5A5E6F}"/>
          </ac:grpSpMkLst>
        </pc:grpChg>
        <pc:grpChg chg="add mod">
          <ac:chgData name="소 민환" userId="367441008b9a3a76" providerId="LiveId" clId="{6C13CF46-86F2-4509-A0CD-1F7D4A032CA2}" dt="2020-10-16T16:18:59.644" v="2585" actId="165"/>
          <ac:grpSpMkLst>
            <pc:docMk/>
            <pc:sldMk cId="3207796058" sldId="332"/>
            <ac:grpSpMk id="13" creationId="{28A0AD7D-C857-49FE-9936-EBA5CDE77785}"/>
          </ac:grpSpMkLst>
        </pc:grpChg>
        <pc:grpChg chg="add del mod">
          <ac:chgData name="소 민환" userId="367441008b9a3a76" providerId="LiveId" clId="{6C13CF46-86F2-4509-A0CD-1F7D4A032CA2}" dt="2020-10-16T10:10:31.168" v="938" actId="165"/>
          <ac:grpSpMkLst>
            <pc:docMk/>
            <pc:sldMk cId="3207796058" sldId="332"/>
            <ac:grpSpMk id="21" creationId="{BC941BC5-CC2E-42BA-82AD-37D35E105840}"/>
          </ac:grpSpMkLst>
        </pc:grpChg>
        <pc:grpChg chg="add mod topLvl">
          <ac:chgData name="소 민환" userId="367441008b9a3a76" providerId="LiveId" clId="{6C13CF46-86F2-4509-A0CD-1F7D4A032CA2}" dt="2020-10-16T16:18:59.644" v="2585" actId="165"/>
          <ac:grpSpMkLst>
            <pc:docMk/>
            <pc:sldMk cId="3207796058" sldId="332"/>
            <ac:grpSpMk id="28" creationId="{19D8AA8F-CA55-41E7-A037-38B4F775468D}"/>
          </ac:grpSpMkLst>
        </pc:grpChg>
        <pc:grpChg chg="add del mod topLvl">
          <ac:chgData name="소 민환" userId="367441008b9a3a76" providerId="LiveId" clId="{6C13CF46-86F2-4509-A0CD-1F7D4A032CA2}" dt="2020-10-16T16:30:09.228" v="2797" actId="164"/>
          <ac:grpSpMkLst>
            <pc:docMk/>
            <pc:sldMk cId="3207796058" sldId="332"/>
            <ac:grpSpMk id="43" creationId="{DD792EC0-3167-48F4-BB0C-A8F82725A4A2}"/>
          </ac:grpSpMkLst>
        </pc:grpChg>
        <pc:grpChg chg="add mod">
          <ac:chgData name="소 민환" userId="367441008b9a3a76" providerId="LiveId" clId="{6C13CF46-86F2-4509-A0CD-1F7D4A032CA2}" dt="2020-10-16T16:18:59.644" v="2585" actId="165"/>
          <ac:grpSpMkLst>
            <pc:docMk/>
            <pc:sldMk cId="3207796058" sldId="332"/>
            <ac:grpSpMk id="58" creationId="{E78A2DE3-6573-4AAF-8078-B7FFBDCABCB7}"/>
          </ac:grpSpMkLst>
        </pc:grpChg>
        <pc:grpChg chg="add del mod topLvl">
          <ac:chgData name="소 민환" userId="367441008b9a3a76" providerId="LiveId" clId="{6C13CF46-86F2-4509-A0CD-1F7D4A032CA2}" dt="2020-10-16T16:18:59.644" v="2585" actId="165"/>
          <ac:grpSpMkLst>
            <pc:docMk/>
            <pc:sldMk cId="3207796058" sldId="332"/>
            <ac:grpSpMk id="98" creationId="{B6E85089-4AEF-47E4-AE62-3B378A642CC8}"/>
          </ac:grpSpMkLst>
        </pc:grpChg>
        <pc:grpChg chg="add del mod">
          <ac:chgData name="소 민환" userId="367441008b9a3a76" providerId="LiveId" clId="{6C13CF46-86F2-4509-A0CD-1F7D4A032CA2}" dt="2020-10-16T16:18:55.170" v="2584" actId="165"/>
          <ac:grpSpMkLst>
            <pc:docMk/>
            <pc:sldMk cId="3207796058" sldId="332"/>
            <ac:grpSpMk id="104" creationId="{727CC488-D491-418C-9F19-5171FAF43DEB}"/>
          </ac:grpSpMkLst>
        </pc:grpChg>
        <pc:grpChg chg="add mod">
          <ac:chgData name="소 민환" userId="367441008b9a3a76" providerId="LiveId" clId="{6C13CF46-86F2-4509-A0CD-1F7D4A032CA2}" dt="2020-10-16T16:30:09.228" v="2797" actId="164"/>
          <ac:grpSpMkLst>
            <pc:docMk/>
            <pc:sldMk cId="3207796058" sldId="332"/>
            <ac:grpSpMk id="157" creationId="{A7C2C396-707D-4620-B823-72FDDEA9DF3F}"/>
          </ac:grpSpMkLst>
        </pc:grpChg>
        <pc:picChg chg="add del mod">
          <ac:chgData name="소 민환" userId="367441008b9a3a76" providerId="LiveId" clId="{6C13CF46-86F2-4509-A0CD-1F7D4A032CA2}" dt="2020-10-16T09:58:16.551" v="464" actId="478"/>
          <ac:picMkLst>
            <pc:docMk/>
            <pc:sldMk cId="3207796058" sldId="332"/>
            <ac:picMk id="3" creationId="{5ACF13B9-404F-4BE5-8A2A-63912D517E74}"/>
          </ac:picMkLst>
        </pc:picChg>
        <pc:picChg chg="add mod topLvl">
          <ac:chgData name="소 민환" userId="367441008b9a3a76" providerId="LiveId" clId="{6C13CF46-86F2-4509-A0CD-1F7D4A032CA2}" dt="2020-10-17T01:12:12.429" v="2872" actId="1037"/>
          <ac:picMkLst>
            <pc:docMk/>
            <pc:sldMk cId="3207796058" sldId="332"/>
            <ac:picMk id="39" creationId="{0C052576-BE43-42B2-9E20-36799B3603ED}"/>
          </ac:picMkLst>
        </pc:picChg>
        <pc:picChg chg="add mod topLvl">
          <ac:chgData name="소 민환" userId="367441008b9a3a76" providerId="LiveId" clId="{6C13CF46-86F2-4509-A0CD-1F7D4A032CA2}" dt="2020-10-16T16:18:59.644" v="2585" actId="165"/>
          <ac:picMkLst>
            <pc:docMk/>
            <pc:sldMk cId="3207796058" sldId="332"/>
            <ac:picMk id="42" creationId="{40410041-76D6-49D8-AA8D-FC931A9BBD10}"/>
          </ac:picMkLst>
        </pc:picChg>
        <pc:cxnChg chg="add mod">
          <ac:chgData name="소 민환" userId="367441008b9a3a76" providerId="LiveId" clId="{6C13CF46-86F2-4509-A0CD-1F7D4A032CA2}" dt="2020-10-16T16:18:59.644" v="2585" actId="165"/>
          <ac:cxnSpMkLst>
            <pc:docMk/>
            <pc:sldMk cId="3207796058" sldId="332"/>
            <ac:cxnSpMk id="16" creationId="{0204DBB3-27AC-4070-98E8-E5DE0734B9B4}"/>
          </ac:cxnSpMkLst>
        </pc:cxnChg>
        <pc:cxnChg chg="add mod">
          <ac:chgData name="소 민환" userId="367441008b9a3a76" providerId="LiveId" clId="{6C13CF46-86F2-4509-A0CD-1F7D4A032CA2}" dt="2020-10-16T16:18:59.644" v="2585" actId="165"/>
          <ac:cxnSpMkLst>
            <pc:docMk/>
            <pc:sldMk cId="3207796058" sldId="332"/>
            <ac:cxnSpMk id="35" creationId="{80D36F19-D01E-4B40-AB39-8200C9C2266C}"/>
          </ac:cxnSpMkLst>
        </pc:cxnChg>
        <pc:cxnChg chg="add mod">
          <ac:chgData name="소 민환" userId="367441008b9a3a76" providerId="LiveId" clId="{6C13CF46-86F2-4509-A0CD-1F7D4A032CA2}" dt="2020-10-16T16:18:59.644" v="2585" actId="165"/>
          <ac:cxnSpMkLst>
            <pc:docMk/>
            <pc:sldMk cId="3207796058" sldId="332"/>
            <ac:cxnSpMk id="36" creationId="{7F50E28D-4458-4336-A312-57CAB7C670A2}"/>
          </ac:cxnSpMkLst>
        </pc:cxnChg>
      </pc:sldChg>
      <pc:sldChg chg="addSp modSp new add del mod">
        <pc:chgData name="소 민환" userId="367441008b9a3a76" providerId="LiveId" clId="{6C13CF46-86F2-4509-A0CD-1F7D4A032CA2}" dt="2020-11-01T15:55:59.320" v="24935" actId="47"/>
        <pc:sldMkLst>
          <pc:docMk/>
          <pc:sldMk cId="997066090" sldId="333"/>
        </pc:sldMkLst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4" creationId="{6C1A1F4E-E79C-4F91-9930-A2ADE3BB7F2D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5" creationId="{8D29B6B0-D947-4CC2-B841-A5EB6AB40C51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6" creationId="{A736E01E-5EFC-4905-BBBC-295A49B2281B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7" creationId="{F41E8577-2581-4B2D-8208-9DD3E53CF565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9" creationId="{1D954F05-71BE-4DEF-A95F-82D79E0F8757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10" creationId="{F4DA4547-79AE-487D-9B6B-91AE6FD39D4A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11" creationId="{6214D0D0-58F7-4766-AF23-6D59DE81B2FE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12" creationId="{1C83EB4E-108C-4C8D-838E-6FDECD2DFBC3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13" creationId="{CBA41D5B-4388-41D6-875A-DFCDF0194FC6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14" creationId="{5FAF9402-B0D4-44C2-97AA-18B469298486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15" creationId="{D3A7603F-BE33-4C26-8B29-AEA165C5476E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16" creationId="{F5A74C13-2435-492E-9017-0D2C0A510683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17" creationId="{0308B499-E460-4301-B915-4E9052B82E11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18" creationId="{5BC57D66-A96C-45DE-93D4-94A5245DB96D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19" creationId="{52FAB0C2-A0FE-49C4-B13D-DFF1A0C5BDC8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20" creationId="{8A5828AD-BD7C-441B-9E7D-68BC4AE2FF30}"/>
          </ac:spMkLst>
        </pc:spChg>
        <pc:spChg chg="mod">
          <ac:chgData name="소 민환" userId="367441008b9a3a76" providerId="LiveId" clId="{6C13CF46-86F2-4509-A0CD-1F7D4A032CA2}" dt="2020-10-17T01:12:59.058" v="2876" actId="207"/>
          <ac:spMkLst>
            <pc:docMk/>
            <pc:sldMk cId="997066090" sldId="333"/>
            <ac:spMk id="21" creationId="{292E8494-1D4E-4561-96C4-08D123CD1102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22" creationId="{452A126A-37DD-44A5-B378-028C2751D904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23" creationId="{9996975A-86A7-42F5-91B4-3A97739A8312}"/>
          </ac:spMkLst>
        </pc:spChg>
        <pc:spChg chg="mod">
          <ac:chgData name="소 민환" userId="367441008b9a3a76" providerId="LiveId" clId="{6C13CF46-86F2-4509-A0CD-1F7D4A032CA2}" dt="2020-10-16T16:34:21.536" v="2855" actId="207"/>
          <ac:spMkLst>
            <pc:docMk/>
            <pc:sldMk cId="997066090" sldId="333"/>
            <ac:spMk id="24" creationId="{42B0088F-44FD-42DA-9CD4-A88D6396F752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25" creationId="{18001495-7412-4407-BAD4-095D4CDEC5DC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26" creationId="{748C1F8C-00AF-4A7C-AA6D-547DDCAFF534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27" creationId="{67C71586-E9D8-4EF5-8945-EF96C552CB54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28" creationId="{CC80338D-D3A4-4DEF-9AB1-58C0AA667C86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29" creationId="{D3B4418C-D914-4B0F-A597-4DF7DCF8C2E5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30" creationId="{7EDBC123-D97A-4BFE-BF07-A6DBB626C28F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31" creationId="{FA8A8FCD-6940-4E08-94B9-301788BB0CE5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32" creationId="{5A07CB61-F6A1-4E26-8E0D-2B08EE290ED2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33" creationId="{6BD9FE7E-F3E7-4DB9-845D-C2D5F6D86B0E}"/>
          </ac:spMkLst>
        </pc:spChg>
        <pc:spChg chg="mod">
          <ac:chgData name="소 민환" userId="367441008b9a3a76" providerId="LiveId" clId="{6C13CF46-86F2-4509-A0CD-1F7D4A032CA2}" dt="2020-10-16T16:17:01.954" v="2557" actId="20577"/>
          <ac:spMkLst>
            <pc:docMk/>
            <pc:sldMk cId="997066090" sldId="333"/>
            <ac:spMk id="35" creationId="{800E6B11-8D07-4BEE-824A-3B08198494E3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39" creationId="{D02551A1-CF06-40D8-B908-1F1A84DBC8B2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41" creationId="{20D969CB-958C-43E3-82F6-6B5801A5B39F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43" creationId="{F3C2B34E-947D-4E72-84EA-440F9ED99D7A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44" creationId="{B593C490-E775-4D38-8EC2-023934F2B712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46" creationId="{C1CF53A6-556D-49B3-8652-BF3D00A8B735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47" creationId="{548267D8-3422-422E-A72C-13C5E5463810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48" creationId="{9458FA2E-B667-4BC2-B7B6-B028488F57F3}"/>
          </ac:spMkLst>
        </pc:spChg>
        <pc:spChg chg="mod">
          <ac:chgData name="소 민환" userId="367441008b9a3a76" providerId="LiveId" clId="{6C13CF46-86F2-4509-A0CD-1F7D4A032CA2}" dt="2020-10-17T10:29:54.867" v="3510" actId="208"/>
          <ac:spMkLst>
            <pc:docMk/>
            <pc:sldMk cId="997066090" sldId="333"/>
            <ac:spMk id="49" creationId="{04137272-DEED-47E0-B55F-66418635EC93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50" creationId="{AEB4A736-33FB-458D-9A0C-6DDF5254A1D9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51" creationId="{8F688AEE-0EB4-456C-BC49-CF7D7DF6B7BA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52" creationId="{7807F864-F26F-4308-BC70-CF3025CB84DD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53" creationId="{B783B97B-1EE3-47A4-B32D-F15595D8826A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54" creationId="{D83A7011-3725-4F06-9463-F55FBF7B4220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55" creationId="{3C331857-D909-40EB-8A72-AC35694D1788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56" creationId="{861502B1-04B2-4985-A802-7DF7A54228A7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57" creationId="{D08BCBC5-F5B2-4F29-8AB8-4BD68AB1E77D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60" creationId="{425B8366-4FBD-43ED-9ACC-2C9EF3B08E22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61" creationId="{AE09E1B1-F40C-47BE-AFE5-5BC5C58A7D78}"/>
          </ac:spMkLst>
        </pc:spChg>
        <pc:grpChg chg="add mod">
          <ac:chgData name="소 민환" userId="367441008b9a3a76" providerId="LiveId" clId="{6C13CF46-86F2-4509-A0CD-1F7D4A032CA2}" dt="2020-10-16T16:16:59.085" v="2555"/>
          <ac:grpSpMkLst>
            <pc:docMk/>
            <pc:sldMk cId="997066090" sldId="333"/>
            <ac:grpSpMk id="2" creationId="{262E061D-22DD-4D30-A251-137A07382DFC}"/>
          </ac:grpSpMkLst>
        </pc:grpChg>
        <pc:grpChg chg="mod">
          <ac:chgData name="소 민환" userId="367441008b9a3a76" providerId="LiveId" clId="{6C13CF46-86F2-4509-A0CD-1F7D4A032CA2}" dt="2020-10-16T16:16:59.085" v="2555"/>
          <ac:grpSpMkLst>
            <pc:docMk/>
            <pc:sldMk cId="997066090" sldId="333"/>
            <ac:grpSpMk id="3" creationId="{A86812D9-52AE-45AD-AE22-DB61FC4CC3EB}"/>
          </ac:grpSpMkLst>
        </pc:grpChg>
        <pc:grpChg chg="mod">
          <ac:chgData name="소 민환" userId="367441008b9a3a76" providerId="LiveId" clId="{6C13CF46-86F2-4509-A0CD-1F7D4A032CA2}" dt="2020-10-16T16:16:59.085" v="2555"/>
          <ac:grpSpMkLst>
            <pc:docMk/>
            <pc:sldMk cId="997066090" sldId="333"/>
            <ac:grpSpMk id="8" creationId="{04C40C30-1FA1-4F27-897E-7EAD24E74C1B}"/>
          </ac:grpSpMkLst>
        </pc:grpChg>
        <pc:grpChg chg="mod">
          <ac:chgData name="소 민환" userId="367441008b9a3a76" providerId="LiveId" clId="{6C13CF46-86F2-4509-A0CD-1F7D4A032CA2}" dt="2020-10-16T16:16:59.085" v="2555"/>
          <ac:grpSpMkLst>
            <pc:docMk/>
            <pc:sldMk cId="997066090" sldId="333"/>
            <ac:grpSpMk id="34" creationId="{5A0B820B-9953-4169-93F9-F344B845AD83}"/>
          </ac:grpSpMkLst>
        </pc:grpChg>
        <pc:grpChg chg="mod">
          <ac:chgData name="소 민환" userId="367441008b9a3a76" providerId="LiveId" clId="{6C13CF46-86F2-4509-A0CD-1F7D4A032CA2}" dt="2020-10-16T16:16:59.085" v="2555"/>
          <ac:grpSpMkLst>
            <pc:docMk/>
            <pc:sldMk cId="997066090" sldId="333"/>
            <ac:grpSpMk id="38" creationId="{D8695CFD-181D-4C10-8AA6-FAF3399BEEC1}"/>
          </ac:grpSpMkLst>
        </pc:grpChg>
        <pc:grpChg chg="mod">
          <ac:chgData name="소 민환" userId="367441008b9a3a76" providerId="LiveId" clId="{6C13CF46-86F2-4509-A0CD-1F7D4A032CA2}" dt="2020-10-16T16:16:59.085" v="2555"/>
          <ac:grpSpMkLst>
            <pc:docMk/>
            <pc:sldMk cId="997066090" sldId="333"/>
            <ac:grpSpMk id="40" creationId="{CC9DAFAB-B5B5-4F8B-AD32-C11DEBC5615D}"/>
          </ac:grpSpMkLst>
        </pc:grpChg>
        <pc:grpChg chg="mod">
          <ac:chgData name="소 민환" userId="367441008b9a3a76" providerId="LiveId" clId="{6C13CF46-86F2-4509-A0CD-1F7D4A032CA2}" dt="2020-10-16T16:16:59.085" v="2555"/>
          <ac:grpSpMkLst>
            <pc:docMk/>
            <pc:sldMk cId="997066090" sldId="333"/>
            <ac:grpSpMk id="45" creationId="{7B9A46A4-E36E-4722-8342-3FFCE8DA0D58}"/>
          </ac:grpSpMkLst>
        </pc:grpChg>
        <pc:picChg chg="mod">
          <ac:chgData name="소 민환" userId="367441008b9a3a76" providerId="LiveId" clId="{6C13CF46-86F2-4509-A0CD-1F7D4A032CA2}" dt="2020-10-17T01:12:20.204" v="2873" actId="1037"/>
          <ac:picMkLst>
            <pc:docMk/>
            <pc:sldMk cId="997066090" sldId="333"/>
            <ac:picMk id="36" creationId="{92B8BD15-42F6-4418-B1C2-0AAAC9CF9CD0}"/>
          </ac:picMkLst>
        </pc:picChg>
        <pc:picChg chg="mod">
          <ac:chgData name="소 민환" userId="367441008b9a3a76" providerId="LiveId" clId="{6C13CF46-86F2-4509-A0CD-1F7D4A032CA2}" dt="2020-10-16T16:16:59.085" v="2555"/>
          <ac:picMkLst>
            <pc:docMk/>
            <pc:sldMk cId="997066090" sldId="333"/>
            <ac:picMk id="37" creationId="{E4DFED25-52BB-4D25-88A3-3865183EF92A}"/>
          </ac:picMkLst>
        </pc:picChg>
        <pc:cxnChg chg="mod">
          <ac:chgData name="소 민환" userId="367441008b9a3a76" providerId="LiveId" clId="{6C13CF46-86F2-4509-A0CD-1F7D4A032CA2}" dt="2020-10-16T16:16:59.085" v="2555"/>
          <ac:cxnSpMkLst>
            <pc:docMk/>
            <pc:sldMk cId="997066090" sldId="333"/>
            <ac:cxnSpMk id="42" creationId="{8AABD0C0-C37E-4859-9AED-14D80DE9BC00}"/>
          </ac:cxnSpMkLst>
        </pc:cxnChg>
        <pc:cxnChg chg="mod">
          <ac:chgData name="소 민환" userId="367441008b9a3a76" providerId="LiveId" clId="{6C13CF46-86F2-4509-A0CD-1F7D4A032CA2}" dt="2020-10-16T16:16:59.085" v="2555"/>
          <ac:cxnSpMkLst>
            <pc:docMk/>
            <pc:sldMk cId="997066090" sldId="333"/>
            <ac:cxnSpMk id="58" creationId="{9E0CB675-4CDD-4535-86E1-2AD80EBAC4EE}"/>
          </ac:cxnSpMkLst>
        </pc:cxnChg>
        <pc:cxnChg chg="mod">
          <ac:chgData name="소 민환" userId="367441008b9a3a76" providerId="LiveId" clId="{6C13CF46-86F2-4509-A0CD-1F7D4A032CA2}" dt="2020-10-16T16:16:59.085" v="2555"/>
          <ac:cxnSpMkLst>
            <pc:docMk/>
            <pc:sldMk cId="997066090" sldId="333"/>
            <ac:cxnSpMk id="59" creationId="{8F7913FB-5DE2-43A8-9E44-1457A78753F5}"/>
          </ac:cxnSpMkLst>
        </pc:cxnChg>
      </pc:sldChg>
      <pc:sldChg chg="addSp delSp modSp new mod ord">
        <pc:chgData name="소 민환" userId="367441008b9a3a76" providerId="LiveId" clId="{6C13CF46-86F2-4509-A0CD-1F7D4A032CA2}" dt="2020-11-02T01:08:39.146" v="25330" actId="22"/>
        <pc:sldMkLst>
          <pc:docMk/>
          <pc:sldMk cId="87854522" sldId="334"/>
        </pc:sldMkLst>
        <pc:spChg chg="add">
          <ac:chgData name="소 민환" userId="367441008b9a3a76" providerId="LiveId" clId="{6C13CF46-86F2-4509-A0CD-1F7D4A032CA2}" dt="2020-11-02T01:08:39.146" v="25330" actId="22"/>
          <ac:spMkLst>
            <pc:docMk/>
            <pc:sldMk cId="87854522" sldId="334"/>
            <ac:spMk id="2" creationId="{63F59928-0208-46FD-B610-C6178A00EC0F}"/>
          </ac:spMkLst>
        </pc:spChg>
        <pc:spChg chg="add del mod topLvl">
          <ac:chgData name="소 민환" userId="367441008b9a3a76" providerId="LiveId" clId="{6C13CF46-86F2-4509-A0CD-1F7D4A032CA2}" dt="2020-10-16T16:17:41.042" v="2564" actId="478"/>
          <ac:spMkLst>
            <pc:docMk/>
            <pc:sldMk cId="87854522" sldId="334"/>
            <ac:spMk id="4" creationId="{56430799-00B9-4C48-AF19-8EE48302B0AF}"/>
          </ac:spMkLst>
        </pc:spChg>
        <pc:spChg chg="add del mod topLvl">
          <ac:chgData name="소 민환" userId="367441008b9a3a76" providerId="LiveId" clId="{6C13CF46-86F2-4509-A0CD-1F7D4A032CA2}" dt="2020-10-16T16:17:44.961" v="2565" actId="478"/>
          <ac:spMkLst>
            <pc:docMk/>
            <pc:sldMk cId="87854522" sldId="334"/>
            <ac:spMk id="5" creationId="{B7B645E0-7582-4682-A391-3059DF4C89A7}"/>
          </ac:spMkLst>
        </pc:spChg>
        <pc:spChg chg="add del mod topLvl">
          <ac:chgData name="소 민환" userId="367441008b9a3a76" providerId="LiveId" clId="{6C13CF46-86F2-4509-A0CD-1F7D4A032CA2}" dt="2020-10-16T16:17:44.961" v="2565" actId="478"/>
          <ac:spMkLst>
            <pc:docMk/>
            <pc:sldMk cId="87854522" sldId="334"/>
            <ac:spMk id="6" creationId="{DEF58321-196B-449B-B477-507C31D75E24}"/>
          </ac:spMkLst>
        </pc:spChg>
        <pc:spChg chg="add del mod topLvl">
          <ac:chgData name="소 민환" userId="367441008b9a3a76" providerId="LiveId" clId="{6C13CF46-86F2-4509-A0CD-1F7D4A032CA2}" dt="2020-10-16T16:17:44.961" v="2565" actId="478"/>
          <ac:spMkLst>
            <pc:docMk/>
            <pc:sldMk cId="87854522" sldId="334"/>
            <ac:spMk id="7" creationId="{B03B7811-A0A2-457C-A4FE-51992B3D7C4A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9" creationId="{FA59DB6B-5536-42F8-B20E-74A55BFD0AAC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10" creationId="{111116CB-D0B0-43E5-A0E4-C293351784AA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11" creationId="{8CCB5F3E-D8DA-46A1-ADBC-533200E9AA20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12" creationId="{651BA5D3-89CC-491C-A27C-DE6CF40D6F64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13" creationId="{464A28F3-20C1-4BD9-A407-F4B2044FAE6F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14" creationId="{8502BC84-8431-4065-98E4-C769FC603F3B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15" creationId="{6AB2F1BC-BCD2-4C3A-820C-8A9101B48B88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16" creationId="{22FBFAC9-101B-46C3-ABBD-B6E8530EB4EC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17" creationId="{933EC1DD-542A-480B-9606-F71D0A82B220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18" creationId="{74D804C7-6660-4E53-8DC4-2C6FE2F8FEBB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19" creationId="{FF8BFC8B-64BE-4A31-A99E-09F9C7010F7F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20" creationId="{8BB6A95C-4D76-4E67-B9BB-FB85D636A649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21" creationId="{262A5924-FADF-422C-A5F1-69E123795EC3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22" creationId="{ED48FFDA-BE5D-4D9D-B099-0D53406B9F88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23" creationId="{13A838E9-A1A4-4AE6-9232-914BA8522F54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24" creationId="{124B3D79-A392-4B22-BE06-E95D2A2D2D65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25" creationId="{32B20355-F5DC-4A8F-B8E0-33E2406080FD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26" creationId="{F6E025F8-922E-4EFC-8BC5-B6EE6E2943BA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27" creationId="{ADCCA8F7-94D5-451E-8E8C-46DC2DAD0BC2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28" creationId="{4A9B302D-84BC-4863-956F-4854E3BB9E7F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29" creationId="{32FCE70C-CE5C-46AC-87BA-A5B28BB8A1DB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30" creationId="{386CC955-A916-4AFA-9009-C9AA08BC5DFD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31" creationId="{F3E11C1F-CE0E-4409-92E0-4634D24F24FE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32" creationId="{DEC1AEA7-CD9C-499F-A43E-25DE46C772A0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33" creationId="{A5C05755-68FA-4583-B5AE-4F17FBE2E6F7}"/>
          </ac:spMkLst>
        </pc:spChg>
        <pc:spChg chg="del mod topLvl">
          <ac:chgData name="소 민환" userId="367441008b9a3a76" providerId="LiveId" clId="{6C13CF46-86F2-4509-A0CD-1F7D4A032CA2}" dt="2020-10-16T16:18:08.753" v="2573" actId="478"/>
          <ac:spMkLst>
            <pc:docMk/>
            <pc:sldMk cId="87854522" sldId="334"/>
            <ac:spMk id="35" creationId="{50993C30-64AA-4D80-9A31-2C98386EFD65}"/>
          </ac:spMkLst>
        </pc:spChg>
        <pc:spChg chg="del mod">
          <ac:chgData name="소 민환" userId="367441008b9a3a76" providerId="LiveId" clId="{6C13CF46-86F2-4509-A0CD-1F7D4A032CA2}" dt="2020-10-16T16:17:39.512" v="2563" actId="478"/>
          <ac:spMkLst>
            <pc:docMk/>
            <pc:sldMk cId="87854522" sldId="334"/>
            <ac:spMk id="39" creationId="{99E37B2B-9871-4839-A129-435529B18990}"/>
          </ac:spMkLst>
        </pc:spChg>
        <pc:spChg chg="del mod">
          <ac:chgData name="소 민환" userId="367441008b9a3a76" providerId="LiveId" clId="{6C13CF46-86F2-4509-A0CD-1F7D4A032CA2}" dt="2020-10-16T16:18:02.172" v="2571" actId="478"/>
          <ac:spMkLst>
            <pc:docMk/>
            <pc:sldMk cId="87854522" sldId="334"/>
            <ac:spMk id="41" creationId="{BD91CA3F-D3ED-40CD-9235-093427B2E39B}"/>
          </ac:spMkLst>
        </pc:spChg>
        <pc:spChg chg="del mod topLvl">
          <ac:chgData name="소 민환" userId="367441008b9a3a76" providerId="LiveId" clId="{6C13CF46-86F2-4509-A0CD-1F7D4A032CA2}" dt="2020-10-16T16:18:14.472" v="2575" actId="478"/>
          <ac:spMkLst>
            <pc:docMk/>
            <pc:sldMk cId="87854522" sldId="334"/>
            <ac:spMk id="43" creationId="{3867FA4B-113B-442D-A91D-F51699E81BDA}"/>
          </ac:spMkLst>
        </pc:spChg>
        <pc:spChg chg="mod">
          <ac:chgData name="소 민환" userId="367441008b9a3a76" providerId="LiveId" clId="{6C13CF46-86F2-4509-A0CD-1F7D4A032CA2}" dt="2020-10-16T16:18:11.930" v="2574" actId="165"/>
          <ac:spMkLst>
            <pc:docMk/>
            <pc:sldMk cId="87854522" sldId="334"/>
            <ac:spMk id="44" creationId="{891D69CE-EB18-445D-BA63-9714921C2555}"/>
          </ac:spMkLst>
        </pc:spChg>
        <pc:spChg chg="del mod">
          <ac:chgData name="소 민환" userId="367441008b9a3a76" providerId="LiveId" clId="{6C13CF46-86F2-4509-A0CD-1F7D4A032CA2}" dt="2020-10-16T16:17:56.751" v="2569" actId="478"/>
          <ac:spMkLst>
            <pc:docMk/>
            <pc:sldMk cId="87854522" sldId="334"/>
            <ac:spMk id="46" creationId="{85DE0ED2-5B0C-4672-9B42-10A8079449D2}"/>
          </ac:spMkLst>
        </pc:spChg>
        <pc:spChg chg="mod">
          <ac:chgData name="소 민환" userId="367441008b9a3a76" providerId="LiveId" clId="{6C13CF46-86F2-4509-A0CD-1F7D4A032CA2}" dt="2020-10-16T16:18:11.930" v="2574" actId="165"/>
          <ac:spMkLst>
            <pc:docMk/>
            <pc:sldMk cId="87854522" sldId="334"/>
            <ac:spMk id="47" creationId="{AFAB61FE-6B54-4D17-A7AA-82B636CB4A81}"/>
          </ac:spMkLst>
        </pc:spChg>
        <pc:spChg chg="del mod">
          <ac:chgData name="소 민환" userId="367441008b9a3a76" providerId="LiveId" clId="{6C13CF46-86F2-4509-A0CD-1F7D4A032CA2}" dt="2020-10-16T16:17:54.365" v="2568" actId="478"/>
          <ac:spMkLst>
            <pc:docMk/>
            <pc:sldMk cId="87854522" sldId="334"/>
            <ac:spMk id="48" creationId="{26B553D2-EFD0-4691-980C-C4229D8E92A3}"/>
          </ac:spMkLst>
        </pc:spChg>
        <pc:spChg chg="add del mod topLvl">
          <ac:chgData name="소 민환" userId="367441008b9a3a76" providerId="LiveId" clId="{6C13CF46-86F2-4509-A0CD-1F7D4A032CA2}" dt="2020-10-17T10:29:48.515" v="3509" actId="208"/>
          <ac:spMkLst>
            <pc:docMk/>
            <pc:sldMk cId="87854522" sldId="334"/>
            <ac:spMk id="49" creationId="{CDF3E3BB-B809-49AB-8C33-6D0F75368248}"/>
          </ac:spMkLst>
        </pc:spChg>
        <pc:spChg chg="add del mod topLvl">
          <ac:chgData name="소 민환" userId="367441008b9a3a76" providerId="LiveId" clId="{6C13CF46-86F2-4509-A0CD-1F7D4A032CA2}" dt="2020-10-16T16:18:25.391" v="2579" actId="478"/>
          <ac:spMkLst>
            <pc:docMk/>
            <pc:sldMk cId="87854522" sldId="334"/>
            <ac:spMk id="50" creationId="{252675BD-8BC9-4A29-AA79-8B7B6F342E44}"/>
          </ac:spMkLst>
        </pc:spChg>
        <pc:spChg chg="add del mod topLvl">
          <ac:chgData name="소 민환" userId="367441008b9a3a76" providerId="LiveId" clId="{6C13CF46-86F2-4509-A0CD-1F7D4A032CA2}" dt="2020-10-16T16:18:25.391" v="2579" actId="478"/>
          <ac:spMkLst>
            <pc:docMk/>
            <pc:sldMk cId="87854522" sldId="334"/>
            <ac:spMk id="51" creationId="{5FA4CBF0-6E3D-4306-8FA6-4093EE0E377D}"/>
          </ac:spMkLst>
        </pc:spChg>
        <pc:spChg chg="add del mod topLvl">
          <ac:chgData name="소 민환" userId="367441008b9a3a76" providerId="LiveId" clId="{6C13CF46-86F2-4509-A0CD-1F7D4A032CA2}" dt="2020-10-16T16:18:25.391" v="2579" actId="478"/>
          <ac:spMkLst>
            <pc:docMk/>
            <pc:sldMk cId="87854522" sldId="334"/>
            <ac:spMk id="52" creationId="{31216800-EC84-456E-95FA-89799554BC44}"/>
          </ac:spMkLst>
        </pc:spChg>
        <pc:spChg chg="del mod">
          <ac:chgData name="소 민환" userId="367441008b9a3a76" providerId="LiveId" clId="{6C13CF46-86F2-4509-A0CD-1F7D4A032CA2}" dt="2020-10-16T16:17:59.073" v="2570" actId="478"/>
          <ac:spMkLst>
            <pc:docMk/>
            <pc:sldMk cId="87854522" sldId="334"/>
            <ac:spMk id="53" creationId="{74B87F19-85FD-4F2E-9FDE-6C8095444908}"/>
          </ac:spMkLst>
        </pc:spChg>
        <pc:spChg chg="add del mod topLvl">
          <ac:chgData name="소 민환" userId="367441008b9a3a76" providerId="LiveId" clId="{6C13CF46-86F2-4509-A0CD-1F7D4A032CA2}" dt="2020-10-16T16:18:25.391" v="2579" actId="478"/>
          <ac:spMkLst>
            <pc:docMk/>
            <pc:sldMk cId="87854522" sldId="334"/>
            <ac:spMk id="54" creationId="{FD2D4048-A1AD-4F85-94BB-9D0ABBCB4E9B}"/>
          </ac:spMkLst>
        </pc:spChg>
        <pc:spChg chg="add del mod topLvl">
          <ac:chgData name="소 민환" userId="367441008b9a3a76" providerId="LiveId" clId="{6C13CF46-86F2-4509-A0CD-1F7D4A032CA2}" dt="2020-10-16T16:18:25.391" v="2579" actId="478"/>
          <ac:spMkLst>
            <pc:docMk/>
            <pc:sldMk cId="87854522" sldId="334"/>
            <ac:spMk id="55" creationId="{9345AD95-F88A-41A3-B33E-CB10C342A225}"/>
          </ac:spMkLst>
        </pc:spChg>
        <pc:spChg chg="del mod topLvl">
          <ac:chgData name="소 민환" userId="367441008b9a3a76" providerId="LiveId" clId="{6C13CF46-86F2-4509-A0CD-1F7D4A032CA2}" dt="2020-10-16T16:18:27.320" v="2580" actId="478"/>
          <ac:spMkLst>
            <pc:docMk/>
            <pc:sldMk cId="87854522" sldId="334"/>
            <ac:spMk id="56" creationId="{DE56260A-228A-4093-9E75-A4165B5B44F3}"/>
          </ac:spMkLst>
        </pc:spChg>
        <pc:spChg chg="add del mod topLvl">
          <ac:chgData name="소 민환" userId="367441008b9a3a76" providerId="LiveId" clId="{6C13CF46-86F2-4509-A0CD-1F7D4A032CA2}" dt="2020-10-16T16:18:25.391" v="2579" actId="478"/>
          <ac:spMkLst>
            <pc:docMk/>
            <pc:sldMk cId="87854522" sldId="334"/>
            <ac:spMk id="57" creationId="{3C653B3F-F1C7-4967-9D25-2125A23831CB}"/>
          </ac:spMkLst>
        </pc:spChg>
        <pc:spChg chg="add del mod topLvl">
          <ac:chgData name="소 민환" userId="367441008b9a3a76" providerId="LiveId" clId="{6C13CF46-86F2-4509-A0CD-1F7D4A032CA2}" dt="2020-10-16T16:18:25.391" v="2579" actId="478"/>
          <ac:spMkLst>
            <pc:docMk/>
            <pc:sldMk cId="87854522" sldId="334"/>
            <ac:spMk id="60" creationId="{063BC1C5-3987-47A8-9989-DE760DB0263A}"/>
          </ac:spMkLst>
        </pc:spChg>
        <pc:spChg chg="add del mod topLvl">
          <ac:chgData name="소 민환" userId="367441008b9a3a76" providerId="LiveId" clId="{6C13CF46-86F2-4509-A0CD-1F7D4A032CA2}" dt="2020-10-16T16:18:25.391" v="2579" actId="478"/>
          <ac:spMkLst>
            <pc:docMk/>
            <pc:sldMk cId="87854522" sldId="334"/>
            <ac:spMk id="61" creationId="{48BB23E4-073C-4215-9B47-8BAFBD20A5D8}"/>
          </ac:spMkLst>
        </pc:spChg>
        <pc:spChg chg="add mod">
          <ac:chgData name="소 민환" userId="367441008b9a3a76" providerId="LiveId" clId="{6C13CF46-86F2-4509-A0CD-1F7D4A032CA2}" dt="2020-10-16T16:19:34.583" v="2597" actId="164"/>
          <ac:spMkLst>
            <pc:docMk/>
            <pc:sldMk cId="87854522" sldId="334"/>
            <ac:spMk id="63" creationId="{FDF671CC-E037-4146-8926-69D281B315D0}"/>
          </ac:spMkLst>
        </pc:spChg>
        <pc:spChg chg="add mod">
          <ac:chgData name="소 민환" userId="367441008b9a3a76" providerId="LiveId" clId="{6C13CF46-86F2-4509-A0CD-1F7D4A032CA2}" dt="2020-10-17T13:52:12.631" v="3513" actId="1582"/>
          <ac:spMkLst>
            <pc:docMk/>
            <pc:sldMk cId="87854522" sldId="334"/>
            <ac:spMk id="65" creationId="{000008C3-3DD8-425A-8307-041A87472BED}"/>
          </ac:spMkLst>
        </pc:spChg>
        <pc:spChg chg="add mod">
          <ac:chgData name="소 민환" userId="367441008b9a3a76" providerId="LiveId" clId="{6C13CF46-86F2-4509-A0CD-1F7D4A032CA2}" dt="2020-10-17T13:52:12.631" v="3513" actId="1582"/>
          <ac:spMkLst>
            <pc:docMk/>
            <pc:sldMk cId="87854522" sldId="334"/>
            <ac:spMk id="67" creationId="{D3B91393-3188-46EB-BEDA-EC3DAA5A7B57}"/>
          </ac:spMkLst>
        </pc:spChg>
        <pc:spChg chg="add mod">
          <ac:chgData name="소 민환" userId="367441008b9a3a76" providerId="LiveId" clId="{6C13CF46-86F2-4509-A0CD-1F7D4A032CA2}" dt="2020-10-17T13:52:12.631" v="3513" actId="1582"/>
          <ac:spMkLst>
            <pc:docMk/>
            <pc:sldMk cId="87854522" sldId="334"/>
            <ac:spMk id="69" creationId="{98E15785-B20C-4E64-8EAE-5F80F5CF1A4A}"/>
          </ac:spMkLst>
        </pc:spChg>
        <pc:spChg chg="add mod">
          <ac:chgData name="소 민환" userId="367441008b9a3a76" providerId="LiveId" clId="{6C13CF46-86F2-4509-A0CD-1F7D4A032CA2}" dt="2020-10-17T13:52:12.631" v="3513" actId="1582"/>
          <ac:spMkLst>
            <pc:docMk/>
            <pc:sldMk cId="87854522" sldId="334"/>
            <ac:spMk id="71" creationId="{8A68C355-1644-44A6-99A7-28A22AC96F1D}"/>
          </ac:spMkLst>
        </pc:spChg>
        <pc:spChg chg="add mod">
          <ac:chgData name="소 민환" userId="367441008b9a3a76" providerId="LiveId" clId="{6C13CF46-86F2-4509-A0CD-1F7D4A032CA2}" dt="2020-10-17T13:52:12.631" v="3513" actId="1582"/>
          <ac:spMkLst>
            <pc:docMk/>
            <pc:sldMk cId="87854522" sldId="334"/>
            <ac:spMk id="73" creationId="{C260B818-29F9-4BFD-AF82-1A6D86697426}"/>
          </ac:spMkLst>
        </pc:spChg>
        <pc:spChg chg="add mod">
          <ac:chgData name="소 민환" userId="367441008b9a3a76" providerId="LiveId" clId="{6C13CF46-86F2-4509-A0CD-1F7D4A032CA2}" dt="2020-10-17T13:52:12.631" v="3513" actId="1582"/>
          <ac:spMkLst>
            <pc:docMk/>
            <pc:sldMk cId="87854522" sldId="334"/>
            <ac:spMk id="75" creationId="{CBC3D814-FB92-47A3-9A0F-23ECF77DBF00}"/>
          </ac:spMkLst>
        </pc:spChg>
        <pc:spChg chg="add mod">
          <ac:chgData name="소 민환" userId="367441008b9a3a76" providerId="LiveId" clId="{6C13CF46-86F2-4509-A0CD-1F7D4A032CA2}" dt="2020-10-17T13:52:12.631" v="3513" actId="1582"/>
          <ac:spMkLst>
            <pc:docMk/>
            <pc:sldMk cId="87854522" sldId="334"/>
            <ac:spMk id="77" creationId="{C0823F20-C53E-4B23-87AE-0D2C90DD171D}"/>
          </ac:spMkLst>
        </pc:spChg>
        <pc:spChg chg="add mod">
          <ac:chgData name="소 민환" userId="367441008b9a3a76" providerId="LiveId" clId="{6C13CF46-86F2-4509-A0CD-1F7D4A032CA2}" dt="2020-10-17T13:52:12.631" v="3513" actId="1582"/>
          <ac:spMkLst>
            <pc:docMk/>
            <pc:sldMk cId="87854522" sldId="334"/>
            <ac:spMk id="79" creationId="{A669199B-576B-4620-9EC7-56AA74920371}"/>
          </ac:spMkLst>
        </pc:spChg>
        <pc:spChg chg="add mod">
          <ac:chgData name="소 민환" userId="367441008b9a3a76" providerId="LiveId" clId="{6C13CF46-86F2-4509-A0CD-1F7D4A032CA2}" dt="2020-10-17T13:52:12.631" v="3513" actId="1582"/>
          <ac:spMkLst>
            <pc:docMk/>
            <pc:sldMk cId="87854522" sldId="334"/>
            <ac:spMk id="81" creationId="{42AD00BA-467B-4689-9967-74AFCD42E0B6}"/>
          </ac:spMkLst>
        </pc:spChg>
        <pc:spChg chg="add mod">
          <ac:chgData name="소 민환" userId="367441008b9a3a76" providerId="LiveId" clId="{6C13CF46-86F2-4509-A0CD-1F7D4A032CA2}" dt="2020-10-17T13:52:12.631" v="3513" actId="1582"/>
          <ac:spMkLst>
            <pc:docMk/>
            <pc:sldMk cId="87854522" sldId="334"/>
            <ac:spMk id="83" creationId="{68D6B6AF-972C-4CBC-8A77-1A69A55479BD}"/>
          </ac:spMkLst>
        </pc:spChg>
        <pc:spChg chg="add mod">
          <ac:chgData name="소 민환" userId="367441008b9a3a76" providerId="LiveId" clId="{6C13CF46-86F2-4509-A0CD-1F7D4A032CA2}" dt="2020-10-17T13:52:12.631" v="3513" actId="1582"/>
          <ac:spMkLst>
            <pc:docMk/>
            <pc:sldMk cId="87854522" sldId="334"/>
            <ac:spMk id="85" creationId="{9CFA1377-4597-4758-87DA-E2227DF177AA}"/>
          </ac:spMkLst>
        </pc:spChg>
        <pc:spChg chg="add mod">
          <ac:chgData name="소 민환" userId="367441008b9a3a76" providerId="LiveId" clId="{6C13CF46-86F2-4509-A0CD-1F7D4A032CA2}" dt="2020-10-21T10:03:33.894" v="8458" actId="207"/>
          <ac:spMkLst>
            <pc:docMk/>
            <pc:sldMk cId="87854522" sldId="334"/>
            <ac:spMk id="87" creationId="{EA273AAD-8615-4E12-A6D4-838DC7A322F6}"/>
          </ac:spMkLst>
        </pc:spChg>
        <pc:spChg chg="add del mod">
          <ac:chgData name="소 민환" userId="367441008b9a3a76" providerId="LiveId" clId="{6C13CF46-86F2-4509-A0CD-1F7D4A032CA2}" dt="2020-10-16T16:21:17.932" v="2637" actId="478"/>
          <ac:spMkLst>
            <pc:docMk/>
            <pc:sldMk cId="87854522" sldId="334"/>
            <ac:spMk id="89" creationId="{51D7DD75-08D1-43BA-8E9D-A7010366AA9A}"/>
          </ac:spMkLst>
        </pc:spChg>
        <pc:spChg chg="add del mod">
          <ac:chgData name="소 민환" userId="367441008b9a3a76" providerId="LiveId" clId="{6C13CF46-86F2-4509-A0CD-1F7D4A032CA2}" dt="2020-10-16T16:21:15.817" v="2636" actId="478"/>
          <ac:spMkLst>
            <pc:docMk/>
            <pc:sldMk cId="87854522" sldId="334"/>
            <ac:spMk id="91" creationId="{ED3286C3-C4C6-4D37-8C21-8C75CEB749D0}"/>
          </ac:spMkLst>
        </pc:spChg>
        <pc:spChg chg="add del mod">
          <ac:chgData name="소 민환" userId="367441008b9a3a76" providerId="LiveId" clId="{6C13CF46-86F2-4509-A0CD-1F7D4A032CA2}" dt="2020-10-16T16:21:13.428" v="2635" actId="478"/>
          <ac:spMkLst>
            <pc:docMk/>
            <pc:sldMk cId="87854522" sldId="334"/>
            <ac:spMk id="93" creationId="{1B3D8944-379D-4C13-9298-787194C5E449}"/>
          </ac:spMkLst>
        </pc:spChg>
        <pc:spChg chg="add del mod">
          <ac:chgData name="소 민환" userId="367441008b9a3a76" providerId="LiveId" clId="{6C13CF46-86F2-4509-A0CD-1F7D4A032CA2}" dt="2020-10-16T16:21:10.542" v="2634" actId="478"/>
          <ac:spMkLst>
            <pc:docMk/>
            <pc:sldMk cId="87854522" sldId="334"/>
            <ac:spMk id="95" creationId="{259F6CDC-B572-4EF5-BF8A-062E946CC78C}"/>
          </ac:spMkLst>
        </pc:spChg>
        <pc:spChg chg="add del mod">
          <ac:chgData name="소 민환" userId="367441008b9a3a76" providerId="LiveId" clId="{6C13CF46-86F2-4509-A0CD-1F7D4A032CA2}" dt="2020-10-16T16:21:00.738" v="2632" actId="478"/>
          <ac:spMkLst>
            <pc:docMk/>
            <pc:sldMk cId="87854522" sldId="334"/>
            <ac:spMk id="97" creationId="{F0A3AF22-03B5-4E85-B6CE-2F0016505997}"/>
          </ac:spMkLst>
        </pc:spChg>
        <pc:spChg chg="add del mod">
          <ac:chgData name="소 민환" userId="367441008b9a3a76" providerId="LiveId" clId="{6C13CF46-86F2-4509-A0CD-1F7D4A032CA2}" dt="2020-10-16T16:20:58.302" v="2631" actId="478"/>
          <ac:spMkLst>
            <pc:docMk/>
            <pc:sldMk cId="87854522" sldId="334"/>
            <ac:spMk id="99" creationId="{220742BA-301E-4C09-AD34-2B8FEA2DB95F}"/>
          </ac:spMkLst>
        </pc:spChg>
        <pc:spChg chg="add del mod">
          <ac:chgData name="소 민환" userId="367441008b9a3a76" providerId="LiveId" clId="{6C13CF46-86F2-4509-A0CD-1F7D4A032CA2}" dt="2020-10-16T16:20:55.811" v="2630" actId="478"/>
          <ac:spMkLst>
            <pc:docMk/>
            <pc:sldMk cId="87854522" sldId="334"/>
            <ac:spMk id="101" creationId="{305170F0-03C6-419F-9BE0-33ED37FB9CAC}"/>
          </ac:spMkLst>
        </pc:spChg>
        <pc:spChg chg="add del mod">
          <ac:chgData name="소 민환" userId="367441008b9a3a76" providerId="LiveId" clId="{6C13CF46-86F2-4509-A0CD-1F7D4A032CA2}" dt="2020-10-16T16:21:08.273" v="2633" actId="478"/>
          <ac:spMkLst>
            <pc:docMk/>
            <pc:sldMk cId="87854522" sldId="334"/>
            <ac:spMk id="103" creationId="{66BE9E30-C6C9-4CAC-AC68-1B4DC879EBCF}"/>
          </ac:spMkLst>
        </pc:spChg>
        <pc:spChg chg="add del mod">
          <ac:chgData name="소 민환" userId="367441008b9a3a76" providerId="LiveId" clId="{6C13CF46-86F2-4509-A0CD-1F7D4A032CA2}" dt="2020-10-16T16:20:41.559" v="2626" actId="478"/>
          <ac:spMkLst>
            <pc:docMk/>
            <pc:sldMk cId="87854522" sldId="334"/>
            <ac:spMk id="105" creationId="{2D4D4468-5B4A-410B-A1CD-2E72D0194180}"/>
          </ac:spMkLst>
        </pc:spChg>
        <pc:spChg chg="add del mod">
          <ac:chgData name="소 민환" userId="367441008b9a3a76" providerId="LiveId" clId="{6C13CF46-86F2-4509-A0CD-1F7D4A032CA2}" dt="2020-10-16T16:20:38.508" v="2625" actId="478"/>
          <ac:spMkLst>
            <pc:docMk/>
            <pc:sldMk cId="87854522" sldId="334"/>
            <ac:spMk id="107" creationId="{A0A491AD-A3E8-44AF-8FBE-620BFD684E13}"/>
          </ac:spMkLst>
        </pc:spChg>
        <pc:spChg chg="add del mod">
          <ac:chgData name="소 민환" userId="367441008b9a3a76" providerId="LiveId" clId="{6C13CF46-86F2-4509-A0CD-1F7D4A032CA2}" dt="2020-10-16T16:20:48.898" v="2628" actId="478"/>
          <ac:spMkLst>
            <pc:docMk/>
            <pc:sldMk cId="87854522" sldId="334"/>
            <ac:spMk id="109" creationId="{DB4B5BCC-1B11-422D-ADEF-0BC98257CFC3}"/>
          </ac:spMkLst>
        </pc:spChg>
        <pc:spChg chg="add del mod">
          <ac:chgData name="소 민환" userId="367441008b9a3a76" providerId="LiveId" clId="{6C13CF46-86F2-4509-A0CD-1F7D4A032CA2}" dt="2020-10-16T16:20:45.218" v="2627" actId="478"/>
          <ac:spMkLst>
            <pc:docMk/>
            <pc:sldMk cId="87854522" sldId="334"/>
            <ac:spMk id="111" creationId="{4B248633-A8B2-4342-A843-F80D7C2F5AC7}"/>
          </ac:spMkLst>
        </pc:spChg>
        <pc:spChg chg="add mod ord">
          <ac:chgData name="소 민환" userId="367441008b9a3a76" providerId="LiveId" clId="{6C13CF46-86F2-4509-A0CD-1F7D4A032CA2}" dt="2020-10-16T16:19:34.583" v="2597" actId="164"/>
          <ac:spMkLst>
            <pc:docMk/>
            <pc:sldMk cId="87854522" sldId="334"/>
            <ac:spMk id="113" creationId="{934F514F-EEF9-46BB-ADD5-9E99381FBB0D}"/>
          </ac:spMkLst>
        </pc:spChg>
        <pc:spChg chg="add del">
          <ac:chgData name="소 민환" userId="367441008b9a3a76" providerId="LiveId" clId="{6C13CF46-86F2-4509-A0CD-1F7D4A032CA2}" dt="2020-10-16T16:22:05.019" v="2643" actId="22"/>
          <ac:spMkLst>
            <pc:docMk/>
            <pc:sldMk cId="87854522" sldId="334"/>
            <ac:spMk id="117" creationId="{FEC25A70-ED5C-4618-BE35-A006F06E793A}"/>
          </ac:spMkLst>
        </pc:spChg>
        <pc:spChg chg="add del">
          <ac:chgData name="소 민환" userId="367441008b9a3a76" providerId="LiveId" clId="{6C13CF46-86F2-4509-A0CD-1F7D4A032CA2}" dt="2020-10-16T16:22:07.229" v="2645" actId="22"/>
          <ac:spMkLst>
            <pc:docMk/>
            <pc:sldMk cId="87854522" sldId="334"/>
            <ac:spMk id="119" creationId="{17C4AC3D-6F34-48A4-A505-79E3C2850133}"/>
          </ac:spMkLst>
        </pc:spChg>
        <pc:spChg chg="add mod">
          <ac:chgData name="소 민환" userId="367441008b9a3a76" providerId="LiveId" clId="{6C13CF46-86F2-4509-A0CD-1F7D4A032CA2}" dt="2020-10-16T16:23:57.919" v="2690" actId="164"/>
          <ac:spMkLst>
            <pc:docMk/>
            <pc:sldMk cId="87854522" sldId="334"/>
            <ac:spMk id="121" creationId="{24590108-9BCF-4117-87BD-E22735679EE3}"/>
          </ac:spMkLst>
        </pc:spChg>
        <pc:spChg chg="add mod">
          <ac:chgData name="소 민환" userId="367441008b9a3a76" providerId="LiveId" clId="{6C13CF46-86F2-4509-A0CD-1F7D4A032CA2}" dt="2020-10-16T16:29:06.364" v="2787" actId="1035"/>
          <ac:spMkLst>
            <pc:docMk/>
            <pc:sldMk cId="87854522" sldId="334"/>
            <ac:spMk id="123" creationId="{E5BB3B59-F76B-4B10-9395-4DF45FC56267}"/>
          </ac:spMkLst>
        </pc:spChg>
        <pc:spChg chg="add mod">
          <ac:chgData name="소 민환" userId="367441008b9a3a76" providerId="LiveId" clId="{6C13CF46-86F2-4509-A0CD-1F7D4A032CA2}" dt="2020-10-21T10:03:27.441" v="8456" actId="207"/>
          <ac:spMkLst>
            <pc:docMk/>
            <pc:sldMk cId="87854522" sldId="334"/>
            <ac:spMk id="125" creationId="{8B2F9C58-8320-48D8-84B6-0CAC9A8311D8}"/>
          </ac:spMkLst>
        </pc:spChg>
        <pc:spChg chg="add mod">
          <ac:chgData name="소 민환" userId="367441008b9a3a76" providerId="LiveId" clId="{6C13CF46-86F2-4509-A0CD-1F7D4A032CA2}" dt="2020-10-17T01:11:01.927" v="2859" actId="1036"/>
          <ac:spMkLst>
            <pc:docMk/>
            <pc:sldMk cId="87854522" sldId="334"/>
            <ac:spMk id="127" creationId="{43986C4A-D17C-475C-A9CB-3E8E0AC9D4A6}"/>
          </ac:spMkLst>
        </pc:spChg>
        <pc:spChg chg="add mod">
          <ac:chgData name="소 민환" userId="367441008b9a3a76" providerId="LiveId" clId="{6C13CF46-86F2-4509-A0CD-1F7D4A032CA2}" dt="2020-10-17T01:11:23.775" v="2863" actId="1035"/>
          <ac:spMkLst>
            <pc:docMk/>
            <pc:sldMk cId="87854522" sldId="334"/>
            <ac:spMk id="129" creationId="{F219C991-13A5-4A0C-8101-CA3D4865547F}"/>
          </ac:spMkLst>
        </pc:spChg>
        <pc:spChg chg="add mod">
          <ac:chgData name="소 민환" userId="367441008b9a3a76" providerId="LiveId" clId="{6C13CF46-86F2-4509-A0CD-1F7D4A032CA2}" dt="2020-10-16T16:23:57.919" v="2690" actId="164"/>
          <ac:spMkLst>
            <pc:docMk/>
            <pc:sldMk cId="87854522" sldId="334"/>
            <ac:spMk id="131" creationId="{E081D8D8-722D-4B1B-BA62-7387C050D85B}"/>
          </ac:spMkLst>
        </pc:spChg>
        <pc:spChg chg="add mod">
          <ac:chgData name="소 민환" userId="367441008b9a3a76" providerId="LiveId" clId="{6C13CF46-86F2-4509-A0CD-1F7D4A032CA2}" dt="2020-10-17T01:10:59.984" v="2858" actId="1036"/>
          <ac:spMkLst>
            <pc:docMk/>
            <pc:sldMk cId="87854522" sldId="334"/>
            <ac:spMk id="133" creationId="{CABE0BFD-973F-4CE8-9F8B-C9331F0C4B4B}"/>
          </ac:spMkLst>
        </pc:spChg>
        <pc:spChg chg="add mod">
          <ac:chgData name="소 민환" userId="367441008b9a3a76" providerId="LiveId" clId="{6C13CF46-86F2-4509-A0CD-1F7D4A032CA2}" dt="2020-10-17T01:11:04.924" v="2860" actId="1035"/>
          <ac:spMkLst>
            <pc:docMk/>
            <pc:sldMk cId="87854522" sldId="334"/>
            <ac:spMk id="135" creationId="{BC572B02-4266-42BC-BAB3-46FD56750999}"/>
          </ac:spMkLst>
        </pc:spChg>
        <pc:spChg chg="add mod">
          <ac:chgData name="소 민환" userId="367441008b9a3a76" providerId="LiveId" clId="{6C13CF46-86F2-4509-A0CD-1F7D4A032CA2}" dt="2020-10-21T09:55:36.072" v="8122" actId="208"/>
          <ac:spMkLst>
            <pc:docMk/>
            <pc:sldMk cId="87854522" sldId="334"/>
            <ac:spMk id="137" creationId="{216742AC-105D-47E0-B57B-0AD29FDF01F3}"/>
          </ac:spMkLst>
        </pc:spChg>
        <pc:spChg chg="add mod">
          <ac:chgData name="소 민환" userId="367441008b9a3a76" providerId="LiveId" clId="{6C13CF46-86F2-4509-A0CD-1F7D4A032CA2}" dt="2020-10-21T09:55:36.072" v="8122" actId="208"/>
          <ac:spMkLst>
            <pc:docMk/>
            <pc:sldMk cId="87854522" sldId="334"/>
            <ac:spMk id="139" creationId="{735E1505-65C4-4C65-8D82-8C8C7E29A96C}"/>
          </ac:spMkLst>
        </pc:spChg>
        <pc:spChg chg="add mod">
          <ac:chgData name="소 민환" userId="367441008b9a3a76" providerId="LiveId" clId="{6C13CF46-86F2-4509-A0CD-1F7D4A032CA2}" dt="2020-10-21T09:55:36.072" v="8122" actId="208"/>
          <ac:spMkLst>
            <pc:docMk/>
            <pc:sldMk cId="87854522" sldId="334"/>
            <ac:spMk id="141" creationId="{AC82B1B8-1042-4A49-BEBB-064897DE2239}"/>
          </ac:spMkLst>
        </pc:spChg>
        <pc:spChg chg="add mod">
          <ac:chgData name="소 민환" userId="367441008b9a3a76" providerId="LiveId" clId="{6C13CF46-86F2-4509-A0CD-1F7D4A032CA2}" dt="2020-10-21T09:55:36.072" v="8122" actId="208"/>
          <ac:spMkLst>
            <pc:docMk/>
            <pc:sldMk cId="87854522" sldId="334"/>
            <ac:spMk id="143" creationId="{EF8C8F97-999B-4D10-A40C-3FF2E246CD6A}"/>
          </ac:spMkLst>
        </pc:spChg>
        <pc:spChg chg="add mod ord">
          <ac:chgData name="소 민환" userId="367441008b9a3a76" providerId="LiveId" clId="{6C13CF46-86F2-4509-A0CD-1F7D4A032CA2}" dt="2020-10-27T08:21:03.317" v="11418" actId="113"/>
          <ac:spMkLst>
            <pc:docMk/>
            <pc:sldMk cId="87854522" sldId="334"/>
            <ac:spMk id="146" creationId="{0F282790-5712-4932-BD79-552D17B6439D}"/>
          </ac:spMkLst>
        </pc:spChg>
        <pc:spChg chg="add mod ord">
          <ac:chgData name="소 민환" userId="367441008b9a3a76" providerId="LiveId" clId="{6C13CF46-86F2-4509-A0CD-1F7D4A032CA2}" dt="2020-10-16T16:33:20.795" v="2850" actId="164"/>
          <ac:spMkLst>
            <pc:docMk/>
            <pc:sldMk cId="87854522" sldId="334"/>
            <ac:spMk id="148" creationId="{530B5625-EEBA-4EF8-A840-7588E680EBFA}"/>
          </ac:spMkLst>
        </pc:spChg>
        <pc:spChg chg="add mod">
          <ac:chgData name="소 민환" userId="367441008b9a3a76" providerId="LiveId" clId="{6C13CF46-86F2-4509-A0CD-1F7D4A032CA2}" dt="2020-10-16T16:33:20.795" v="2850" actId="164"/>
          <ac:spMkLst>
            <pc:docMk/>
            <pc:sldMk cId="87854522" sldId="334"/>
            <ac:spMk id="150" creationId="{CC8AAB36-8EA9-4471-BA99-1C98A4F52A45}"/>
          </ac:spMkLst>
        </pc:spChg>
        <pc:spChg chg="add mod">
          <ac:chgData name="소 민환" userId="367441008b9a3a76" providerId="LiveId" clId="{6C13CF46-86F2-4509-A0CD-1F7D4A032CA2}" dt="2020-10-16T16:33:20.795" v="2850" actId="164"/>
          <ac:spMkLst>
            <pc:docMk/>
            <pc:sldMk cId="87854522" sldId="334"/>
            <ac:spMk id="152" creationId="{9B885BF3-6F93-43C0-B964-6BFF2BD52B5E}"/>
          </ac:spMkLst>
        </pc:spChg>
        <pc:spChg chg="add mod">
          <ac:chgData name="소 민환" userId="367441008b9a3a76" providerId="LiveId" clId="{6C13CF46-86F2-4509-A0CD-1F7D4A032CA2}" dt="2020-10-16T16:33:45.236" v="2853" actId="1076"/>
          <ac:spMkLst>
            <pc:docMk/>
            <pc:sldMk cId="87854522" sldId="334"/>
            <ac:spMk id="155" creationId="{F27EC2BE-6EA4-4517-8848-D2E79E907FDD}"/>
          </ac:spMkLst>
        </pc:spChg>
        <pc:grpChg chg="add del mod">
          <ac:chgData name="소 민환" userId="367441008b9a3a76" providerId="LiveId" clId="{6C13CF46-86F2-4509-A0CD-1F7D4A032CA2}" dt="2020-10-16T16:17:32.807" v="2560" actId="165"/>
          <ac:grpSpMkLst>
            <pc:docMk/>
            <pc:sldMk cId="87854522" sldId="334"/>
            <ac:grpSpMk id="2" creationId="{965B6621-2F73-49BE-9C0F-8D85DE5EF4A0}"/>
          </ac:grpSpMkLst>
        </pc:grpChg>
        <pc:grpChg chg="add del mod topLvl">
          <ac:chgData name="소 민환" userId="367441008b9a3a76" providerId="LiveId" clId="{6C13CF46-86F2-4509-A0CD-1F7D4A032CA2}" dt="2020-10-16T16:17:48.428" v="2566" actId="165"/>
          <ac:grpSpMkLst>
            <pc:docMk/>
            <pc:sldMk cId="87854522" sldId="334"/>
            <ac:grpSpMk id="3" creationId="{C3B6F51D-4550-4FA9-831F-8793D77CFB3C}"/>
          </ac:grpSpMkLst>
        </pc:grpChg>
        <pc:grpChg chg="del mod topLvl">
          <ac:chgData name="소 민환" userId="367441008b9a3a76" providerId="LiveId" clId="{6C13CF46-86F2-4509-A0CD-1F7D4A032CA2}" dt="2020-10-16T16:18:05.727" v="2572" actId="165"/>
          <ac:grpSpMkLst>
            <pc:docMk/>
            <pc:sldMk cId="87854522" sldId="334"/>
            <ac:grpSpMk id="8" creationId="{5DB03BBA-9D4C-46DA-894E-CD5BFB1492EC}"/>
          </ac:grpSpMkLst>
        </pc:grpChg>
        <pc:grpChg chg="del mod topLvl">
          <ac:chgData name="소 민환" userId="367441008b9a3a76" providerId="LiveId" clId="{6C13CF46-86F2-4509-A0CD-1F7D4A032CA2}" dt="2020-10-16T16:18:11.930" v="2574" actId="165"/>
          <ac:grpSpMkLst>
            <pc:docMk/>
            <pc:sldMk cId="87854522" sldId="334"/>
            <ac:grpSpMk id="34" creationId="{CB6B6CF2-E956-4612-A65C-DF0714650FA7}"/>
          </ac:grpSpMkLst>
        </pc:grpChg>
        <pc:grpChg chg="del mod topLvl">
          <ac:chgData name="소 민환" userId="367441008b9a3a76" providerId="LiveId" clId="{6C13CF46-86F2-4509-A0CD-1F7D4A032CA2}" dt="2020-10-16T16:18:17.787" v="2576" actId="165"/>
          <ac:grpSpMkLst>
            <pc:docMk/>
            <pc:sldMk cId="87854522" sldId="334"/>
            <ac:grpSpMk id="38" creationId="{8938FD97-1EE8-4E1D-99D6-2895CAE7149C}"/>
          </ac:grpSpMkLst>
        </pc:grpChg>
        <pc:grpChg chg="del mod topLvl">
          <ac:chgData name="소 민환" userId="367441008b9a3a76" providerId="LiveId" clId="{6C13CF46-86F2-4509-A0CD-1F7D4A032CA2}" dt="2020-10-16T16:18:14.472" v="2575" actId="478"/>
          <ac:grpSpMkLst>
            <pc:docMk/>
            <pc:sldMk cId="87854522" sldId="334"/>
            <ac:grpSpMk id="40" creationId="{5B7DA8BF-5AEF-431D-AAA2-68EAD8D49909}"/>
          </ac:grpSpMkLst>
        </pc:grpChg>
        <pc:grpChg chg="del mod">
          <ac:chgData name="소 민환" userId="367441008b9a3a76" providerId="LiveId" clId="{6C13CF46-86F2-4509-A0CD-1F7D4A032CA2}" dt="2020-10-16T16:17:56.751" v="2569" actId="478"/>
          <ac:grpSpMkLst>
            <pc:docMk/>
            <pc:sldMk cId="87854522" sldId="334"/>
            <ac:grpSpMk id="45" creationId="{5523708A-5178-44D8-900F-59DE3E3A28BD}"/>
          </ac:grpSpMkLst>
        </pc:grpChg>
        <pc:grpChg chg="add mod">
          <ac:chgData name="소 민환" userId="367441008b9a3a76" providerId="LiveId" clId="{6C13CF46-86F2-4509-A0CD-1F7D4A032CA2}" dt="2020-10-16T16:19:32.887" v="2596" actId="164"/>
          <ac:grpSpMkLst>
            <pc:docMk/>
            <pc:sldMk cId="87854522" sldId="334"/>
            <ac:grpSpMk id="114" creationId="{7C89F901-D13F-4BD9-B8C1-190B00BC97FA}"/>
          </ac:grpSpMkLst>
        </pc:grpChg>
        <pc:grpChg chg="add mod">
          <ac:chgData name="소 민환" userId="367441008b9a3a76" providerId="LiveId" clId="{6C13CF46-86F2-4509-A0CD-1F7D4A032CA2}" dt="2020-10-16T16:23:57.919" v="2690" actId="164"/>
          <ac:grpSpMkLst>
            <pc:docMk/>
            <pc:sldMk cId="87854522" sldId="334"/>
            <ac:grpSpMk id="115" creationId="{488FA8A2-CC41-491E-8918-D1B6C0C69265}"/>
          </ac:grpSpMkLst>
        </pc:grpChg>
        <pc:grpChg chg="add mod">
          <ac:chgData name="소 민환" userId="367441008b9a3a76" providerId="LiveId" clId="{6C13CF46-86F2-4509-A0CD-1F7D4A032CA2}" dt="2020-10-16T16:28:16.726" v="2778" actId="164"/>
          <ac:grpSpMkLst>
            <pc:docMk/>
            <pc:sldMk cId="87854522" sldId="334"/>
            <ac:grpSpMk id="136" creationId="{AB17B787-757C-4667-8FA8-472D839082C6}"/>
          </ac:grpSpMkLst>
        </pc:grpChg>
        <pc:grpChg chg="add mod">
          <ac:chgData name="소 민환" userId="367441008b9a3a76" providerId="LiveId" clId="{6C13CF46-86F2-4509-A0CD-1F7D4A032CA2}" dt="2020-10-16T16:33:20.795" v="2850" actId="164"/>
          <ac:grpSpMkLst>
            <pc:docMk/>
            <pc:sldMk cId="87854522" sldId="334"/>
            <ac:grpSpMk id="144" creationId="{72EEBE9F-68F6-45D4-9078-21FE4C0E1724}"/>
          </ac:grpSpMkLst>
        </pc:grpChg>
        <pc:grpChg chg="add mod">
          <ac:chgData name="소 민환" userId="367441008b9a3a76" providerId="LiveId" clId="{6C13CF46-86F2-4509-A0CD-1F7D4A032CA2}" dt="2020-10-16T16:33:20.795" v="2850" actId="164"/>
          <ac:grpSpMkLst>
            <pc:docMk/>
            <pc:sldMk cId="87854522" sldId="334"/>
            <ac:grpSpMk id="153" creationId="{06A5C522-5582-4E37-BED1-F97037C2BF3E}"/>
          </ac:grpSpMkLst>
        </pc:grpChg>
        <pc:picChg chg="del mod topLvl">
          <ac:chgData name="소 민환" userId="367441008b9a3a76" providerId="LiveId" clId="{6C13CF46-86F2-4509-A0CD-1F7D4A032CA2}" dt="2020-10-16T16:18:08.753" v="2573" actId="478"/>
          <ac:picMkLst>
            <pc:docMk/>
            <pc:sldMk cId="87854522" sldId="334"/>
            <ac:picMk id="36" creationId="{1BB1BB70-28B1-4D58-AE06-28F59A2ACD58}"/>
          </ac:picMkLst>
        </pc:picChg>
        <pc:picChg chg="del mod topLvl">
          <ac:chgData name="소 민환" userId="367441008b9a3a76" providerId="LiveId" clId="{6C13CF46-86F2-4509-A0CD-1F7D4A032CA2}" dt="2020-10-16T16:18:08.753" v="2573" actId="478"/>
          <ac:picMkLst>
            <pc:docMk/>
            <pc:sldMk cId="87854522" sldId="334"/>
            <ac:picMk id="37" creationId="{4C106CB4-041D-4B24-95E7-1B2E510C99B0}"/>
          </ac:picMkLst>
        </pc:picChg>
        <pc:cxnChg chg="del mod topLvl">
          <ac:chgData name="소 민환" userId="367441008b9a3a76" providerId="LiveId" clId="{6C13CF46-86F2-4509-A0CD-1F7D4A032CA2}" dt="2020-10-16T16:18:14.472" v="2575" actId="478"/>
          <ac:cxnSpMkLst>
            <pc:docMk/>
            <pc:sldMk cId="87854522" sldId="334"/>
            <ac:cxnSpMk id="42" creationId="{ED410615-A387-44D4-B468-B72D3603FB6D}"/>
          </ac:cxnSpMkLst>
        </pc:cxnChg>
        <pc:cxnChg chg="add del mod topLvl">
          <ac:chgData name="소 민환" userId="367441008b9a3a76" providerId="LiveId" clId="{6C13CF46-86F2-4509-A0CD-1F7D4A032CA2}" dt="2020-10-16T16:18:25.391" v="2579" actId="478"/>
          <ac:cxnSpMkLst>
            <pc:docMk/>
            <pc:sldMk cId="87854522" sldId="334"/>
            <ac:cxnSpMk id="58" creationId="{0F960674-14D5-4DE4-B105-904D58A13584}"/>
          </ac:cxnSpMkLst>
        </pc:cxnChg>
        <pc:cxnChg chg="add del mod topLvl">
          <ac:chgData name="소 민환" userId="367441008b9a3a76" providerId="LiveId" clId="{6C13CF46-86F2-4509-A0CD-1F7D4A032CA2}" dt="2020-10-16T16:18:25.391" v="2579" actId="478"/>
          <ac:cxnSpMkLst>
            <pc:docMk/>
            <pc:sldMk cId="87854522" sldId="334"/>
            <ac:cxnSpMk id="59" creationId="{C014DF79-AEFE-4F96-B878-8D941649B2FC}"/>
          </ac:cxnSpMkLst>
        </pc:cxnChg>
      </pc:sldChg>
      <pc:sldChg chg="addSp delSp modSp new mod">
        <pc:chgData name="소 민환" userId="367441008b9a3a76" providerId="LiveId" clId="{6C13CF46-86F2-4509-A0CD-1F7D4A032CA2}" dt="2020-11-02T01:08:54.671" v="25348" actId="22"/>
        <pc:sldMkLst>
          <pc:docMk/>
          <pc:sldMk cId="3520980128" sldId="335"/>
        </pc:sldMkLst>
        <pc:spChg chg="add mod">
          <ac:chgData name="소 민환" userId="367441008b9a3a76" providerId="LiveId" clId="{6C13CF46-86F2-4509-A0CD-1F7D4A032CA2}" dt="2020-10-20T10:05:51.659" v="6786" actId="1076"/>
          <ac:spMkLst>
            <pc:docMk/>
            <pc:sldMk cId="3520980128" sldId="335"/>
            <ac:spMk id="2" creationId="{95714A77-5F62-4E88-A1E4-E106391B30BC}"/>
          </ac:spMkLst>
        </pc:spChg>
        <pc:spChg chg="add del mod">
          <ac:chgData name="소 민환" userId="367441008b9a3a76" providerId="LiveId" clId="{6C13CF46-86F2-4509-A0CD-1F7D4A032CA2}" dt="2020-10-21T14:31:06.844" v="9054" actId="478"/>
          <ac:spMkLst>
            <pc:docMk/>
            <pc:sldMk cId="3520980128" sldId="335"/>
            <ac:spMk id="5" creationId="{1AEBEF30-5301-4A14-90E9-7EADC1B28CDC}"/>
          </ac:spMkLst>
        </pc:spChg>
        <pc:spChg chg="add">
          <ac:chgData name="소 민환" userId="367441008b9a3a76" providerId="LiveId" clId="{6C13CF46-86F2-4509-A0CD-1F7D4A032CA2}" dt="2020-11-02T01:08:54.671" v="25348" actId="22"/>
          <ac:spMkLst>
            <pc:docMk/>
            <pc:sldMk cId="3520980128" sldId="335"/>
            <ac:spMk id="5" creationId="{32E60C76-D92F-48D6-8C78-46A8A5300AB6}"/>
          </ac:spMkLst>
        </pc:spChg>
        <pc:picChg chg="add mod">
          <ac:chgData name="소 민환" userId="367441008b9a3a76" providerId="LiveId" clId="{6C13CF46-86F2-4509-A0CD-1F7D4A032CA2}" dt="2020-10-17T01:23:09.959" v="3116" actId="1076"/>
          <ac:picMkLst>
            <pc:docMk/>
            <pc:sldMk cId="3520980128" sldId="335"/>
            <ac:picMk id="3" creationId="{6CC3D050-A1ED-4C33-9630-011C9EBEF5AF}"/>
          </ac:picMkLst>
        </pc:picChg>
      </pc:sldChg>
      <pc:sldChg chg="addSp modSp new mod">
        <pc:chgData name="소 민환" userId="367441008b9a3a76" providerId="LiveId" clId="{6C13CF46-86F2-4509-A0CD-1F7D4A032CA2}" dt="2020-11-02T01:08:50.826" v="25346" actId="14100"/>
        <pc:sldMkLst>
          <pc:docMk/>
          <pc:sldMk cId="2521727478" sldId="336"/>
        </pc:sldMkLst>
        <pc:spChg chg="add mod">
          <ac:chgData name="소 민환" userId="367441008b9a3a76" providerId="LiveId" clId="{6C13CF46-86F2-4509-A0CD-1F7D4A032CA2}" dt="2020-11-02T01:08:50.826" v="25346" actId="14100"/>
          <ac:spMkLst>
            <pc:docMk/>
            <pc:sldMk cId="2521727478" sldId="336"/>
            <ac:spMk id="2" creationId="{0A64DD45-7FAF-49DD-905A-3D71B965A420}"/>
          </ac:spMkLst>
        </pc:spChg>
        <pc:spChg chg="add mod">
          <ac:chgData name="소 민환" userId="367441008b9a3a76" providerId="LiveId" clId="{6C13CF46-86F2-4509-A0CD-1F7D4A032CA2}" dt="2020-10-21T10:05:34.704" v="8483" actId="20577"/>
          <ac:spMkLst>
            <pc:docMk/>
            <pc:sldMk cId="2521727478" sldId="336"/>
            <ac:spMk id="4" creationId="{9EC23F22-8FD1-432A-A043-88D5DA43B2CA}"/>
          </ac:spMkLst>
        </pc:spChg>
        <pc:spChg chg="add mod">
          <ac:chgData name="소 민환" userId="367441008b9a3a76" providerId="LiveId" clId="{6C13CF46-86F2-4509-A0CD-1F7D4A032CA2}" dt="2020-10-21T10:05:31.375" v="8481" actId="20577"/>
          <ac:spMkLst>
            <pc:docMk/>
            <pc:sldMk cId="2521727478" sldId="336"/>
            <ac:spMk id="6" creationId="{A90A414F-6323-4C34-9CC4-39375CCC936F}"/>
          </ac:spMkLst>
        </pc:spChg>
        <pc:spChg chg="add mod">
          <ac:chgData name="소 민환" userId="367441008b9a3a76" providerId="LiveId" clId="{6C13CF46-86F2-4509-A0CD-1F7D4A032CA2}" dt="2020-10-17T01:22:48.087" v="3111" actId="1076"/>
          <ac:spMkLst>
            <pc:docMk/>
            <pc:sldMk cId="2521727478" sldId="336"/>
            <ac:spMk id="8" creationId="{206346C6-DB36-4181-919E-0838D8160AC3}"/>
          </ac:spMkLst>
        </pc:spChg>
        <pc:picChg chg="add mod">
          <ac:chgData name="소 민환" userId="367441008b9a3a76" providerId="LiveId" clId="{6C13CF46-86F2-4509-A0CD-1F7D4A032CA2}" dt="2020-10-17T01:21:18.154" v="3068" actId="1076"/>
          <ac:picMkLst>
            <pc:docMk/>
            <pc:sldMk cId="2521727478" sldId="336"/>
            <ac:picMk id="3" creationId="{8DD8C931-A52F-42A7-97D3-4D5B25FA06CB}"/>
          </ac:picMkLst>
        </pc:picChg>
      </pc:sldChg>
      <pc:sldChg chg="addSp delSp modSp new mod">
        <pc:chgData name="소 민환" userId="367441008b9a3a76" providerId="LiveId" clId="{6C13CF46-86F2-4509-A0CD-1F7D4A032CA2}" dt="2020-11-02T01:08:56.789" v="25350" actId="22"/>
        <pc:sldMkLst>
          <pc:docMk/>
          <pc:sldMk cId="962237035" sldId="337"/>
        </pc:sldMkLst>
        <pc:spChg chg="add mod">
          <ac:chgData name="소 민환" userId="367441008b9a3a76" providerId="LiveId" clId="{6C13CF46-86F2-4509-A0CD-1F7D4A032CA2}" dt="2020-10-20T10:06:12.700" v="6788" actId="1076"/>
          <ac:spMkLst>
            <pc:docMk/>
            <pc:sldMk cId="962237035" sldId="337"/>
            <ac:spMk id="2" creationId="{D4188E1C-FBCA-4B28-9903-991A9B1CD3AC}"/>
          </ac:spMkLst>
        </pc:spChg>
        <pc:spChg chg="add">
          <ac:chgData name="소 민환" userId="367441008b9a3a76" providerId="LiveId" clId="{6C13CF46-86F2-4509-A0CD-1F7D4A032CA2}" dt="2020-11-02T01:08:56.789" v="25350" actId="22"/>
          <ac:spMkLst>
            <pc:docMk/>
            <pc:sldMk cId="962237035" sldId="337"/>
            <ac:spMk id="3" creationId="{8FCF60EA-8EDC-4E67-AD56-C336A1B79370}"/>
          </ac:spMkLst>
        </pc:spChg>
        <pc:picChg chg="add del mod">
          <ac:chgData name="소 민환" userId="367441008b9a3a76" providerId="LiveId" clId="{6C13CF46-86F2-4509-A0CD-1F7D4A032CA2}" dt="2020-10-20T15:52:52.672" v="7489" actId="478"/>
          <ac:picMkLst>
            <pc:docMk/>
            <pc:sldMk cId="962237035" sldId="337"/>
            <ac:picMk id="3" creationId="{5393A759-9ED4-4133-AB9F-46F9ABCB9BA4}"/>
          </ac:picMkLst>
        </pc:picChg>
        <pc:picChg chg="add del mod">
          <ac:chgData name="소 민환" userId="367441008b9a3a76" providerId="LiveId" clId="{6C13CF46-86F2-4509-A0CD-1F7D4A032CA2}" dt="2020-10-18T01:47:40.252" v="3690" actId="478"/>
          <ac:picMkLst>
            <pc:docMk/>
            <pc:sldMk cId="962237035" sldId="337"/>
            <ac:picMk id="3" creationId="{8154E744-86A3-4148-9BAE-B38A9FC703A2}"/>
          </ac:picMkLst>
        </pc:picChg>
        <pc:picChg chg="add del mod">
          <ac:chgData name="소 민환" userId="367441008b9a3a76" providerId="LiveId" clId="{6C13CF46-86F2-4509-A0CD-1F7D4A032CA2}" dt="2020-10-18T01:25:07.868" v="3682"/>
          <ac:picMkLst>
            <pc:docMk/>
            <pc:sldMk cId="962237035" sldId="337"/>
            <ac:picMk id="4" creationId="{508D8226-DBC2-4BE5-A8E7-1A8044E92793}"/>
          </ac:picMkLst>
        </pc:picChg>
        <pc:picChg chg="add mod">
          <ac:chgData name="소 민환" userId="367441008b9a3a76" providerId="LiveId" clId="{6C13CF46-86F2-4509-A0CD-1F7D4A032CA2}" dt="2020-10-20T15:54:19.496" v="7543" actId="688"/>
          <ac:picMkLst>
            <pc:docMk/>
            <pc:sldMk cId="962237035" sldId="337"/>
            <ac:picMk id="6" creationId="{5F31AE13-5925-45A9-81C5-0CF7A307549D}"/>
          </ac:picMkLst>
        </pc:picChg>
        <pc:picChg chg="add del mod">
          <ac:chgData name="소 민환" userId="367441008b9a3a76" providerId="LiveId" clId="{6C13CF46-86F2-4509-A0CD-1F7D4A032CA2}" dt="2020-10-18T01:27:45.263" v="3688" actId="478"/>
          <ac:picMkLst>
            <pc:docMk/>
            <pc:sldMk cId="962237035" sldId="337"/>
            <ac:picMk id="6" creationId="{F88BBB40-28A0-4A28-BC4C-EFC0093CB106}"/>
          </ac:picMkLst>
        </pc:picChg>
        <pc:picChg chg="add mod">
          <ac:chgData name="소 민환" userId="367441008b9a3a76" providerId="LiveId" clId="{6C13CF46-86F2-4509-A0CD-1F7D4A032CA2}" dt="2020-10-18T01:48:03.921" v="3699" actId="1076"/>
          <ac:picMkLst>
            <pc:docMk/>
            <pc:sldMk cId="962237035" sldId="337"/>
            <ac:picMk id="8" creationId="{F59992F6-8D04-4D66-BD17-4DF79431B644}"/>
          </ac:picMkLst>
        </pc:picChg>
        <pc:picChg chg="add del mod">
          <ac:chgData name="소 민환" userId="367441008b9a3a76" providerId="LiveId" clId="{6C13CF46-86F2-4509-A0CD-1F7D4A032CA2}" dt="2020-10-18T01:49:12.466" v="3711" actId="478"/>
          <ac:picMkLst>
            <pc:docMk/>
            <pc:sldMk cId="962237035" sldId="337"/>
            <ac:picMk id="10" creationId="{91AF230E-1A3F-452A-99C2-49AC9EA46EBB}"/>
          </ac:picMkLst>
        </pc:picChg>
        <pc:picChg chg="add del mod">
          <ac:chgData name="소 민환" userId="367441008b9a3a76" providerId="LiveId" clId="{6C13CF46-86F2-4509-A0CD-1F7D4A032CA2}" dt="2020-10-18T01:49:56.128" v="3721" actId="478"/>
          <ac:picMkLst>
            <pc:docMk/>
            <pc:sldMk cId="962237035" sldId="337"/>
            <ac:picMk id="12" creationId="{338E0734-8314-447C-A44A-B4F1E3FD6E97}"/>
          </ac:picMkLst>
        </pc:picChg>
        <pc:picChg chg="add mod">
          <ac:chgData name="소 민환" userId="367441008b9a3a76" providerId="LiveId" clId="{6C13CF46-86F2-4509-A0CD-1F7D4A032CA2}" dt="2020-10-18T01:51:09.915" v="3757" actId="14100"/>
          <ac:picMkLst>
            <pc:docMk/>
            <pc:sldMk cId="962237035" sldId="337"/>
            <ac:picMk id="14" creationId="{834610B5-D7BD-4EAB-A764-0463FA187F2D}"/>
          </ac:picMkLst>
        </pc:picChg>
      </pc:sldChg>
      <pc:sldChg chg="addSp delSp modSp new del mod">
        <pc:chgData name="소 민환" userId="367441008b9a3a76" providerId="LiveId" clId="{6C13CF46-86F2-4509-A0CD-1F7D4A032CA2}" dt="2020-10-17T10:25:13.976" v="3451" actId="47"/>
        <pc:sldMkLst>
          <pc:docMk/>
          <pc:sldMk cId="2191760480" sldId="338"/>
        </pc:sldMkLst>
        <pc:spChg chg="add del mod">
          <ac:chgData name="소 민환" userId="367441008b9a3a76" providerId="LiveId" clId="{6C13CF46-86F2-4509-A0CD-1F7D4A032CA2}" dt="2020-10-17T10:25:09.915" v="3449" actId="478"/>
          <ac:spMkLst>
            <pc:docMk/>
            <pc:sldMk cId="2191760480" sldId="338"/>
            <ac:spMk id="5" creationId="{7DFD5201-89DB-4C21-8683-C540E28DF9D7}"/>
          </ac:spMkLst>
        </pc:spChg>
        <pc:spChg chg="add del mod">
          <ac:chgData name="소 민환" userId="367441008b9a3a76" providerId="LiveId" clId="{6C13CF46-86F2-4509-A0CD-1F7D4A032CA2}" dt="2020-10-17T10:25:12.236" v="3450" actId="478"/>
          <ac:spMkLst>
            <pc:docMk/>
            <pc:sldMk cId="2191760480" sldId="338"/>
            <ac:spMk id="7" creationId="{207977D8-00AE-4C6F-98A3-41B1A1625B86}"/>
          </ac:spMkLst>
        </pc:spChg>
        <pc:picChg chg="add del mod">
          <ac:chgData name="소 민환" userId="367441008b9a3a76" providerId="LiveId" clId="{6C13CF46-86F2-4509-A0CD-1F7D4A032CA2}" dt="2020-10-17T10:25:09.086" v="3448" actId="478"/>
          <ac:picMkLst>
            <pc:docMk/>
            <pc:sldMk cId="2191760480" sldId="338"/>
            <ac:picMk id="3" creationId="{203ED32D-B490-4055-B4C2-1507991A11D9}"/>
          </ac:picMkLst>
        </pc:picChg>
      </pc:sldChg>
      <pc:sldChg chg="addSp delSp modSp new mod ord addCm delCm">
        <pc:chgData name="소 민환" userId="367441008b9a3a76" providerId="LiveId" clId="{6C13CF46-86F2-4509-A0CD-1F7D4A032CA2}" dt="2020-11-02T01:09:22.371" v="25358" actId="22"/>
        <pc:sldMkLst>
          <pc:docMk/>
          <pc:sldMk cId="2279093317" sldId="339"/>
        </pc:sldMkLst>
        <pc:spChg chg="add mod">
          <ac:chgData name="소 민환" userId="367441008b9a3a76" providerId="LiveId" clId="{6C13CF46-86F2-4509-A0CD-1F7D4A032CA2}" dt="2020-10-20T10:09:31.739" v="6860" actId="1076"/>
          <ac:spMkLst>
            <pc:docMk/>
            <pc:sldMk cId="2279093317" sldId="339"/>
            <ac:spMk id="4" creationId="{1DDEA361-9AC1-4AEB-9B05-CDAA17726C46}"/>
          </ac:spMkLst>
        </pc:spChg>
        <pc:spChg chg="add del mod">
          <ac:chgData name="소 민환" userId="367441008b9a3a76" providerId="LiveId" clId="{6C13CF46-86F2-4509-A0CD-1F7D4A032CA2}" dt="2020-10-21T14:35:18.431" v="9277" actId="47"/>
          <ac:spMkLst>
            <pc:docMk/>
            <pc:sldMk cId="2279093317" sldId="339"/>
            <ac:spMk id="11" creationId="{CB33535C-7AD9-4DB2-AE7F-16EFCB853A2E}"/>
          </ac:spMkLst>
        </pc:spChg>
        <pc:spChg chg="add mod">
          <ac:chgData name="소 민환" userId="367441008b9a3a76" providerId="LiveId" clId="{6C13CF46-86F2-4509-A0CD-1F7D4A032CA2}" dt="2020-10-21T14:41:30.834" v="9822" actId="1076"/>
          <ac:spMkLst>
            <pc:docMk/>
            <pc:sldMk cId="2279093317" sldId="339"/>
            <ac:spMk id="13" creationId="{76500283-4E9E-4903-9BB6-F959E909E899}"/>
          </ac:spMkLst>
        </pc:spChg>
        <pc:spChg chg="add">
          <ac:chgData name="소 민환" userId="367441008b9a3a76" providerId="LiveId" clId="{6C13CF46-86F2-4509-A0CD-1F7D4A032CA2}" dt="2020-11-02T01:09:22.371" v="25358" actId="22"/>
          <ac:spMkLst>
            <pc:docMk/>
            <pc:sldMk cId="2279093317" sldId="339"/>
            <ac:spMk id="14" creationId="{D8328B0E-B6A5-4968-A734-4D7FE7CBF9E9}"/>
          </ac:spMkLst>
        </pc:spChg>
        <pc:spChg chg="add mod">
          <ac:chgData name="소 민환" userId="367441008b9a3a76" providerId="LiveId" clId="{6C13CF46-86F2-4509-A0CD-1F7D4A032CA2}" dt="2020-10-21T14:36:50.305" v="9416" actId="207"/>
          <ac:spMkLst>
            <pc:docMk/>
            <pc:sldMk cId="2279093317" sldId="339"/>
            <ac:spMk id="18" creationId="{6EA65A96-B513-43B7-BDCB-B20CA38941CE}"/>
          </ac:spMkLst>
        </pc:spChg>
        <pc:spChg chg="add mod">
          <ac:chgData name="소 민환" userId="367441008b9a3a76" providerId="LiveId" clId="{6C13CF46-86F2-4509-A0CD-1F7D4A032CA2}" dt="2020-10-21T14:37:00.707" v="9418" actId="1076"/>
          <ac:spMkLst>
            <pc:docMk/>
            <pc:sldMk cId="2279093317" sldId="339"/>
            <ac:spMk id="20" creationId="{E9F3B343-D31D-4C90-B3BE-E63B45EABD78}"/>
          </ac:spMkLst>
        </pc:spChg>
        <pc:spChg chg="add mod">
          <ac:chgData name="소 민환" userId="367441008b9a3a76" providerId="LiveId" clId="{6C13CF46-86F2-4509-A0CD-1F7D4A032CA2}" dt="2020-10-17T14:30:27.598" v="3542" actId="164"/>
          <ac:spMkLst>
            <pc:docMk/>
            <pc:sldMk cId="2279093317" sldId="339"/>
            <ac:spMk id="24" creationId="{790E369A-C996-4177-A7CC-6617A7DF6863}"/>
          </ac:spMkLst>
        </pc:spChg>
        <pc:spChg chg="add mod">
          <ac:chgData name="소 민환" userId="367441008b9a3a76" providerId="LiveId" clId="{6C13CF46-86F2-4509-A0CD-1F7D4A032CA2}" dt="2020-10-21T14:37:59.237" v="9514" actId="1076"/>
          <ac:spMkLst>
            <pc:docMk/>
            <pc:sldMk cId="2279093317" sldId="339"/>
            <ac:spMk id="27" creationId="{846C68B5-EBF2-4114-915E-F9145C47A662}"/>
          </ac:spMkLst>
        </pc:spChg>
        <pc:spChg chg="add del">
          <ac:chgData name="소 민환" userId="367441008b9a3a76" providerId="LiveId" clId="{6C13CF46-86F2-4509-A0CD-1F7D4A032CA2}" dt="2020-10-21T14:38:08.737" v="9516" actId="478"/>
          <ac:spMkLst>
            <pc:docMk/>
            <pc:sldMk cId="2279093317" sldId="339"/>
            <ac:spMk id="28" creationId="{F84C3B31-C6AF-4C0D-B5C3-CF92927644B9}"/>
          </ac:spMkLst>
        </pc:spChg>
        <pc:spChg chg="add mod">
          <ac:chgData name="소 민환" userId="367441008b9a3a76" providerId="LiveId" clId="{6C13CF46-86F2-4509-A0CD-1F7D4A032CA2}" dt="2020-10-21T14:38:19.742" v="9519" actId="1076"/>
          <ac:spMkLst>
            <pc:docMk/>
            <pc:sldMk cId="2279093317" sldId="339"/>
            <ac:spMk id="29" creationId="{9C8D310D-4777-4E8A-B101-578708444330}"/>
          </ac:spMkLst>
        </pc:spChg>
        <pc:spChg chg="add del mod">
          <ac:chgData name="소 민환" userId="367441008b9a3a76" providerId="LiveId" clId="{6C13CF46-86F2-4509-A0CD-1F7D4A032CA2}" dt="2020-10-21T14:39:07.069" v="9606"/>
          <ac:spMkLst>
            <pc:docMk/>
            <pc:sldMk cId="2279093317" sldId="339"/>
            <ac:spMk id="32" creationId="{43A6C1B9-95EC-4902-92CC-91D04FF43C7B}"/>
          </ac:spMkLst>
        </pc:spChg>
        <pc:spChg chg="add del mod">
          <ac:chgData name="소 민환" userId="367441008b9a3a76" providerId="LiveId" clId="{6C13CF46-86F2-4509-A0CD-1F7D4A032CA2}" dt="2020-10-21T14:39:16.006" v="9614" actId="478"/>
          <ac:spMkLst>
            <pc:docMk/>
            <pc:sldMk cId="2279093317" sldId="339"/>
            <ac:spMk id="33" creationId="{96F3DB48-25B3-4731-84DD-6234551CA80E}"/>
          </ac:spMkLst>
        </pc:spChg>
        <pc:spChg chg="add mod">
          <ac:chgData name="소 민환" userId="367441008b9a3a76" providerId="LiveId" clId="{6C13CF46-86F2-4509-A0CD-1F7D4A032CA2}" dt="2020-10-21T14:40:24.002" v="9792" actId="1076"/>
          <ac:spMkLst>
            <pc:docMk/>
            <pc:sldMk cId="2279093317" sldId="339"/>
            <ac:spMk id="35" creationId="{596D0A8B-5652-4384-93FA-13C1F2655D15}"/>
          </ac:spMkLst>
        </pc:spChg>
        <pc:grpChg chg="add mod">
          <ac:chgData name="소 민환" userId="367441008b9a3a76" providerId="LiveId" clId="{6C13CF46-86F2-4509-A0CD-1F7D4A032CA2}" dt="2020-10-21T14:35:24.068" v="9279" actId="1076"/>
          <ac:grpSpMkLst>
            <pc:docMk/>
            <pc:sldMk cId="2279093317" sldId="339"/>
            <ac:grpSpMk id="9" creationId="{86A97D2E-AE73-4C7C-BDB0-E3395EFDE5D5}"/>
          </ac:grpSpMkLst>
        </pc:grpChg>
        <pc:grpChg chg="add mod">
          <ac:chgData name="소 민환" userId="367441008b9a3a76" providerId="LiveId" clId="{6C13CF46-86F2-4509-A0CD-1F7D4A032CA2}" dt="2020-10-17T10:24:25.571" v="3445" actId="164"/>
          <ac:grpSpMkLst>
            <pc:docMk/>
            <pc:sldMk cId="2279093317" sldId="339"/>
            <ac:grpSpMk id="15" creationId="{894956F9-361B-490D-A195-75971E60A2B5}"/>
          </ac:grpSpMkLst>
        </pc:grpChg>
        <pc:grpChg chg="add mod">
          <ac:chgData name="소 민환" userId="367441008b9a3a76" providerId="LiveId" clId="{6C13CF46-86F2-4509-A0CD-1F7D4A032CA2}" dt="2020-10-17T14:30:27.598" v="3542" actId="164"/>
          <ac:grpSpMkLst>
            <pc:docMk/>
            <pc:sldMk cId="2279093317" sldId="339"/>
            <ac:grpSpMk id="22" creationId="{59D43ADC-A4F0-45BB-9144-A08528CEE0B8}"/>
          </ac:grpSpMkLst>
        </pc:grpChg>
        <pc:picChg chg="add mod ord">
          <ac:chgData name="소 민환" userId="367441008b9a3a76" providerId="LiveId" clId="{6C13CF46-86F2-4509-A0CD-1F7D4A032CA2}" dt="2020-10-17T14:30:27.598" v="3542" actId="164"/>
          <ac:picMkLst>
            <pc:docMk/>
            <pc:sldMk cId="2279093317" sldId="339"/>
            <ac:picMk id="2" creationId="{03171481-CEB5-45FC-8796-8E02DE260221}"/>
          </ac:picMkLst>
        </pc:picChg>
        <pc:picChg chg="add mod">
          <ac:chgData name="소 민환" userId="367441008b9a3a76" providerId="LiveId" clId="{6C13CF46-86F2-4509-A0CD-1F7D4A032CA2}" dt="2020-10-17T10:20:01.289" v="3427" actId="164"/>
          <ac:picMkLst>
            <pc:docMk/>
            <pc:sldMk cId="2279093317" sldId="339"/>
            <ac:picMk id="3" creationId="{D8F935E3-A319-4F33-831D-BA29248AD28F}"/>
          </ac:picMkLst>
        </pc:picChg>
        <pc:picChg chg="add del mod">
          <ac:chgData name="소 민환" userId="367441008b9a3a76" providerId="LiveId" clId="{6C13CF46-86F2-4509-A0CD-1F7D4A032CA2}" dt="2020-10-17T14:30:26.094" v="3541" actId="478"/>
          <ac:picMkLst>
            <pc:docMk/>
            <pc:sldMk cId="2279093317" sldId="339"/>
            <ac:picMk id="4" creationId="{25AEA378-61BF-453B-A5E6-2417F2BB98D2}"/>
          </ac:picMkLst>
        </pc:picChg>
        <pc:picChg chg="add del mod">
          <ac:chgData name="소 민환" userId="367441008b9a3a76" providerId="LiveId" clId="{6C13CF46-86F2-4509-A0CD-1F7D4A032CA2}" dt="2020-10-17T10:17:05.028" v="3371" actId="478"/>
          <ac:picMkLst>
            <pc:docMk/>
            <pc:sldMk cId="2279093317" sldId="339"/>
            <ac:picMk id="4" creationId="{F02A9422-8CDA-475E-AA17-DF8AF7F30350}"/>
          </ac:picMkLst>
        </pc:picChg>
        <pc:picChg chg="add mod">
          <ac:chgData name="소 민환" userId="367441008b9a3a76" providerId="LiveId" clId="{6C13CF46-86F2-4509-A0CD-1F7D4A032CA2}" dt="2020-10-17T14:30:27.598" v="3542" actId="164"/>
          <ac:picMkLst>
            <pc:docMk/>
            <pc:sldMk cId="2279093317" sldId="339"/>
            <ac:picMk id="5" creationId="{F954F852-C9E3-4769-A35E-356A732C06C9}"/>
          </ac:picMkLst>
        </pc:picChg>
        <pc:picChg chg="add mod">
          <ac:chgData name="소 민환" userId="367441008b9a3a76" providerId="LiveId" clId="{6C13CF46-86F2-4509-A0CD-1F7D4A032CA2}" dt="2020-10-17T10:20:01.289" v="3427" actId="164"/>
          <ac:picMkLst>
            <pc:docMk/>
            <pc:sldMk cId="2279093317" sldId="339"/>
            <ac:picMk id="6" creationId="{53E3E6A0-9A40-4E42-BB1F-CB0364D54EC4}"/>
          </ac:picMkLst>
        </pc:picChg>
        <pc:picChg chg="add mod">
          <ac:chgData name="소 민환" userId="367441008b9a3a76" providerId="LiveId" clId="{6C13CF46-86F2-4509-A0CD-1F7D4A032CA2}" dt="2020-10-17T14:30:27.598" v="3542" actId="164"/>
          <ac:picMkLst>
            <pc:docMk/>
            <pc:sldMk cId="2279093317" sldId="339"/>
            <ac:picMk id="7" creationId="{27FAB5B5-EBC0-4FF1-9A44-115032B801A9}"/>
          </ac:picMkLst>
        </pc:picChg>
        <pc:picChg chg="add mod">
          <ac:chgData name="소 민환" userId="367441008b9a3a76" providerId="LiveId" clId="{6C13CF46-86F2-4509-A0CD-1F7D4A032CA2}" dt="2020-10-17T10:20:01.289" v="3427" actId="164"/>
          <ac:picMkLst>
            <pc:docMk/>
            <pc:sldMk cId="2279093317" sldId="339"/>
            <ac:picMk id="8" creationId="{1A87BC9A-8DEF-463D-907A-A3D7E68ACAD7}"/>
          </ac:picMkLst>
        </pc:picChg>
        <pc:picChg chg="add mod">
          <ac:chgData name="소 민환" userId="367441008b9a3a76" providerId="LiveId" clId="{6C13CF46-86F2-4509-A0CD-1F7D4A032CA2}" dt="2020-10-17T10:20:01.289" v="3427" actId="164"/>
          <ac:picMkLst>
            <pc:docMk/>
            <pc:sldMk cId="2279093317" sldId="339"/>
            <ac:picMk id="10" creationId="{4B37664A-DD30-4A16-B466-6F5548A570B7}"/>
          </ac:picMkLst>
        </pc:picChg>
        <pc:picChg chg="add mod">
          <ac:chgData name="소 민환" userId="367441008b9a3a76" providerId="LiveId" clId="{6C13CF46-86F2-4509-A0CD-1F7D4A032CA2}" dt="2020-10-17T10:20:01.289" v="3427" actId="164"/>
          <ac:picMkLst>
            <pc:docMk/>
            <pc:sldMk cId="2279093317" sldId="339"/>
            <ac:picMk id="12" creationId="{CD05422B-6C12-454A-99BB-184CAA165685}"/>
          </ac:picMkLst>
        </pc:picChg>
        <pc:picChg chg="add del mod">
          <ac:chgData name="소 민환" userId="367441008b9a3a76" providerId="LiveId" clId="{6C13CF46-86F2-4509-A0CD-1F7D4A032CA2}" dt="2020-10-20T10:18:12.643" v="6866" actId="478"/>
          <ac:picMkLst>
            <pc:docMk/>
            <pc:sldMk cId="2279093317" sldId="339"/>
            <ac:picMk id="13" creationId="{3B196558-F2EE-4C1D-9B2F-691FFFCBF23B}"/>
          </ac:picMkLst>
        </pc:picChg>
        <pc:picChg chg="add del">
          <ac:chgData name="소 민환" userId="367441008b9a3a76" providerId="LiveId" clId="{6C13CF46-86F2-4509-A0CD-1F7D4A032CA2}" dt="2020-10-17T10:19:07.372" v="3417" actId="22"/>
          <ac:picMkLst>
            <pc:docMk/>
            <pc:sldMk cId="2279093317" sldId="339"/>
            <ac:picMk id="14" creationId="{81EF8E94-4628-4A5C-86F7-C8120E48DF32}"/>
          </ac:picMkLst>
        </pc:picChg>
        <pc:picChg chg="add mod">
          <ac:chgData name="소 민환" userId="367441008b9a3a76" providerId="LiveId" clId="{6C13CF46-86F2-4509-A0CD-1F7D4A032CA2}" dt="2020-10-17T14:29:15.648" v="3530" actId="1076"/>
          <ac:picMkLst>
            <pc:docMk/>
            <pc:sldMk cId="2279093317" sldId="339"/>
            <ac:picMk id="17" creationId="{43E7F399-7EF4-4911-B89F-3B8821C99B91}"/>
          </ac:picMkLst>
        </pc:picChg>
        <pc:picChg chg="add mod ord">
          <ac:chgData name="소 민환" userId="367441008b9a3a76" providerId="LiveId" clId="{6C13CF46-86F2-4509-A0CD-1F7D4A032CA2}" dt="2020-10-17T14:28:57.231" v="3528" actId="166"/>
          <ac:picMkLst>
            <pc:docMk/>
            <pc:sldMk cId="2279093317" sldId="339"/>
            <ac:picMk id="19" creationId="{30F846F4-C0E3-4B09-8D74-47DE703CF128}"/>
          </ac:picMkLst>
        </pc:picChg>
        <pc:picChg chg="add mod">
          <ac:chgData name="소 민환" userId="367441008b9a3a76" providerId="LiveId" clId="{6C13CF46-86F2-4509-A0CD-1F7D4A032CA2}" dt="2020-10-18T11:35:23.832" v="4903" actId="1076"/>
          <ac:picMkLst>
            <pc:docMk/>
            <pc:sldMk cId="2279093317" sldId="339"/>
            <ac:picMk id="21" creationId="{D964E084-9681-4B36-A8DA-FCB78F7B4D92}"/>
          </ac:picMkLst>
        </pc:picChg>
        <pc:cxnChg chg="add mod">
          <ac:chgData name="소 민환" userId="367441008b9a3a76" providerId="LiveId" clId="{6C13CF46-86F2-4509-A0CD-1F7D4A032CA2}" dt="2020-10-21T14:35:42.520" v="9284" actId="208"/>
          <ac:cxnSpMkLst>
            <pc:docMk/>
            <pc:sldMk cId="2279093317" sldId="339"/>
            <ac:cxnSpMk id="16" creationId="{8886889E-27C6-4FBF-803B-8106EE4AC94F}"/>
          </ac:cxnSpMkLst>
        </pc:cxnChg>
        <pc:cxnChg chg="add mod">
          <ac:chgData name="소 민환" userId="367441008b9a3a76" providerId="LiveId" clId="{6C13CF46-86F2-4509-A0CD-1F7D4A032CA2}" dt="2020-10-21T14:37:05.362" v="9420" actId="1076"/>
          <ac:cxnSpMkLst>
            <pc:docMk/>
            <pc:sldMk cId="2279093317" sldId="339"/>
            <ac:cxnSpMk id="25" creationId="{B9794F5B-C1C9-4955-9211-5BB9379AF0AF}"/>
          </ac:cxnSpMkLst>
        </pc:cxnChg>
        <pc:cxnChg chg="add mod">
          <ac:chgData name="소 민환" userId="367441008b9a3a76" providerId="LiveId" clId="{6C13CF46-86F2-4509-A0CD-1F7D4A032CA2}" dt="2020-10-21T14:38:31.020" v="9521" actId="208"/>
          <ac:cxnSpMkLst>
            <pc:docMk/>
            <pc:sldMk cId="2279093317" sldId="339"/>
            <ac:cxnSpMk id="31" creationId="{B9615C09-EC56-4FEF-BF57-A7ECEA1D7015}"/>
          </ac:cxnSpMkLst>
        </pc:cxnChg>
      </pc:sldChg>
      <pc:sldChg chg="addSp delSp modSp new mod">
        <pc:chgData name="소 민환" userId="367441008b9a3a76" providerId="LiveId" clId="{6C13CF46-86F2-4509-A0CD-1F7D4A032CA2}" dt="2020-11-02T01:09:33.536" v="25364" actId="22"/>
        <pc:sldMkLst>
          <pc:docMk/>
          <pc:sldMk cId="3127964177" sldId="340"/>
        </pc:sldMkLst>
        <pc:spChg chg="add mod">
          <ac:chgData name="소 민환" userId="367441008b9a3a76" providerId="LiveId" clId="{6C13CF46-86F2-4509-A0CD-1F7D4A032CA2}" dt="2020-10-20T10:08:01.984" v="6810" actId="1076"/>
          <ac:spMkLst>
            <pc:docMk/>
            <pc:sldMk cId="3127964177" sldId="340"/>
            <ac:spMk id="2" creationId="{27573CE8-4F86-4C44-9971-98988C5C589E}"/>
          </ac:spMkLst>
        </pc:spChg>
        <pc:spChg chg="add mod">
          <ac:chgData name="소 민환" userId="367441008b9a3a76" providerId="LiveId" clId="{6C13CF46-86F2-4509-A0CD-1F7D4A032CA2}" dt="2020-10-21T14:46:43.166" v="10061" actId="1076"/>
          <ac:spMkLst>
            <pc:docMk/>
            <pc:sldMk cId="3127964177" sldId="340"/>
            <ac:spMk id="4" creationId="{5B7665B2-A27A-45E7-878D-CA7E36897471}"/>
          </ac:spMkLst>
        </pc:spChg>
        <pc:spChg chg="add del mod">
          <ac:chgData name="소 민환" userId="367441008b9a3a76" providerId="LiveId" clId="{6C13CF46-86F2-4509-A0CD-1F7D4A032CA2}" dt="2020-10-21T14:47:18.808" v="10107" actId="478"/>
          <ac:spMkLst>
            <pc:docMk/>
            <pc:sldMk cId="3127964177" sldId="340"/>
            <ac:spMk id="5" creationId="{52660015-508A-45F3-8A4C-5B15DE8E97EE}"/>
          </ac:spMkLst>
        </pc:spChg>
        <pc:spChg chg="add">
          <ac:chgData name="소 민환" userId="367441008b9a3a76" providerId="LiveId" clId="{6C13CF46-86F2-4509-A0CD-1F7D4A032CA2}" dt="2020-11-02T01:09:33.536" v="25364" actId="22"/>
          <ac:spMkLst>
            <pc:docMk/>
            <pc:sldMk cId="3127964177" sldId="340"/>
            <ac:spMk id="5" creationId="{95873C7E-9C21-4798-9AAD-F933CF98DC86}"/>
          </ac:spMkLst>
        </pc:spChg>
        <pc:spChg chg="add mod">
          <ac:chgData name="소 민환" userId="367441008b9a3a76" providerId="LiveId" clId="{6C13CF46-86F2-4509-A0CD-1F7D4A032CA2}" dt="2020-10-21T14:47:07.540" v="10104" actId="207"/>
          <ac:spMkLst>
            <pc:docMk/>
            <pc:sldMk cId="3127964177" sldId="340"/>
            <ac:spMk id="9" creationId="{6BAF563C-7A0F-49FF-BFDD-A59C8DDC30EE}"/>
          </ac:spMkLst>
        </pc:spChg>
        <pc:spChg chg="add mod">
          <ac:chgData name="소 민환" userId="367441008b9a3a76" providerId="LiveId" clId="{6C13CF46-86F2-4509-A0CD-1F7D4A032CA2}" dt="2020-10-21T14:47:23.183" v="10109" actId="14100"/>
          <ac:spMkLst>
            <pc:docMk/>
            <pc:sldMk cId="3127964177" sldId="340"/>
            <ac:spMk id="11" creationId="{2682EC6A-BD66-4978-AAB8-8AFA8441B3DA}"/>
          </ac:spMkLst>
        </pc:spChg>
        <pc:spChg chg="add mod">
          <ac:chgData name="소 민환" userId="367441008b9a3a76" providerId="LiveId" clId="{6C13CF46-86F2-4509-A0CD-1F7D4A032CA2}" dt="2020-10-21T14:47:48.321" v="10137" actId="1076"/>
          <ac:spMkLst>
            <pc:docMk/>
            <pc:sldMk cId="3127964177" sldId="340"/>
            <ac:spMk id="14" creationId="{0675F372-9051-4FB0-8D6E-FE821CCC14D5}"/>
          </ac:spMkLst>
        </pc:spChg>
        <pc:picChg chg="add mod">
          <ac:chgData name="소 민환" userId="367441008b9a3a76" providerId="LiveId" clId="{6C13CF46-86F2-4509-A0CD-1F7D4A032CA2}" dt="2020-10-17T01:28:44.880" v="3158" actId="1076"/>
          <ac:picMkLst>
            <pc:docMk/>
            <pc:sldMk cId="3127964177" sldId="340"/>
            <ac:picMk id="3" creationId="{922535C0-6835-4A6F-A67C-D5BBFD06CA50}"/>
          </ac:picMkLst>
        </pc:picChg>
        <pc:cxnChg chg="add mod">
          <ac:chgData name="소 민환" userId="367441008b9a3a76" providerId="LiveId" clId="{6C13CF46-86F2-4509-A0CD-1F7D4A032CA2}" dt="2020-10-21T14:46:56.562" v="10063" actId="208"/>
          <ac:cxnSpMkLst>
            <pc:docMk/>
            <pc:sldMk cId="3127964177" sldId="340"/>
            <ac:cxnSpMk id="8" creationId="{537CF4F9-044A-401B-9F51-24A4EF6798A9}"/>
          </ac:cxnSpMkLst>
        </pc:cxnChg>
        <pc:cxnChg chg="add mod">
          <ac:chgData name="소 민환" userId="367441008b9a3a76" providerId="LiveId" clId="{6C13CF46-86F2-4509-A0CD-1F7D4A032CA2}" dt="2020-10-21T14:47:32.291" v="10111" actId="208"/>
          <ac:cxnSpMkLst>
            <pc:docMk/>
            <pc:sldMk cId="3127964177" sldId="340"/>
            <ac:cxnSpMk id="13" creationId="{F836FD37-9D8E-4D5A-8804-23D10956D40D}"/>
          </ac:cxnSpMkLst>
        </pc:cxnChg>
      </pc:sldChg>
      <pc:sldChg chg="addSp delSp modSp new mod">
        <pc:chgData name="소 민환" userId="367441008b9a3a76" providerId="LiveId" clId="{6C13CF46-86F2-4509-A0CD-1F7D4A032CA2}" dt="2020-11-02T01:09:34.601" v="25365" actId="22"/>
        <pc:sldMkLst>
          <pc:docMk/>
          <pc:sldMk cId="1129677725" sldId="341"/>
        </pc:sldMkLst>
        <pc:spChg chg="add mod">
          <ac:chgData name="소 민환" userId="367441008b9a3a76" providerId="LiveId" clId="{6C13CF46-86F2-4509-A0CD-1F7D4A032CA2}" dt="2020-10-20T10:07:41.348" v="6807" actId="1076"/>
          <ac:spMkLst>
            <pc:docMk/>
            <pc:sldMk cId="1129677725" sldId="341"/>
            <ac:spMk id="2" creationId="{D37752ED-9F49-4257-B83C-616DC267E88A}"/>
          </ac:spMkLst>
        </pc:spChg>
        <pc:spChg chg="add del mod">
          <ac:chgData name="소 민환" userId="367441008b9a3a76" providerId="LiveId" clId="{6C13CF46-86F2-4509-A0CD-1F7D4A032CA2}" dt="2020-10-17T01:31:26.835" v="3191" actId="478"/>
          <ac:spMkLst>
            <pc:docMk/>
            <pc:sldMk cId="1129677725" sldId="341"/>
            <ac:spMk id="5" creationId="{88B6752A-415F-44C1-8414-C5BA64FAE0CF}"/>
          </ac:spMkLst>
        </pc:spChg>
        <pc:spChg chg="add">
          <ac:chgData name="소 민환" userId="367441008b9a3a76" providerId="LiveId" clId="{6C13CF46-86F2-4509-A0CD-1F7D4A032CA2}" dt="2020-11-02T01:09:34.601" v="25365" actId="22"/>
          <ac:spMkLst>
            <pc:docMk/>
            <pc:sldMk cId="1129677725" sldId="341"/>
            <ac:spMk id="5" creationId="{88FA4B81-3C63-41A3-A84E-1D6B762236FD}"/>
          </ac:spMkLst>
        </pc:spChg>
        <pc:spChg chg="add del mod">
          <ac:chgData name="소 민환" userId="367441008b9a3a76" providerId="LiveId" clId="{6C13CF46-86F2-4509-A0CD-1F7D4A032CA2}" dt="2020-10-21T14:49:00.984" v="10148" actId="478"/>
          <ac:spMkLst>
            <pc:docMk/>
            <pc:sldMk cId="1129677725" sldId="341"/>
            <ac:spMk id="7" creationId="{EF8CABA8-E553-4012-B9B5-1AD7C80F63B2}"/>
          </ac:spMkLst>
        </pc:spChg>
        <pc:picChg chg="add mod">
          <ac:chgData name="소 민환" userId="367441008b9a3a76" providerId="LiveId" clId="{6C13CF46-86F2-4509-A0CD-1F7D4A032CA2}" dt="2020-10-20T10:07:37.558" v="6806" actId="1076"/>
          <ac:picMkLst>
            <pc:docMk/>
            <pc:sldMk cId="1129677725" sldId="341"/>
            <ac:picMk id="3" creationId="{C92DA1FC-048A-4F6F-BFF2-0E8FBA2BC2D1}"/>
          </ac:picMkLst>
        </pc:picChg>
      </pc:sldChg>
      <pc:sldChg chg="addSp delSp modSp new mod">
        <pc:chgData name="소 민환" userId="367441008b9a3a76" providerId="LiveId" clId="{6C13CF46-86F2-4509-A0CD-1F7D4A032CA2}" dt="2020-11-02T01:10:01.636" v="25389" actId="14100"/>
        <pc:sldMkLst>
          <pc:docMk/>
          <pc:sldMk cId="1417407828" sldId="342"/>
        </pc:sldMkLst>
        <pc:spChg chg="add mod">
          <ac:chgData name="소 민환" userId="367441008b9a3a76" providerId="LiveId" clId="{6C13CF46-86F2-4509-A0CD-1F7D4A032CA2}" dt="2020-10-20T10:08:50.121" v="6844" actId="1076"/>
          <ac:spMkLst>
            <pc:docMk/>
            <pc:sldMk cId="1417407828" sldId="342"/>
            <ac:spMk id="2" creationId="{3B8BF73F-BFC9-4024-94BC-5D1121416CD4}"/>
          </ac:spMkLst>
        </pc:spChg>
        <pc:spChg chg="add del mod">
          <ac:chgData name="소 민환" userId="367441008b9a3a76" providerId="LiveId" clId="{6C13CF46-86F2-4509-A0CD-1F7D4A032CA2}" dt="2020-10-23T14:43:21.409" v="11076" actId="478"/>
          <ac:spMkLst>
            <pc:docMk/>
            <pc:sldMk cId="1417407828" sldId="342"/>
            <ac:spMk id="5" creationId="{CDB48A9C-2CB1-4CE0-B4B6-7DE8CDA4E664}"/>
          </ac:spMkLst>
        </pc:spChg>
        <pc:spChg chg="add mod">
          <ac:chgData name="소 민환" userId="367441008b9a3a76" providerId="LiveId" clId="{6C13CF46-86F2-4509-A0CD-1F7D4A032CA2}" dt="2020-11-02T01:10:01.636" v="25389" actId="14100"/>
          <ac:spMkLst>
            <pc:docMk/>
            <pc:sldMk cId="1417407828" sldId="342"/>
            <ac:spMk id="5" creationId="{FDFACF40-C44A-44B6-90F8-C4A08A84FABF}"/>
          </ac:spMkLst>
        </pc:spChg>
        <pc:picChg chg="add mod">
          <ac:chgData name="소 민환" userId="367441008b9a3a76" providerId="LiveId" clId="{6C13CF46-86F2-4509-A0CD-1F7D4A032CA2}" dt="2020-10-17T01:29:47.936" v="3172" actId="1076"/>
          <ac:picMkLst>
            <pc:docMk/>
            <pc:sldMk cId="1417407828" sldId="342"/>
            <ac:picMk id="3" creationId="{AAFD3A4D-1367-4CBD-8DE4-2A7FF21BBE77}"/>
          </ac:picMkLst>
        </pc:picChg>
      </pc:sldChg>
      <pc:sldChg chg="addSp delSp modSp new del mod">
        <pc:chgData name="소 민환" userId="367441008b9a3a76" providerId="LiveId" clId="{6C13CF46-86F2-4509-A0CD-1F7D4A032CA2}" dt="2020-10-23T14:44:29.578" v="11136" actId="47"/>
        <pc:sldMkLst>
          <pc:docMk/>
          <pc:sldMk cId="1680008882" sldId="343"/>
        </pc:sldMkLst>
        <pc:spChg chg="add mod">
          <ac:chgData name="소 민환" userId="367441008b9a3a76" providerId="LiveId" clId="{6C13CF46-86F2-4509-A0CD-1F7D4A032CA2}" dt="2020-10-20T10:08:33.680" v="6828" actId="1076"/>
          <ac:spMkLst>
            <pc:docMk/>
            <pc:sldMk cId="1680008882" sldId="343"/>
            <ac:spMk id="2" creationId="{7D19E78B-9CD1-411C-8885-3CAE47399ED0}"/>
          </ac:spMkLst>
        </pc:spChg>
        <pc:spChg chg="add mod">
          <ac:chgData name="소 민환" userId="367441008b9a3a76" providerId="LiveId" clId="{6C13CF46-86F2-4509-A0CD-1F7D4A032CA2}" dt="2020-10-17T01:32:57.577" v="3211" actId="1076"/>
          <ac:spMkLst>
            <pc:docMk/>
            <pc:sldMk cId="1680008882" sldId="343"/>
            <ac:spMk id="5" creationId="{33C337A9-29C2-4124-8203-D5A88D10DE64}"/>
          </ac:spMkLst>
        </pc:spChg>
        <pc:picChg chg="add del mod">
          <ac:chgData name="소 민환" userId="367441008b9a3a76" providerId="LiveId" clId="{6C13CF46-86F2-4509-A0CD-1F7D4A032CA2}" dt="2020-10-23T14:44:28.025" v="11135" actId="478"/>
          <ac:picMkLst>
            <pc:docMk/>
            <pc:sldMk cId="1680008882" sldId="343"/>
            <ac:picMk id="3" creationId="{2D76BA36-972D-47C1-8176-2DA714CC8D8D}"/>
          </ac:picMkLst>
        </pc:picChg>
      </pc:sldChg>
      <pc:sldChg chg="addSp delSp modSp new mod">
        <pc:chgData name="소 민환" userId="367441008b9a3a76" providerId="LiveId" clId="{6C13CF46-86F2-4509-A0CD-1F7D4A032CA2}" dt="2020-11-02T01:10:05.129" v="25391" actId="22"/>
        <pc:sldMkLst>
          <pc:docMk/>
          <pc:sldMk cId="1130248829" sldId="344"/>
        </pc:sldMkLst>
        <pc:spChg chg="add del mod">
          <ac:chgData name="소 민환" userId="367441008b9a3a76" providerId="LiveId" clId="{6C13CF46-86F2-4509-A0CD-1F7D4A032CA2}" dt="2020-10-23T14:44:41.612" v="11138" actId="478"/>
          <ac:spMkLst>
            <pc:docMk/>
            <pc:sldMk cId="1130248829" sldId="344"/>
            <ac:spMk id="2" creationId="{1ADE32E1-0C5B-4140-ABE9-DBD5C8D2DF39}"/>
          </ac:spMkLst>
        </pc:spChg>
        <pc:spChg chg="add">
          <ac:chgData name="소 민환" userId="367441008b9a3a76" providerId="LiveId" clId="{6C13CF46-86F2-4509-A0CD-1F7D4A032CA2}" dt="2020-11-02T01:10:05.129" v="25391" actId="22"/>
          <ac:spMkLst>
            <pc:docMk/>
            <pc:sldMk cId="1130248829" sldId="344"/>
            <ac:spMk id="2" creationId="{E80F92B3-19DE-4DEB-9D60-3B510CBCA1CE}"/>
          </ac:spMkLst>
        </pc:spChg>
        <pc:spChg chg="add mod">
          <ac:chgData name="소 민환" userId="367441008b9a3a76" providerId="LiveId" clId="{6C13CF46-86F2-4509-A0CD-1F7D4A032CA2}" dt="2020-10-20T10:09:00.200" v="6846" actId="1076"/>
          <ac:spMkLst>
            <pc:docMk/>
            <pc:sldMk cId="1130248829" sldId="344"/>
            <ac:spMk id="5" creationId="{0818AFB0-FA0E-41EE-BD79-74A0984D9155}"/>
          </ac:spMkLst>
        </pc:spChg>
        <pc:spChg chg="add del">
          <ac:chgData name="소 민환" userId="367441008b9a3a76" providerId="LiveId" clId="{6C13CF46-86F2-4509-A0CD-1F7D4A032CA2}" dt="2020-10-18T16:05:15.365" v="5432" actId="22"/>
          <ac:spMkLst>
            <pc:docMk/>
            <pc:sldMk cId="1130248829" sldId="344"/>
            <ac:spMk id="5" creationId="{BEB154D3-2A9D-4A9A-AEB4-1DC240649161}"/>
          </ac:spMkLst>
        </pc:spChg>
        <pc:picChg chg="add mod">
          <ac:chgData name="소 민환" userId="367441008b9a3a76" providerId="LiveId" clId="{6C13CF46-86F2-4509-A0CD-1F7D4A032CA2}" dt="2020-10-17T01:30:13.168" v="3186" actId="1076"/>
          <ac:picMkLst>
            <pc:docMk/>
            <pc:sldMk cId="1130248829" sldId="344"/>
            <ac:picMk id="3" creationId="{BEBE3042-4D0C-4D5F-A358-4C6ACB3689C9}"/>
          </ac:picMkLst>
        </pc:picChg>
      </pc:sldChg>
      <pc:sldChg chg="addSp delSp modSp new mod ord">
        <pc:chgData name="소 민환" userId="367441008b9a3a76" providerId="LiveId" clId="{6C13CF46-86F2-4509-A0CD-1F7D4A032CA2}" dt="2020-11-02T01:08:31.396" v="25328" actId="14100"/>
        <pc:sldMkLst>
          <pc:docMk/>
          <pc:sldMk cId="2958148259" sldId="345"/>
        </pc:sldMkLst>
        <pc:spChg chg="add mod">
          <ac:chgData name="소 민환" userId="367441008b9a3a76" providerId="LiveId" clId="{6C13CF46-86F2-4509-A0CD-1F7D4A032CA2}" dt="2020-11-02T01:08:31.396" v="25328" actId="14100"/>
          <ac:spMkLst>
            <pc:docMk/>
            <pc:sldMk cId="2958148259" sldId="345"/>
            <ac:spMk id="2" creationId="{2D24D39D-5D5E-42F3-A9CB-C33181455021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4" creationId="{1822938A-8E92-4AAA-86C0-8EB96F3C596B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5" creationId="{075E1D1F-C522-42AB-B7BC-7F80F7675A03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6" creationId="{B443A314-0097-4DA4-B4B6-BF344AAC43BA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7" creationId="{F68CC669-0E7A-491B-8C1C-C92ED1BDA246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8" creationId="{74A32347-C8DB-4DE6-8C1B-925B873565BA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9" creationId="{D5C37EF3-95C9-4285-8CFE-E43856BB2353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10" creationId="{18038839-F962-4D41-B2C5-A10069D66F09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11" creationId="{4A9FDBA2-F230-49D3-8E9F-184132ADEAB0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12" creationId="{F5DBC48F-29FD-433A-959D-4778608F9840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13" creationId="{5A020CDF-311E-4BC8-A2EA-6CE1C147A26E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14" creationId="{32B33571-1E5C-454C-803D-0FA3FB614D85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15" creationId="{95D20547-CD8A-4865-9AA4-31E121BD0084}"/>
          </ac:spMkLst>
        </pc:spChg>
        <pc:spChg chg="mod topLvl">
          <ac:chgData name="소 민환" userId="367441008b9a3a76" providerId="LiveId" clId="{6C13CF46-86F2-4509-A0CD-1F7D4A032CA2}" dt="2020-10-21T10:03:00.566" v="8450" actId="207"/>
          <ac:spMkLst>
            <pc:docMk/>
            <pc:sldMk cId="2958148259" sldId="345"/>
            <ac:spMk id="16" creationId="{8396D6F1-8590-4B5B-8B34-42D375C144C4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17" creationId="{8A93B57D-3934-4D43-9A04-7C054C258989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18" creationId="{826E14B3-D917-4985-833D-CB1FF40265B5}"/>
          </ac:spMkLst>
        </pc:spChg>
        <pc:spChg chg="mod topLvl">
          <ac:chgData name="소 민환" userId="367441008b9a3a76" providerId="LiveId" clId="{6C13CF46-86F2-4509-A0CD-1F7D4A032CA2}" dt="2020-10-21T10:02:52.486" v="8449" actId="207"/>
          <ac:spMkLst>
            <pc:docMk/>
            <pc:sldMk cId="2958148259" sldId="345"/>
            <ac:spMk id="19" creationId="{2DC3379E-5E00-4EA7-9A05-0740A59FE805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20" creationId="{15AAEFC6-057F-472C-B0BA-CF27C5172F33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21" creationId="{C8C4D470-FD86-42A7-897B-D1E0BE8A7171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22" creationId="{BCA746DF-3623-4103-BBDB-559D93814DE3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23" creationId="{9BC6312A-4DA5-48FF-8551-7A217B4B1C47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24" creationId="{3DC23D6F-C46E-4AAA-BDC6-090753A560F8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25" creationId="{10273AB3-8F7E-493B-BDC5-057A1A30A76C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26" creationId="{E1512F87-008E-4B5A-BF28-2BE9AC6166C8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27" creationId="{9DEC5634-5D9D-4A50-9919-E2CE22147C49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28" creationId="{CAE7AEB0-6BDC-44B1-A552-F1602E670E4D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29" creationId="{D0656373-87E0-417E-99ED-D85CB8A5F998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30" creationId="{F4D0F269-5FD3-4642-B19F-C21B0ADD608C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31" creationId="{458A8DA8-C778-44D0-A4AA-2924BC7B25C5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32" creationId="{30042054-8BB1-4EB5-9DDF-1A06EC8BEDDD}"/>
          </ac:spMkLst>
        </pc:spChg>
        <pc:spChg chg="mod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34" creationId="{6BE51AAA-9A8C-4F78-AA53-9D1C623A4744}"/>
          </ac:spMkLst>
        </pc:spChg>
        <pc:spChg chg="mod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38" creationId="{DD75DEED-0026-4446-9515-827FF8F689BC}"/>
          </ac:spMkLst>
        </pc:spChg>
        <pc:spChg chg="mod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40" creationId="{B89BF73C-7FAA-41C1-98F2-F818102F4453}"/>
          </ac:spMkLst>
        </pc:spChg>
        <pc:spChg chg="mod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42" creationId="{96870518-20E6-4203-B0A3-F196D441F8E3}"/>
          </ac:spMkLst>
        </pc:spChg>
        <pc:spChg chg="mod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43" creationId="{426736B9-BB2A-4461-9BBB-0BEC100F14E2}"/>
          </ac:spMkLst>
        </pc:spChg>
        <pc:spChg chg="mod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45" creationId="{6844DE3E-2716-4B86-B8A2-7CE7432183EB}"/>
          </ac:spMkLst>
        </pc:spChg>
        <pc:spChg chg="mod ord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46" creationId="{3F177C69-6191-4B1A-93AA-85571434752E}"/>
          </ac:spMkLst>
        </pc:spChg>
        <pc:spChg chg="mod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47" creationId="{68C5854C-9F2A-4BB8-8651-76F3867C01E1}"/>
          </ac:spMkLst>
        </pc:spChg>
        <pc:spChg chg="mod">
          <ac:chgData name="소 민환" userId="367441008b9a3a76" providerId="LiveId" clId="{6C13CF46-86F2-4509-A0CD-1F7D4A032CA2}" dt="2020-10-17T10:29:39.958" v="3508" actId="208"/>
          <ac:spMkLst>
            <pc:docMk/>
            <pc:sldMk cId="2958148259" sldId="345"/>
            <ac:spMk id="48" creationId="{5E509DA0-39FE-4F42-AC63-1ACF5905ADAF}"/>
          </ac:spMkLst>
        </pc:spChg>
        <pc:spChg chg="mod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49" creationId="{5A6C2D48-DEDF-4540-9699-06942E0F5A48}"/>
          </ac:spMkLst>
        </pc:spChg>
        <pc:spChg chg="mod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50" creationId="{696BF78B-6EEC-472F-B78F-793AB55FA552}"/>
          </ac:spMkLst>
        </pc:spChg>
        <pc:spChg chg="mod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51" creationId="{29D2A2F0-51F7-4067-BE12-DF9A328F1F2E}"/>
          </ac:spMkLst>
        </pc:spChg>
        <pc:spChg chg="mod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52" creationId="{1E3FB854-B582-46F7-8649-21254E4E6533}"/>
          </ac:spMkLst>
        </pc:spChg>
        <pc:spChg chg="mod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53" creationId="{387A431E-6DC5-4E67-824D-8C1735DC6AFC}"/>
          </ac:spMkLst>
        </pc:spChg>
        <pc:spChg chg="mod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54" creationId="{D04F39E9-0B31-4623-934A-F0A66F939B55}"/>
          </ac:spMkLst>
        </pc:spChg>
        <pc:spChg chg="mod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55" creationId="{A2B2CEBB-29F7-4B92-8452-B7A330CB7572}"/>
          </ac:spMkLst>
        </pc:spChg>
        <pc:spChg chg="mod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56" creationId="{65FB3F86-7913-4FB1-B752-71AE204D684C}"/>
          </ac:spMkLst>
        </pc:spChg>
        <pc:spChg chg="mod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59" creationId="{6E1FD168-4AD2-49FD-AE78-E151A2736B12}"/>
          </ac:spMkLst>
        </pc:spChg>
        <pc:spChg chg="mod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60" creationId="{8E8BEDBE-CC2F-4F42-A7E6-A3CD254E3B35}"/>
          </ac:spMkLst>
        </pc:spChg>
        <pc:spChg chg="add mod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64" creationId="{4FBA7622-84AD-4D78-839A-E14BAC4E52A8}"/>
          </ac:spMkLst>
        </pc:spChg>
        <pc:spChg chg="add del mod">
          <ac:chgData name="소 민환" userId="367441008b9a3a76" providerId="LiveId" clId="{6C13CF46-86F2-4509-A0CD-1F7D4A032CA2}" dt="2020-10-17T09:57:41.780" v="3257"/>
          <ac:spMkLst>
            <pc:docMk/>
            <pc:sldMk cId="2958148259" sldId="345"/>
            <ac:spMk id="65" creationId="{64EA5CAB-8380-41C2-85D1-2D8E0F264713}"/>
          </ac:spMkLst>
        </pc:spChg>
        <pc:spChg chg="add del mod">
          <ac:chgData name="소 민환" userId="367441008b9a3a76" providerId="LiveId" clId="{6C13CF46-86F2-4509-A0CD-1F7D4A032CA2}" dt="2020-10-17T09:58:33.035" v="3271"/>
          <ac:spMkLst>
            <pc:docMk/>
            <pc:sldMk cId="2958148259" sldId="345"/>
            <ac:spMk id="71" creationId="{C817CD28-36D1-466B-BBA5-187EA6D7B092}"/>
          </ac:spMkLst>
        </pc:spChg>
        <pc:spChg chg="add mod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74" creationId="{7FA3A4E6-2A85-482F-8359-8D760BD71F1F}"/>
          </ac:spMkLst>
        </pc:spChg>
        <pc:grpChg chg="add del mod">
          <ac:chgData name="소 민환" userId="367441008b9a3a76" providerId="LiveId" clId="{6C13CF46-86F2-4509-A0CD-1F7D4A032CA2}" dt="2020-10-17T09:57:01.431" v="3250" actId="165"/>
          <ac:grpSpMkLst>
            <pc:docMk/>
            <pc:sldMk cId="2958148259" sldId="345"/>
            <ac:grpSpMk id="2" creationId="{D8DA0D20-953E-4C2E-8A62-64CEB5E849BF}"/>
          </ac:grpSpMkLst>
        </pc:grpChg>
        <pc:grpChg chg="mod topLvl">
          <ac:chgData name="소 민환" userId="367441008b9a3a76" providerId="LiveId" clId="{6C13CF46-86F2-4509-A0CD-1F7D4A032CA2}" dt="2020-10-17T09:58:48.714" v="3280" actId="164"/>
          <ac:grpSpMkLst>
            <pc:docMk/>
            <pc:sldMk cId="2958148259" sldId="345"/>
            <ac:grpSpMk id="3" creationId="{B26295BF-3B6F-4E8E-B4F5-35D727D67D36}"/>
          </ac:grpSpMkLst>
        </pc:grpChg>
        <pc:grpChg chg="mod">
          <ac:chgData name="소 민환" userId="367441008b9a3a76" providerId="LiveId" clId="{6C13CF46-86F2-4509-A0CD-1F7D4A032CA2}" dt="2020-10-17T09:57:01.431" v="3250" actId="165"/>
          <ac:grpSpMkLst>
            <pc:docMk/>
            <pc:sldMk cId="2958148259" sldId="345"/>
            <ac:grpSpMk id="33" creationId="{BBF9E3F6-E802-4DD4-BCD0-5A099F5D2FB1}"/>
          </ac:grpSpMkLst>
        </pc:grpChg>
        <pc:grpChg chg="mod">
          <ac:chgData name="소 민환" userId="367441008b9a3a76" providerId="LiveId" clId="{6C13CF46-86F2-4509-A0CD-1F7D4A032CA2}" dt="2020-10-17T09:57:01.431" v="3250" actId="165"/>
          <ac:grpSpMkLst>
            <pc:docMk/>
            <pc:sldMk cId="2958148259" sldId="345"/>
            <ac:grpSpMk id="37" creationId="{EEA75372-FBF3-4DE5-A96F-6B03EE8A2B2D}"/>
          </ac:grpSpMkLst>
        </pc:grpChg>
        <pc:grpChg chg="mod">
          <ac:chgData name="소 민환" userId="367441008b9a3a76" providerId="LiveId" clId="{6C13CF46-86F2-4509-A0CD-1F7D4A032CA2}" dt="2020-10-17T09:57:01.431" v="3250" actId="165"/>
          <ac:grpSpMkLst>
            <pc:docMk/>
            <pc:sldMk cId="2958148259" sldId="345"/>
            <ac:grpSpMk id="39" creationId="{9218D475-87F4-4061-B841-57DC826968B0}"/>
          </ac:grpSpMkLst>
        </pc:grpChg>
        <pc:grpChg chg="mod">
          <ac:chgData name="소 민환" userId="367441008b9a3a76" providerId="LiveId" clId="{6C13CF46-86F2-4509-A0CD-1F7D4A032CA2}" dt="2020-10-17T09:57:01.431" v="3250" actId="165"/>
          <ac:grpSpMkLst>
            <pc:docMk/>
            <pc:sldMk cId="2958148259" sldId="345"/>
            <ac:grpSpMk id="44" creationId="{2FE3CF06-CA07-4A9D-9C96-AD80A911B164}"/>
          </ac:grpSpMkLst>
        </pc:grpChg>
        <pc:grpChg chg="add mod">
          <ac:chgData name="소 민환" userId="367441008b9a3a76" providerId="LiveId" clId="{6C13CF46-86F2-4509-A0CD-1F7D4A032CA2}" dt="2020-10-17T10:02:24.603" v="3351" actId="164"/>
          <ac:grpSpMkLst>
            <pc:docMk/>
            <pc:sldMk cId="2958148259" sldId="345"/>
            <ac:grpSpMk id="73" creationId="{939154DD-F0DE-4FEF-909D-17CA85BC63A6}"/>
          </ac:grpSpMkLst>
        </pc:grpChg>
        <pc:grpChg chg="add mod">
          <ac:chgData name="소 민환" userId="367441008b9a3a76" providerId="LiveId" clId="{6C13CF46-86F2-4509-A0CD-1F7D4A032CA2}" dt="2020-10-21T09:54:20.720" v="8112" actId="1076"/>
          <ac:grpSpMkLst>
            <pc:docMk/>
            <pc:sldMk cId="2958148259" sldId="345"/>
            <ac:grpSpMk id="75" creationId="{B6D04667-19D2-4490-9FC6-A1204EE92057}"/>
          </ac:grpSpMkLst>
        </pc:grpChg>
        <pc:picChg chg="del mod">
          <ac:chgData name="소 민환" userId="367441008b9a3a76" providerId="LiveId" clId="{6C13CF46-86F2-4509-A0CD-1F7D4A032CA2}" dt="2020-10-17T09:57:13.807" v="3252" actId="478"/>
          <ac:picMkLst>
            <pc:docMk/>
            <pc:sldMk cId="2958148259" sldId="345"/>
            <ac:picMk id="35" creationId="{F400AED5-9F1B-4C2C-8FB3-E2C8087447BD}"/>
          </ac:picMkLst>
        </pc:picChg>
        <pc:picChg chg="del mod">
          <ac:chgData name="소 민환" userId="367441008b9a3a76" providerId="LiveId" clId="{6C13CF46-86F2-4509-A0CD-1F7D4A032CA2}" dt="2020-10-17T09:58:09.787" v="3266" actId="478"/>
          <ac:picMkLst>
            <pc:docMk/>
            <pc:sldMk cId="2958148259" sldId="345"/>
            <ac:picMk id="36" creationId="{42842557-1DDC-499C-9F80-61458ED7EECB}"/>
          </ac:picMkLst>
        </pc:picChg>
        <pc:picChg chg="add del mod">
          <ac:chgData name="소 민환" userId="367441008b9a3a76" providerId="LiveId" clId="{6C13CF46-86F2-4509-A0CD-1F7D4A032CA2}" dt="2020-10-17T09:57:41.780" v="3257"/>
          <ac:picMkLst>
            <pc:docMk/>
            <pc:sldMk cId="2958148259" sldId="345"/>
            <ac:picMk id="67" creationId="{1FC53721-C4B6-402D-917B-29BB7C994C04}"/>
          </ac:picMkLst>
        </pc:picChg>
        <pc:picChg chg="mod">
          <ac:chgData name="소 민환" userId="367441008b9a3a76" providerId="LiveId" clId="{6C13CF46-86F2-4509-A0CD-1F7D4A032CA2}" dt="2020-10-17T10:29:27.313" v="3507" actId="208"/>
          <ac:picMkLst>
            <pc:docMk/>
            <pc:sldMk cId="2958148259" sldId="345"/>
            <ac:picMk id="68" creationId="{947EB30A-6C46-447C-AC93-62BA4C523294}"/>
          </ac:picMkLst>
        </pc:picChg>
        <pc:picChg chg="add del mod">
          <ac:chgData name="소 민환" userId="367441008b9a3a76" providerId="LiveId" clId="{6C13CF46-86F2-4509-A0CD-1F7D4A032CA2}" dt="2020-10-17T09:58:33.035" v="3271"/>
          <ac:picMkLst>
            <pc:docMk/>
            <pc:sldMk cId="2958148259" sldId="345"/>
            <ac:picMk id="70" creationId="{AE4F7544-72BB-4F7D-AA41-E089A3AA29B3}"/>
          </ac:picMkLst>
        </pc:picChg>
        <pc:picChg chg="mod">
          <ac:chgData name="소 민환" userId="367441008b9a3a76" providerId="LiveId" clId="{6C13CF46-86F2-4509-A0CD-1F7D4A032CA2}" dt="2020-10-17T10:29:27.313" v="3507" actId="208"/>
          <ac:picMkLst>
            <pc:docMk/>
            <pc:sldMk cId="2958148259" sldId="345"/>
            <ac:picMk id="72" creationId="{52FB495C-FC6E-41AB-A07C-D79FA5931EE7}"/>
          </ac:picMkLst>
        </pc:picChg>
        <pc:cxnChg chg="del mod">
          <ac:chgData name="소 민환" userId="367441008b9a3a76" providerId="LiveId" clId="{6C13CF46-86F2-4509-A0CD-1F7D4A032CA2}" dt="2020-10-17T09:52:33.579" v="3217" actId="478"/>
          <ac:cxnSpMkLst>
            <pc:docMk/>
            <pc:sldMk cId="2958148259" sldId="345"/>
            <ac:cxnSpMk id="41" creationId="{59CB366F-0F6F-4293-BA15-EA07658F06FE}"/>
          </ac:cxnSpMkLst>
        </pc:cxnChg>
        <pc:cxnChg chg="mod">
          <ac:chgData name="소 민환" userId="367441008b9a3a76" providerId="LiveId" clId="{6C13CF46-86F2-4509-A0CD-1F7D4A032CA2}" dt="2020-10-17T10:29:27.313" v="3507" actId="208"/>
          <ac:cxnSpMkLst>
            <pc:docMk/>
            <pc:sldMk cId="2958148259" sldId="345"/>
            <ac:cxnSpMk id="57" creationId="{94C5DE25-76A1-4C39-9E69-B646D51AC7D0}"/>
          </ac:cxnSpMkLst>
        </pc:cxnChg>
        <pc:cxnChg chg="mod">
          <ac:chgData name="소 민환" userId="367441008b9a3a76" providerId="LiveId" clId="{6C13CF46-86F2-4509-A0CD-1F7D4A032CA2}" dt="2020-10-17T10:29:27.313" v="3507" actId="208"/>
          <ac:cxnSpMkLst>
            <pc:docMk/>
            <pc:sldMk cId="2958148259" sldId="345"/>
            <ac:cxnSpMk id="58" creationId="{B635FF89-E53C-4716-9C85-7E9126C01083}"/>
          </ac:cxnSpMkLst>
        </pc:cxnChg>
      </pc:sldChg>
      <pc:sldChg chg="addSp delSp modSp new mod ord">
        <pc:chgData name="소 민환" userId="367441008b9a3a76" providerId="LiveId" clId="{6C13CF46-86F2-4509-A0CD-1F7D4A032CA2}" dt="2020-11-02T01:08:42.198" v="25332" actId="22"/>
        <pc:sldMkLst>
          <pc:docMk/>
          <pc:sldMk cId="2996328713" sldId="346"/>
        </pc:sldMkLst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4" creationId="{A99A47B4-E10A-4FC7-8F10-52DA8D20EEF4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5" creationId="{158D0AA9-44A4-40D2-96BC-5C1CB5E29B22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6" creationId="{30F1D70D-2144-4E3A-A57D-51A2F7538384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7" creationId="{DEEB8E5B-6684-4443-BDA5-37190584291A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9" creationId="{4590E756-339F-4D4C-9FFA-2DE345B08012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10" creationId="{4B7AA61A-BD54-4434-B13D-4BB1690808A4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11" creationId="{B498EDF0-CE96-4DF9-90EA-21B70EFEAEC2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12" creationId="{3CFAC2E4-B258-4852-8325-7647560E7704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13" creationId="{BED9A91F-8273-4FAF-8A28-9A996EE674E4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14" creationId="{A9DD6628-2AAA-4939-84DB-2F70067223BE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15" creationId="{3838DC28-66E9-40B4-B533-A4DCBA238EAD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16" creationId="{166EB7B6-9782-473C-960A-746115E3D2C2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17" creationId="{5906566B-B56D-462F-A53F-7D5088D5D1E5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18" creationId="{FEAA0090-4B8A-4547-AE2D-08F0B78E4BDC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19" creationId="{902DE683-7FFF-4F95-9405-6616CE566031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20" creationId="{AA7E42F0-0D66-4076-8191-B17B9365B285}"/>
          </ac:spMkLst>
        </pc:spChg>
        <pc:spChg chg="mod">
          <ac:chgData name="소 민환" userId="367441008b9a3a76" providerId="LiveId" clId="{6C13CF46-86F2-4509-A0CD-1F7D4A032CA2}" dt="2020-10-21T10:05:07.322" v="8478" actId="207"/>
          <ac:spMkLst>
            <pc:docMk/>
            <pc:sldMk cId="2996328713" sldId="346"/>
            <ac:spMk id="21" creationId="{F2B24373-F6FE-4D1B-9B88-34C11D8D6A0E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22" creationId="{E3F621CE-83AB-4AB3-89C6-4C6E17834FB5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23" creationId="{1F3A3440-2D51-4286-BBB9-90906B36E170}"/>
          </ac:spMkLst>
        </pc:spChg>
        <pc:spChg chg="mod">
          <ac:chgData name="소 민환" userId="367441008b9a3a76" providerId="LiveId" clId="{6C13CF46-86F2-4509-A0CD-1F7D4A032CA2}" dt="2020-10-21T10:04:43.479" v="8476" actId="207"/>
          <ac:spMkLst>
            <pc:docMk/>
            <pc:sldMk cId="2996328713" sldId="346"/>
            <ac:spMk id="24" creationId="{B6F7553A-A969-456E-B059-BD808DA26195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25" creationId="{F64193E2-F613-4855-B0CE-DD9CA8D07242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26" creationId="{CF8675B8-518F-45F2-B39F-A3F5665A18E5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27" creationId="{206610DE-4EA6-48A2-8C12-F3845659C76D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28" creationId="{9C9420B4-9BBC-47A4-B848-91D87D95EA8B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29" creationId="{4F87C39A-7E04-428B-BFC7-0EEA7A36B1A9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30" creationId="{05F9A953-A770-452E-B45A-9995DA16A134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31" creationId="{7B06F271-39D3-4036-973D-493FADC96333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32" creationId="{A632310F-4ADE-45D0-A55E-7B3479403D8B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33" creationId="{629A4343-4F5F-493B-AB5D-DF8F6AF4345E}"/>
          </ac:spMkLst>
        </pc:spChg>
        <pc:spChg chg="mod">
          <ac:chgData name="소 민환" userId="367441008b9a3a76" providerId="LiveId" clId="{6C13CF46-86F2-4509-A0CD-1F7D4A032CA2}" dt="2020-10-21T10:04:09.339" v="8470" actId="20577"/>
          <ac:spMkLst>
            <pc:docMk/>
            <pc:sldMk cId="2996328713" sldId="346"/>
            <ac:spMk id="35" creationId="{03FF1E1F-E9A2-4907-BDFC-535B8BDB407A}"/>
          </ac:spMkLst>
        </pc:spChg>
        <pc:spChg chg="add">
          <ac:chgData name="소 민환" userId="367441008b9a3a76" providerId="LiveId" clId="{6C13CF46-86F2-4509-A0CD-1F7D4A032CA2}" dt="2020-11-02T01:08:42.198" v="25332" actId="22"/>
          <ac:spMkLst>
            <pc:docMk/>
            <pc:sldMk cId="2996328713" sldId="346"/>
            <ac:spMk id="36" creationId="{946DAE24-4FE5-4F0F-9562-F739D0C96786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39" creationId="{B141CCF5-FBF9-438F-A4CB-B384EFFBB1AA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41" creationId="{2DB046D9-79E7-4862-9603-B78501BB7398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43" creationId="{EF7EF197-B6D9-4828-AFBE-30C842746D09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44" creationId="{F889DD80-17E1-440A-8D86-3ABDD43B0CE5}"/>
          </ac:spMkLst>
        </pc:spChg>
        <pc:spChg chg="del mod">
          <ac:chgData name="소 민환" userId="367441008b9a3a76" providerId="LiveId" clId="{6C13CF46-86F2-4509-A0CD-1F7D4A032CA2}" dt="2020-10-17T09:59:24.561" v="3283" actId="478"/>
          <ac:spMkLst>
            <pc:docMk/>
            <pc:sldMk cId="2996328713" sldId="346"/>
            <ac:spMk id="46" creationId="{8D6769D2-C5A0-42A6-8E00-159D7E45D07D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47" creationId="{C6F7D9BC-15B9-49F5-AA27-B750C528CCD0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48" creationId="{D7D207EC-EFA1-4D6F-B780-46652885ADB6}"/>
          </ac:spMkLst>
        </pc:spChg>
        <pc:spChg chg="mod">
          <ac:chgData name="소 민환" userId="367441008b9a3a76" providerId="LiveId" clId="{6C13CF46-86F2-4509-A0CD-1F7D4A032CA2}" dt="2020-10-17T10:30:03.063" v="3511" actId="208"/>
          <ac:spMkLst>
            <pc:docMk/>
            <pc:sldMk cId="2996328713" sldId="346"/>
            <ac:spMk id="49" creationId="{C871EA2B-AB98-49FD-B7F7-657501AAEE92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50" creationId="{C7AE6EED-0545-47F3-A688-607476339A78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51" creationId="{86174F91-5497-4AC3-B563-42CB99C9D27B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52" creationId="{7DFC1629-FC30-47B7-8255-7658316A5D00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53" creationId="{DB4CCA25-9F5A-40D0-A56E-75C6C0F2A6CE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54" creationId="{A97909CA-F80B-4C2B-ACC1-AF9800CB27B5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55" creationId="{91B89155-6A04-4D01-9CBD-9C69AE96AB29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56" creationId="{E4BE49C8-F160-4153-A698-7A29075D3F76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57" creationId="{6FF8955A-EA29-4F54-B4C0-F9D4A753D331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60" creationId="{B0B04B16-56F2-4787-8542-7E18FF5A9D78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61" creationId="{5C0CB2CF-CFED-4894-8C57-05FC0B732B8A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64" creationId="{25F101C9-531F-4CB5-84FC-F8E7C21F3AF6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65" creationId="{5512164A-95B1-46D5-B7C2-E6620008A93E}"/>
          </ac:spMkLst>
        </pc:spChg>
        <pc:spChg chg="add mod">
          <ac:chgData name="소 민환" userId="367441008b9a3a76" providerId="LiveId" clId="{6C13CF46-86F2-4509-A0CD-1F7D4A032CA2}" dt="2020-10-21T09:59:29.635" v="8324"/>
          <ac:spMkLst>
            <pc:docMk/>
            <pc:sldMk cId="2996328713" sldId="346"/>
            <ac:spMk id="65" creationId="{C0DBF543-E2EF-44C3-9D8E-5B17B79ABEC7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66" creationId="{C5C3118A-3F53-4448-AA4D-B161F5B81904}"/>
          </ac:spMkLst>
        </pc:spChg>
        <pc:spChg chg="add mod">
          <ac:chgData name="소 민환" userId="367441008b9a3a76" providerId="LiveId" clId="{6C13CF46-86F2-4509-A0CD-1F7D4A032CA2}" dt="2020-10-21T10:05:12.543" v="8479" actId="1076"/>
          <ac:spMkLst>
            <pc:docMk/>
            <pc:sldMk cId="2996328713" sldId="346"/>
            <ac:spMk id="66" creationId="{E9886BC3-B4DB-4DC7-8F0B-F62078941F78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67" creationId="{A341E330-727E-4B97-9AC6-063B59961AA2}"/>
          </ac:spMkLst>
        </pc:spChg>
        <pc:spChg chg="add mod">
          <ac:chgData name="소 민환" userId="367441008b9a3a76" providerId="LiveId" clId="{6C13CF46-86F2-4509-A0CD-1F7D4A032CA2}" dt="2020-10-21T09:59:29.635" v="8324"/>
          <ac:spMkLst>
            <pc:docMk/>
            <pc:sldMk cId="2996328713" sldId="346"/>
            <ac:spMk id="68" creationId="{B4B14F0D-C905-4CA5-9C66-DB8F83D81325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69" creationId="{D7FC197B-CCFA-4EAF-ADD9-D689C994C49C}"/>
          </ac:spMkLst>
        </pc:spChg>
        <pc:spChg chg="add mod">
          <ac:chgData name="소 민환" userId="367441008b9a3a76" providerId="LiveId" clId="{6C13CF46-86F2-4509-A0CD-1F7D4A032CA2}" dt="2020-10-21T09:59:29.635" v="8324"/>
          <ac:spMkLst>
            <pc:docMk/>
            <pc:sldMk cId="2996328713" sldId="346"/>
            <ac:spMk id="70" creationId="{B9527A1E-FC0F-4923-AEB0-47C64D836E41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70" creationId="{E9A76C24-2358-4D27-9E01-532DB1A479AB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71" creationId="{C2B7B847-86FE-4C3E-BA64-E0CA01C0ED5A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72" creationId="{1CD997E4-7BAE-4A83-8FEB-A7589549857B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73" creationId="{8AF6A6AE-9127-49BE-80D1-7D4F714F3F10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74" creationId="{ABD531D4-D41C-495E-8456-378401039292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75" creationId="{04F4414B-1575-4E50-8C36-E3501A3ADD84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76" creationId="{577BC088-0A51-479E-87B8-A4B43ADAE166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77" creationId="{E43A031D-4F28-4D91-803F-4D96E6C7A5FC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78" creationId="{4A8FA991-2299-4787-8C6C-0E06B4F6D235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79" creationId="{330CE27F-B131-48C3-87BF-93DCFC88D195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80" creationId="{CD91D1C5-490B-4DEB-941F-2A4BB9E13FC6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81" creationId="{53F7277A-9442-4695-A1D0-F2232E276F39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82" creationId="{E3AC5B84-CBC0-40C0-A79F-95ED014588E4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83" creationId="{2CA20498-BBD8-4DEC-9886-7ADED9E91024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84" creationId="{6DFCF6EA-0BE1-44B5-8B7E-F0C2FB35C74C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85" creationId="{87303F17-E90E-4CC3-9118-8C2CF21D0BEE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86" creationId="{46247386-2FB1-46BE-8B98-EC5A00744331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87" creationId="{987AE62A-6FCB-415B-A748-B15C3081C5B8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88" creationId="{C96481EE-29AB-479F-BE31-91DA7B418E90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89" creationId="{97AC2CC9-0614-4536-97EC-E78150886A01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90" creationId="{2BACB2FD-EA1C-4DE4-842D-4AA4D42B9512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91" creationId="{9616EBC6-686E-46BF-9D80-DAA5C71C1594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92" creationId="{FB85766D-28AE-4CC3-8D35-4E545F26CA8F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93" creationId="{C4D47B1F-F134-4D22-8EF9-DC9C0E5D8E10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95" creationId="{A82C849B-4229-40DE-92B2-B5F3C741AEBF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99" creationId="{362EC2BA-AB53-49B8-B023-01C6206C642E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101" creationId="{A36E7C96-4922-4668-8AA8-928AAC3059B8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103" creationId="{FC362033-769D-4A53-8BAB-71160B32CCB5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104" creationId="{76EF4855-F7B6-4AD6-BB81-BB069D71A749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106" creationId="{8D8EC017-461B-430B-A3AF-2E6E3CE765E0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107" creationId="{DE53E7F3-A332-45AB-860F-CCFBE9E8F229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108" creationId="{35C42459-3FAF-433A-A3E5-DABDF54A0980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109" creationId="{D69705D9-21E5-4800-9DCE-FD0892722B9A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110" creationId="{44E48726-C3A1-4626-B5E7-4720F22E7A2F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111" creationId="{5914B7D2-7B20-4FEB-AF6D-D46725521FD7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112" creationId="{E3CAAF8B-B4DA-4540-A63E-6D52CC08B51A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113" creationId="{28816D7C-8666-4890-9F49-B549B81AF80A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114" creationId="{67E46234-381B-461A-B84D-48920B20BA92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115" creationId="{7C4A1A96-936F-43CF-B576-58BBC726EE05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116" creationId="{3872BFFF-1411-4CB0-968A-9E2E8D8165B8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117" creationId="{61C0CE16-CE54-4077-9576-F68278AFB80B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120" creationId="{6156C59C-E931-4B6F-9038-179C156BE920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121" creationId="{4D810CB6-E5C4-4664-9770-96B16395D931}"/>
          </ac:spMkLst>
        </pc:spChg>
        <pc:spChg chg="add mod">
          <ac:chgData name="소 민환" userId="367441008b9a3a76" providerId="LiveId" clId="{6C13CF46-86F2-4509-A0CD-1F7D4A032CA2}" dt="2020-10-17T10:00:20.582" v="3294" actId="164"/>
          <ac:spMkLst>
            <pc:docMk/>
            <pc:sldMk cId="2996328713" sldId="346"/>
            <ac:spMk id="123" creationId="{D37C3A93-E438-4D04-A103-CA8861BA4A7A}"/>
          </ac:spMkLst>
        </pc:spChg>
        <pc:spChg chg="add mod">
          <ac:chgData name="소 민환" userId="367441008b9a3a76" providerId="LiveId" clId="{6C13CF46-86F2-4509-A0CD-1F7D4A032CA2}" dt="2020-10-17T10:00:20.582" v="3294" actId="164"/>
          <ac:spMkLst>
            <pc:docMk/>
            <pc:sldMk cId="2996328713" sldId="346"/>
            <ac:spMk id="125" creationId="{E31814C3-4C07-4052-807C-EDEDF139FEAD}"/>
          </ac:spMkLst>
        </pc:spChg>
        <pc:spChg chg="add mod">
          <ac:chgData name="소 민환" userId="367441008b9a3a76" providerId="LiveId" clId="{6C13CF46-86F2-4509-A0CD-1F7D4A032CA2}" dt="2020-10-17T10:02:32.998" v="3353" actId="164"/>
          <ac:spMkLst>
            <pc:docMk/>
            <pc:sldMk cId="2996328713" sldId="346"/>
            <ac:spMk id="136" creationId="{FDEB3253-A6B0-4E6A-A99C-9F0F9BE644AF}"/>
          </ac:spMkLst>
        </pc:spChg>
        <pc:grpChg chg="add mod">
          <ac:chgData name="소 민환" userId="367441008b9a3a76" providerId="LiveId" clId="{6C13CF46-86F2-4509-A0CD-1F7D4A032CA2}" dt="2020-10-17T10:00:20.582" v="3294" actId="164"/>
          <ac:grpSpMkLst>
            <pc:docMk/>
            <pc:sldMk cId="2996328713" sldId="346"/>
            <ac:grpSpMk id="2" creationId="{6CE34A5B-EDE5-4E0B-B30F-FE1C9510954A}"/>
          </ac:grpSpMkLst>
        </pc:grpChg>
        <pc:grpChg chg="mod">
          <ac:chgData name="소 민환" userId="367441008b9a3a76" providerId="LiveId" clId="{6C13CF46-86F2-4509-A0CD-1F7D4A032CA2}" dt="2020-10-17T09:59:05.789" v="3282"/>
          <ac:grpSpMkLst>
            <pc:docMk/>
            <pc:sldMk cId="2996328713" sldId="346"/>
            <ac:grpSpMk id="3" creationId="{58D9520A-C859-456F-B093-3F0E53BC67A8}"/>
          </ac:grpSpMkLst>
        </pc:grpChg>
        <pc:grpChg chg="mod">
          <ac:chgData name="소 민환" userId="367441008b9a3a76" providerId="LiveId" clId="{6C13CF46-86F2-4509-A0CD-1F7D4A032CA2}" dt="2020-10-17T09:59:05.789" v="3282"/>
          <ac:grpSpMkLst>
            <pc:docMk/>
            <pc:sldMk cId="2996328713" sldId="346"/>
            <ac:grpSpMk id="8" creationId="{908F0E57-6E57-4F65-A7AC-8D66089B6E58}"/>
          </ac:grpSpMkLst>
        </pc:grpChg>
        <pc:grpChg chg="mod">
          <ac:chgData name="소 민환" userId="367441008b9a3a76" providerId="LiveId" clId="{6C13CF46-86F2-4509-A0CD-1F7D4A032CA2}" dt="2020-10-17T09:59:05.789" v="3282"/>
          <ac:grpSpMkLst>
            <pc:docMk/>
            <pc:sldMk cId="2996328713" sldId="346"/>
            <ac:grpSpMk id="34" creationId="{C65D6CA0-20D5-4DBE-828E-43B91DB5B951}"/>
          </ac:grpSpMkLst>
        </pc:grpChg>
        <pc:grpChg chg="mod">
          <ac:chgData name="소 민환" userId="367441008b9a3a76" providerId="LiveId" clId="{6C13CF46-86F2-4509-A0CD-1F7D4A032CA2}" dt="2020-10-17T09:59:05.789" v="3282"/>
          <ac:grpSpMkLst>
            <pc:docMk/>
            <pc:sldMk cId="2996328713" sldId="346"/>
            <ac:grpSpMk id="38" creationId="{D303B47E-FDF7-4DCD-982E-CB37D8F5FF85}"/>
          </ac:grpSpMkLst>
        </pc:grpChg>
        <pc:grpChg chg="mod">
          <ac:chgData name="소 민환" userId="367441008b9a3a76" providerId="LiveId" clId="{6C13CF46-86F2-4509-A0CD-1F7D4A032CA2}" dt="2020-10-17T09:59:05.789" v="3282"/>
          <ac:grpSpMkLst>
            <pc:docMk/>
            <pc:sldMk cId="2996328713" sldId="346"/>
            <ac:grpSpMk id="40" creationId="{8878F8F8-6FFF-4002-B753-F682AD5C345B}"/>
          </ac:grpSpMkLst>
        </pc:grpChg>
        <pc:grpChg chg="mod">
          <ac:chgData name="소 민환" userId="367441008b9a3a76" providerId="LiveId" clId="{6C13CF46-86F2-4509-A0CD-1F7D4A032CA2}" dt="2020-10-17T09:59:05.789" v="3282"/>
          <ac:grpSpMkLst>
            <pc:docMk/>
            <pc:sldMk cId="2996328713" sldId="346"/>
            <ac:grpSpMk id="45" creationId="{8BFF4EC1-5252-4795-9579-8079EF87B857}"/>
          </ac:grpSpMkLst>
        </pc:grpChg>
        <pc:grpChg chg="add del mod">
          <ac:chgData name="소 민환" userId="367441008b9a3a76" providerId="LiveId" clId="{6C13CF46-86F2-4509-A0CD-1F7D4A032CA2}" dt="2020-10-17T09:59:33.004" v="3286"/>
          <ac:grpSpMkLst>
            <pc:docMk/>
            <pc:sldMk cId="2996328713" sldId="346"/>
            <ac:grpSpMk id="62" creationId="{FBDB9557-D3FB-4CD9-A929-6EB2CCAEAA39}"/>
          </ac:grpSpMkLst>
        </pc:grpChg>
        <pc:grpChg chg="mod">
          <ac:chgData name="소 민환" userId="367441008b9a3a76" providerId="LiveId" clId="{6C13CF46-86F2-4509-A0CD-1F7D4A032CA2}" dt="2020-10-17T09:59:32.035" v="3285"/>
          <ac:grpSpMkLst>
            <pc:docMk/>
            <pc:sldMk cId="2996328713" sldId="346"/>
            <ac:grpSpMk id="63" creationId="{0FFACC62-FDA9-416F-A290-71F34699D5DA}"/>
          </ac:grpSpMkLst>
        </pc:grpChg>
        <pc:grpChg chg="mod">
          <ac:chgData name="소 민환" userId="367441008b9a3a76" providerId="LiveId" clId="{6C13CF46-86F2-4509-A0CD-1F7D4A032CA2}" dt="2020-10-17T09:59:32.035" v="3285"/>
          <ac:grpSpMkLst>
            <pc:docMk/>
            <pc:sldMk cId="2996328713" sldId="346"/>
            <ac:grpSpMk id="68" creationId="{7D80C506-72AE-40F7-93B5-810B89823F23}"/>
          </ac:grpSpMkLst>
        </pc:grpChg>
        <pc:grpChg chg="mod">
          <ac:chgData name="소 민환" userId="367441008b9a3a76" providerId="LiveId" clId="{6C13CF46-86F2-4509-A0CD-1F7D4A032CA2}" dt="2020-10-17T09:59:32.035" v="3285"/>
          <ac:grpSpMkLst>
            <pc:docMk/>
            <pc:sldMk cId="2996328713" sldId="346"/>
            <ac:grpSpMk id="94" creationId="{FC732A2D-9B98-413F-942A-462896EC4D09}"/>
          </ac:grpSpMkLst>
        </pc:grpChg>
        <pc:grpChg chg="mod">
          <ac:chgData name="소 민환" userId="367441008b9a3a76" providerId="LiveId" clId="{6C13CF46-86F2-4509-A0CD-1F7D4A032CA2}" dt="2020-10-17T09:59:32.035" v="3285"/>
          <ac:grpSpMkLst>
            <pc:docMk/>
            <pc:sldMk cId="2996328713" sldId="346"/>
            <ac:grpSpMk id="98" creationId="{46279243-B916-46FD-9236-CAF9F509FAAB}"/>
          </ac:grpSpMkLst>
        </pc:grpChg>
        <pc:grpChg chg="mod">
          <ac:chgData name="소 민환" userId="367441008b9a3a76" providerId="LiveId" clId="{6C13CF46-86F2-4509-A0CD-1F7D4A032CA2}" dt="2020-10-17T09:59:32.035" v="3285"/>
          <ac:grpSpMkLst>
            <pc:docMk/>
            <pc:sldMk cId="2996328713" sldId="346"/>
            <ac:grpSpMk id="100" creationId="{5C3AE7E2-39EB-4DCD-8057-0CDCBA612B07}"/>
          </ac:grpSpMkLst>
        </pc:grpChg>
        <pc:grpChg chg="mod">
          <ac:chgData name="소 민환" userId="367441008b9a3a76" providerId="LiveId" clId="{6C13CF46-86F2-4509-A0CD-1F7D4A032CA2}" dt="2020-10-17T09:59:32.035" v="3285"/>
          <ac:grpSpMkLst>
            <pc:docMk/>
            <pc:sldMk cId="2996328713" sldId="346"/>
            <ac:grpSpMk id="105" creationId="{7F4A7771-9441-40E5-BC12-0D5CAF03387B}"/>
          </ac:grpSpMkLst>
        </pc:grpChg>
        <pc:grpChg chg="add mod">
          <ac:chgData name="소 민환" userId="367441008b9a3a76" providerId="LiveId" clId="{6C13CF46-86F2-4509-A0CD-1F7D4A032CA2}" dt="2020-10-17T10:02:32.998" v="3353" actId="164"/>
          <ac:grpSpMkLst>
            <pc:docMk/>
            <pc:sldMk cId="2996328713" sldId="346"/>
            <ac:grpSpMk id="134" creationId="{5A850C46-10A4-466C-82ED-15903A6A64CA}"/>
          </ac:grpSpMkLst>
        </pc:grpChg>
        <pc:grpChg chg="add mod">
          <ac:chgData name="소 민환" userId="367441008b9a3a76" providerId="LiveId" clId="{6C13CF46-86F2-4509-A0CD-1F7D4A032CA2}" dt="2020-10-21T10:04:17.850" v="8472" actId="1076"/>
          <ac:grpSpMkLst>
            <pc:docMk/>
            <pc:sldMk cId="2996328713" sldId="346"/>
            <ac:grpSpMk id="137" creationId="{FD8C3AA1-6659-491F-924C-D471F1FB76E4}"/>
          </ac:grpSpMkLst>
        </pc:grpChg>
        <pc:picChg chg="del mod">
          <ac:chgData name="소 민환" userId="367441008b9a3a76" providerId="LiveId" clId="{6C13CF46-86F2-4509-A0CD-1F7D4A032CA2}" dt="2020-10-17T10:00:16.746" v="3292" actId="478"/>
          <ac:picMkLst>
            <pc:docMk/>
            <pc:sldMk cId="2996328713" sldId="346"/>
            <ac:picMk id="36" creationId="{D2350020-D04D-4B42-AD9A-8045DB98F99D}"/>
          </ac:picMkLst>
        </pc:picChg>
        <pc:picChg chg="del mod">
          <ac:chgData name="소 민환" userId="367441008b9a3a76" providerId="LiveId" clId="{6C13CF46-86F2-4509-A0CD-1F7D4A032CA2}" dt="2020-10-17T10:00:18.368" v="3293" actId="478"/>
          <ac:picMkLst>
            <pc:docMk/>
            <pc:sldMk cId="2996328713" sldId="346"/>
            <ac:picMk id="37" creationId="{A20916C8-5639-4871-85AF-71B3A2C1BEA4}"/>
          </ac:picMkLst>
        </pc:picChg>
        <pc:picChg chg="mod">
          <ac:chgData name="소 민환" userId="367441008b9a3a76" providerId="LiveId" clId="{6C13CF46-86F2-4509-A0CD-1F7D4A032CA2}" dt="2020-10-17T09:59:32.035" v="3285"/>
          <ac:picMkLst>
            <pc:docMk/>
            <pc:sldMk cId="2996328713" sldId="346"/>
            <ac:picMk id="96" creationId="{A4E95EC8-72FA-4C62-970E-F933C66F0E23}"/>
          </ac:picMkLst>
        </pc:picChg>
        <pc:picChg chg="mod">
          <ac:chgData name="소 민환" userId="367441008b9a3a76" providerId="LiveId" clId="{6C13CF46-86F2-4509-A0CD-1F7D4A032CA2}" dt="2020-10-17T09:59:32.035" v="3285"/>
          <ac:picMkLst>
            <pc:docMk/>
            <pc:sldMk cId="2996328713" sldId="346"/>
            <ac:picMk id="97" creationId="{38414DF9-2CFA-4D65-9DC7-7820FF7D0A8E}"/>
          </ac:picMkLst>
        </pc:picChg>
        <pc:picChg chg="add del">
          <ac:chgData name="소 민환" userId="367441008b9a3a76" providerId="LiveId" clId="{6C13CF46-86F2-4509-A0CD-1F7D4A032CA2}" dt="2020-10-17T10:00:01.301" v="3290" actId="22"/>
          <ac:picMkLst>
            <pc:docMk/>
            <pc:sldMk cId="2996328713" sldId="346"/>
            <ac:picMk id="127" creationId="{FF25D112-043E-4F6E-8991-6866FCD0CABC}"/>
          </ac:picMkLst>
        </pc:picChg>
        <pc:picChg chg="add del">
          <ac:chgData name="소 민환" userId="367441008b9a3a76" providerId="LiveId" clId="{6C13CF46-86F2-4509-A0CD-1F7D4A032CA2}" dt="2020-10-17T10:00:01.301" v="3290" actId="22"/>
          <ac:picMkLst>
            <pc:docMk/>
            <pc:sldMk cId="2996328713" sldId="346"/>
            <ac:picMk id="129" creationId="{705BC165-B5A8-4088-B09C-A4BEB6CCD3F0}"/>
          </ac:picMkLst>
        </pc:picChg>
        <pc:picChg chg="add mod">
          <ac:chgData name="소 민환" userId="367441008b9a3a76" providerId="LiveId" clId="{6C13CF46-86F2-4509-A0CD-1F7D4A032CA2}" dt="2020-10-17T10:00:20.582" v="3294" actId="164"/>
          <ac:picMkLst>
            <pc:docMk/>
            <pc:sldMk cId="2996328713" sldId="346"/>
            <ac:picMk id="131" creationId="{7080D3F7-21F4-4940-8E0E-A3D012074353}"/>
          </ac:picMkLst>
        </pc:picChg>
        <pc:picChg chg="add mod">
          <ac:chgData name="소 민환" userId="367441008b9a3a76" providerId="LiveId" clId="{6C13CF46-86F2-4509-A0CD-1F7D4A032CA2}" dt="2020-10-17T10:00:20.582" v="3294" actId="164"/>
          <ac:picMkLst>
            <pc:docMk/>
            <pc:sldMk cId="2996328713" sldId="346"/>
            <ac:picMk id="133" creationId="{633C0081-856B-4F5E-8EF6-222F65E5BDED}"/>
          </ac:picMkLst>
        </pc:picChg>
        <pc:cxnChg chg="del mod">
          <ac:chgData name="소 민환" userId="367441008b9a3a76" providerId="LiveId" clId="{6C13CF46-86F2-4509-A0CD-1F7D4A032CA2}" dt="2020-10-17T09:59:26.573" v="3284" actId="478"/>
          <ac:cxnSpMkLst>
            <pc:docMk/>
            <pc:sldMk cId="2996328713" sldId="346"/>
            <ac:cxnSpMk id="42" creationId="{C970E526-D77E-42DF-8B7A-76775B290738}"/>
          </ac:cxnSpMkLst>
        </pc:cxnChg>
        <pc:cxnChg chg="mod">
          <ac:chgData name="소 민환" userId="367441008b9a3a76" providerId="LiveId" clId="{6C13CF46-86F2-4509-A0CD-1F7D4A032CA2}" dt="2020-10-17T09:59:05.789" v="3282"/>
          <ac:cxnSpMkLst>
            <pc:docMk/>
            <pc:sldMk cId="2996328713" sldId="346"/>
            <ac:cxnSpMk id="58" creationId="{99F7411E-A00D-49A2-8EA9-E52F68D095FE}"/>
          </ac:cxnSpMkLst>
        </pc:cxnChg>
        <pc:cxnChg chg="mod">
          <ac:chgData name="소 민환" userId="367441008b9a3a76" providerId="LiveId" clId="{6C13CF46-86F2-4509-A0CD-1F7D4A032CA2}" dt="2020-10-17T09:59:05.789" v="3282"/>
          <ac:cxnSpMkLst>
            <pc:docMk/>
            <pc:sldMk cId="2996328713" sldId="346"/>
            <ac:cxnSpMk id="59" creationId="{58AEE3BB-6D3D-4B53-B9EC-E6B76913F9CC}"/>
          </ac:cxnSpMkLst>
        </pc:cxnChg>
        <pc:cxnChg chg="add mod">
          <ac:chgData name="소 민환" userId="367441008b9a3a76" providerId="LiveId" clId="{6C13CF46-86F2-4509-A0CD-1F7D4A032CA2}" dt="2020-10-21T10:05:12.543" v="8479" actId="1076"/>
          <ac:cxnSpMkLst>
            <pc:docMk/>
            <pc:sldMk cId="2996328713" sldId="346"/>
            <ac:cxnSpMk id="67" creationId="{B8A2FFCD-11BE-4E7F-ACFD-0B8182A357D3}"/>
          </ac:cxnSpMkLst>
        </pc:cxnChg>
        <pc:cxnChg chg="add mod">
          <ac:chgData name="소 민환" userId="367441008b9a3a76" providerId="LiveId" clId="{6C13CF46-86F2-4509-A0CD-1F7D4A032CA2}" dt="2020-10-21T09:59:29.635" v="8324"/>
          <ac:cxnSpMkLst>
            <pc:docMk/>
            <pc:sldMk cId="2996328713" sldId="346"/>
            <ac:cxnSpMk id="69" creationId="{C0FB8AE5-3B1A-40D3-85AC-B730B151FAE9}"/>
          </ac:cxnSpMkLst>
        </pc:cxnChg>
        <pc:cxnChg chg="mod">
          <ac:chgData name="소 민환" userId="367441008b9a3a76" providerId="LiveId" clId="{6C13CF46-86F2-4509-A0CD-1F7D4A032CA2}" dt="2020-10-17T09:59:32.035" v="3285"/>
          <ac:cxnSpMkLst>
            <pc:docMk/>
            <pc:sldMk cId="2996328713" sldId="346"/>
            <ac:cxnSpMk id="102" creationId="{4FBC5E38-A9B2-46EE-8A0C-689E65607430}"/>
          </ac:cxnSpMkLst>
        </pc:cxnChg>
        <pc:cxnChg chg="mod">
          <ac:chgData name="소 민환" userId="367441008b9a3a76" providerId="LiveId" clId="{6C13CF46-86F2-4509-A0CD-1F7D4A032CA2}" dt="2020-10-17T09:59:32.035" v="3285"/>
          <ac:cxnSpMkLst>
            <pc:docMk/>
            <pc:sldMk cId="2996328713" sldId="346"/>
            <ac:cxnSpMk id="118" creationId="{38C2943A-75E0-419C-9456-50D7D2763CB4}"/>
          </ac:cxnSpMkLst>
        </pc:cxnChg>
        <pc:cxnChg chg="mod">
          <ac:chgData name="소 민환" userId="367441008b9a3a76" providerId="LiveId" clId="{6C13CF46-86F2-4509-A0CD-1F7D4A032CA2}" dt="2020-10-17T09:59:32.035" v="3285"/>
          <ac:cxnSpMkLst>
            <pc:docMk/>
            <pc:sldMk cId="2996328713" sldId="346"/>
            <ac:cxnSpMk id="119" creationId="{A75074EC-1C01-4FB5-BA24-104049CED7DD}"/>
          </ac:cxnSpMkLst>
        </pc:cxnChg>
      </pc:sldChg>
      <pc:sldChg chg="addSp delSp modSp new mod">
        <pc:chgData name="소 민환" userId="367441008b9a3a76" providerId="LiveId" clId="{6C13CF46-86F2-4509-A0CD-1F7D4A032CA2}" dt="2020-11-02T01:09:38.746" v="25367" actId="22"/>
        <pc:sldMkLst>
          <pc:docMk/>
          <pc:sldMk cId="4081104974" sldId="347"/>
        </pc:sldMkLst>
        <pc:spChg chg="add">
          <ac:chgData name="소 민환" userId="367441008b9a3a76" providerId="LiveId" clId="{6C13CF46-86F2-4509-A0CD-1F7D4A032CA2}" dt="2020-11-02T01:09:38.746" v="25367" actId="22"/>
          <ac:spMkLst>
            <pc:docMk/>
            <pc:sldMk cId="4081104974" sldId="347"/>
            <ac:spMk id="2" creationId="{426964EE-1753-4398-9527-BA7DB733A13E}"/>
          </ac:spMkLst>
        </pc:spChg>
        <pc:spChg chg="add del mod ord">
          <ac:chgData name="소 민환" userId="367441008b9a3a76" providerId="LiveId" clId="{6C13CF46-86F2-4509-A0CD-1F7D4A032CA2}" dt="2020-10-19T15:51:34.140" v="6659" actId="164"/>
          <ac:spMkLst>
            <pc:docMk/>
            <pc:sldMk cId="4081104974" sldId="347"/>
            <ac:spMk id="2" creationId="{C9220F54-12C2-4607-84AF-A1A92D158CBF}"/>
          </ac:spMkLst>
        </pc:spChg>
        <pc:spChg chg="add mod ord topLvl">
          <ac:chgData name="소 민환" userId="367441008b9a3a76" providerId="LiveId" clId="{6C13CF46-86F2-4509-A0CD-1F7D4A032CA2}" dt="2020-10-19T15:51:34.140" v="6659" actId="164"/>
          <ac:spMkLst>
            <pc:docMk/>
            <pc:sldMk cId="4081104974" sldId="347"/>
            <ac:spMk id="3" creationId="{A9646C03-AFF3-47FF-8BBD-C186B8DDA1EC}"/>
          </ac:spMkLst>
        </pc:spChg>
        <pc:spChg chg="add del mod">
          <ac:chgData name="소 민환" userId="367441008b9a3a76" providerId="LiveId" clId="{6C13CF46-86F2-4509-A0CD-1F7D4A032CA2}" dt="2020-10-17T14:44:19.286" v="3674" actId="478"/>
          <ac:spMkLst>
            <pc:docMk/>
            <pc:sldMk cId="4081104974" sldId="347"/>
            <ac:spMk id="3" creationId="{A96B30AC-499C-43AB-9645-8555EEF48FC3}"/>
          </ac:spMkLst>
        </pc:spChg>
        <pc:spChg chg="add del mod">
          <ac:chgData name="소 민환" userId="367441008b9a3a76" providerId="LiveId" clId="{6C13CF46-86F2-4509-A0CD-1F7D4A032CA2}" dt="2020-10-17T14:39:45.034" v="3640" actId="478"/>
          <ac:spMkLst>
            <pc:docMk/>
            <pc:sldMk cId="4081104974" sldId="347"/>
            <ac:spMk id="4" creationId="{89F9B539-0C0E-4DE7-AB09-B7DEE819D2C8}"/>
          </ac:spMkLst>
        </pc:spChg>
        <pc:spChg chg="add del mod">
          <ac:chgData name="소 민환" userId="367441008b9a3a76" providerId="LiveId" clId="{6C13CF46-86F2-4509-A0CD-1F7D4A032CA2}" dt="2020-10-18T13:53:49.701" v="5096" actId="478"/>
          <ac:spMkLst>
            <pc:docMk/>
            <pc:sldMk cId="4081104974" sldId="347"/>
            <ac:spMk id="5" creationId="{99904171-4C0F-41DB-9B96-109FAA74BD5D}"/>
          </ac:spMkLst>
        </pc:spChg>
        <pc:spChg chg="add del mod">
          <ac:chgData name="소 민환" userId="367441008b9a3a76" providerId="LiveId" clId="{6C13CF46-86F2-4509-A0CD-1F7D4A032CA2}" dt="2020-10-17T14:43:19.479" v="3665" actId="478"/>
          <ac:spMkLst>
            <pc:docMk/>
            <pc:sldMk cId="4081104974" sldId="347"/>
            <ac:spMk id="6" creationId="{918D9423-B910-464C-92D3-BFD08E7278AA}"/>
          </ac:spMkLst>
        </pc:spChg>
        <pc:spChg chg="add mod">
          <ac:chgData name="소 민환" userId="367441008b9a3a76" providerId="LiveId" clId="{6C13CF46-86F2-4509-A0CD-1F7D4A032CA2}" dt="2020-10-20T09:29:14.221" v="6687" actId="164"/>
          <ac:spMkLst>
            <pc:docMk/>
            <pc:sldMk cId="4081104974" sldId="347"/>
            <ac:spMk id="6" creationId="{D095CCB7-BBA6-4AA7-BC65-9A8D2FAA1883}"/>
          </ac:spMkLst>
        </pc:spChg>
        <pc:spChg chg="add del mod">
          <ac:chgData name="소 민환" userId="367441008b9a3a76" providerId="LiveId" clId="{6C13CF46-86F2-4509-A0CD-1F7D4A032CA2}" dt="2020-10-17T14:44:20.745" v="3675" actId="478"/>
          <ac:spMkLst>
            <pc:docMk/>
            <pc:sldMk cId="4081104974" sldId="347"/>
            <ac:spMk id="7" creationId="{AA779E67-04CE-4927-8049-5DC5CE9DDF5D}"/>
          </ac:spMkLst>
        </pc:spChg>
        <pc:spChg chg="add mod ord topLvl">
          <ac:chgData name="소 민환" userId="367441008b9a3a76" providerId="LiveId" clId="{6C13CF46-86F2-4509-A0CD-1F7D4A032CA2}" dt="2020-10-19T15:51:34.140" v="6659" actId="164"/>
          <ac:spMkLst>
            <pc:docMk/>
            <pc:sldMk cId="4081104974" sldId="347"/>
            <ac:spMk id="10" creationId="{5318E51C-DC62-42E5-AA64-B0BF8DD67ED8}"/>
          </ac:spMkLst>
        </pc:spChg>
        <pc:spChg chg="add del mod">
          <ac:chgData name="소 민환" userId="367441008b9a3a76" providerId="LiveId" clId="{6C13CF46-86F2-4509-A0CD-1F7D4A032CA2}" dt="2020-10-19T14:33:12.899" v="6186" actId="478"/>
          <ac:spMkLst>
            <pc:docMk/>
            <pc:sldMk cId="4081104974" sldId="347"/>
            <ac:spMk id="11" creationId="{BE34C579-BC8F-45F6-8360-41C9B73DF6D5}"/>
          </ac:spMkLst>
        </pc:spChg>
        <pc:spChg chg="add del mod">
          <ac:chgData name="소 민환" userId="367441008b9a3a76" providerId="LiveId" clId="{6C13CF46-86F2-4509-A0CD-1F7D4A032CA2}" dt="2020-10-19T14:33:25.477" v="6190" actId="478"/>
          <ac:spMkLst>
            <pc:docMk/>
            <pc:sldMk cId="4081104974" sldId="347"/>
            <ac:spMk id="12" creationId="{27CBB0E3-0B34-4C8A-9519-9B426DA2FFC8}"/>
          </ac:spMkLst>
        </pc:spChg>
        <pc:spChg chg="add mod">
          <ac:chgData name="소 민환" userId="367441008b9a3a76" providerId="LiveId" clId="{6C13CF46-86F2-4509-A0CD-1F7D4A032CA2}" dt="2020-10-20T09:30:54.754" v="6730" actId="164"/>
          <ac:spMkLst>
            <pc:docMk/>
            <pc:sldMk cId="4081104974" sldId="347"/>
            <ac:spMk id="13" creationId="{DEA9B3B7-258C-4A38-91FE-003FF51E57B5}"/>
          </ac:spMkLst>
        </pc:spChg>
        <pc:spChg chg="add mod ord topLvl">
          <ac:chgData name="소 민환" userId="367441008b9a3a76" providerId="LiveId" clId="{6C13CF46-86F2-4509-A0CD-1F7D4A032CA2}" dt="2020-10-19T15:51:34.140" v="6659" actId="164"/>
          <ac:spMkLst>
            <pc:docMk/>
            <pc:sldMk cId="4081104974" sldId="347"/>
            <ac:spMk id="14" creationId="{F37A9921-8D13-45A3-9D3B-56F2D9473BA7}"/>
          </ac:spMkLst>
        </pc:spChg>
        <pc:spChg chg="add del mod">
          <ac:chgData name="소 민환" userId="367441008b9a3a76" providerId="LiveId" clId="{6C13CF46-86F2-4509-A0CD-1F7D4A032CA2}" dt="2020-10-19T14:36:12.851" v="6211"/>
          <ac:spMkLst>
            <pc:docMk/>
            <pc:sldMk cId="4081104974" sldId="347"/>
            <ac:spMk id="21" creationId="{A2B931E6-F991-4482-A9D8-6F372C9C2271}"/>
          </ac:spMkLst>
        </pc:spChg>
        <pc:spChg chg="add del">
          <ac:chgData name="소 민환" userId="367441008b9a3a76" providerId="LiveId" clId="{6C13CF46-86F2-4509-A0CD-1F7D4A032CA2}" dt="2020-10-19T14:36:12.851" v="6211"/>
          <ac:spMkLst>
            <pc:docMk/>
            <pc:sldMk cId="4081104974" sldId="347"/>
            <ac:spMk id="22" creationId="{584B489E-7747-4699-82CE-A9091883FB6A}"/>
          </ac:spMkLst>
        </pc:spChg>
        <pc:spChg chg="del mod">
          <ac:chgData name="소 민환" userId="367441008b9a3a76" providerId="LiveId" clId="{6C13CF46-86F2-4509-A0CD-1F7D4A032CA2}" dt="2020-10-19T14:37:07.848" v="6227"/>
          <ac:spMkLst>
            <pc:docMk/>
            <pc:sldMk cId="4081104974" sldId="347"/>
            <ac:spMk id="23" creationId="{9286ED52-0470-4EF6-9DF3-55C72F133471}"/>
          </ac:spMkLst>
        </pc:spChg>
        <pc:spChg chg="add mod">
          <ac:chgData name="소 민환" userId="367441008b9a3a76" providerId="LiveId" clId="{6C13CF46-86F2-4509-A0CD-1F7D4A032CA2}" dt="2020-10-20T10:08:14.958" v="6812" actId="1076"/>
          <ac:spMkLst>
            <pc:docMk/>
            <pc:sldMk cId="4081104974" sldId="347"/>
            <ac:spMk id="24" creationId="{4945B096-AE9B-4BB5-B608-7587A6BFFA0C}"/>
          </ac:spMkLst>
        </pc:spChg>
        <pc:spChg chg="add del mod">
          <ac:chgData name="소 민환" userId="367441008b9a3a76" providerId="LiveId" clId="{6C13CF46-86F2-4509-A0CD-1F7D4A032CA2}" dt="2020-10-19T14:37:07.848" v="6227"/>
          <ac:spMkLst>
            <pc:docMk/>
            <pc:sldMk cId="4081104974" sldId="347"/>
            <ac:spMk id="24" creationId="{7ECDFA77-606D-4496-9D65-C28EAB72DC5C}"/>
          </ac:spMkLst>
        </pc:spChg>
        <pc:spChg chg="mod ord topLvl">
          <ac:chgData name="소 민환" userId="367441008b9a3a76" providerId="LiveId" clId="{6C13CF46-86F2-4509-A0CD-1F7D4A032CA2}" dt="2020-10-19T15:51:34.140" v="6659" actId="164"/>
          <ac:spMkLst>
            <pc:docMk/>
            <pc:sldMk cId="4081104974" sldId="347"/>
            <ac:spMk id="25" creationId="{71565813-B987-45C0-A759-9427FA80C135}"/>
          </ac:spMkLst>
        </pc:spChg>
        <pc:spChg chg="add del mod">
          <ac:chgData name="소 민환" userId="367441008b9a3a76" providerId="LiveId" clId="{6C13CF46-86F2-4509-A0CD-1F7D4A032CA2}" dt="2020-10-19T14:42:06.158" v="6246" actId="478"/>
          <ac:spMkLst>
            <pc:docMk/>
            <pc:sldMk cId="4081104974" sldId="347"/>
            <ac:spMk id="26" creationId="{EDE2FF1A-BE64-416C-9B6B-B83C3FB16510}"/>
          </ac:spMkLst>
        </pc:spChg>
        <pc:spChg chg="add del mod">
          <ac:chgData name="소 민환" userId="367441008b9a3a76" providerId="LiveId" clId="{6C13CF46-86F2-4509-A0CD-1F7D4A032CA2}" dt="2020-10-19T14:44:55.996" v="6300"/>
          <ac:spMkLst>
            <pc:docMk/>
            <pc:sldMk cId="4081104974" sldId="347"/>
            <ac:spMk id="27" creationId="{8A9CC027-C14B-4BAE-B1F0-4826591DDF8B}"/>
          </ac:spMkLst>
        </pc:spChg>
        <pc:spChg chg="add del mod">
          <ac:chgData name="소 민환" userId="367441008b9a3a76" providerId="LiveId" clId="{6C13CF46-86F2-4509-A0CD-1F7D4A032CA2}" dt="2020-10-19T14:44:55.996" v="6300"/>
          <ac:spMkLst>
            <pc:docMk/>
            <pc:sldMk cId="4081104974" sldId="347"/>
            <ac:spMk id="28" creationId="{8B88EB2F-B309-4CF0-A360-9F165436CC14}"/>
          </ac:spMkLst>
        </pc:spChg>
        <pc:spChg chg="mod">
          <ac:chgData name="소 민환" userId="367441008b9a3a76" providerId="LiveId" clId="{6C13CF46-86F2-4509-A0CD-1F7D4A032CA2}" dt="2020-10-19T14:43:08.670" v="6264"/>
          <ac:spMkLst>
            <pc:docMk/>
            <pc:sldMk cId="4081104974" sldId="347"/>
            <ac:spMk id="29" creationId="{6BB23ABC-150A-42E3-9B81-A7848D65B7F3}"/>
          </ac:spMkLst>
        </pc:spChg>
        <pc:spChg chg="mod">
          <ac:chgData name="소 민환" userId="367441008b9a3a76" providerId="LiveId" clId="{6C13CF46-86F2-4509-A0CD-1F7D4A032CA2}" dt="2020-10-19T14:43:19.321" v="6269"/>
          <ac:spMkLst>
            <pc:docMk/>
            <pc:sldMk cId="4081104974" sldId="347"/>
            <ac:spMk id="30" creationId="{ABFC6DA0-F512-4BCB-861A-EE69C48FBA23}"/>
          </ac:spMkLst>
        </pc:spChg>
        <pc:spChg chg="mod">
          <ac:chgData name="소 민환" userId="367441008b9a3a76" providerId="LiveId" clId="{6C13CF46-86F2-4509-A0CD-1F7D4A032CA2}" dt="2020-10-19T14:44:30.978" v="6298"/>
          <ac:spMkLst>
            <pc:docMk/>
            <pc:sldMk cId="4081104974" sldId="347"/>
            <ac:spMk id="31" creationId="{7178DE39-542E-4F80-BCD7-97AA19A0E42D}"/>
          </ac:spMkLst>
        </pc:spChg>
        <pc:spChg chg="add del mod">
          <ac:chgData name="소 민환" userId="367441008b9a3a76" providerId="LiveId" clId="{6C13CF46-86F2-4509-A0CD-1F7D4A032CA2}" dt="2020-10-19T14:44:30.656" v="6297" actId="11529"/>
          <ac:spMkLst>
            <pc:docMk/>
            <pc:sldMk cId="4081104974" sldId="347"/>
            <ac:spMk id="32" creationId="{921FEA54-E066-466F-BCC0-67DD4BA3DFDD}"/>
          </ac:spMkLst>
        </pc:spChg>
        <pc:spChg chg="del mod">
          <ac:chgData name="소 민환" userId="367441008b9a3a76" providerId="LiveId" clId="{6C13CF46-86F2-4509-A0CD-1F7D4A032CA2}" dt="2020-10-19T14:45:31.959" v="6309"/>
          <ac:spMkLst>
            <pc:docMk/>
            <pc:sldMk cId="4081104974" sldId="347"/>
            <ac:spMk id="33" creationId="{510D8999-ED3A-4119-80B7-2197DDC2E6EC}"/>
          </ac:spMkLst>
        </pc:spChg>
        <pc:spChg chg="add del mod">
          <ac:chgData name="소 민환" userId="367441008b9a3a76" providerId="LiveId" clId="{6C13CF46-86F2-4509-A0CD-1F7D4A032CA2}" dt="2020-10-19T14:45:31.959" v="6309"/>
          <ac:spMkLst>
            <pc:docMk/>
            <pc:sldMk cId="4081104974" sldId="347"/>
            <ac:spMk id="34" creationId="{611BC497-334F-4C3E-B1D7-E95980E4553C}"/>
          </ac:spMkLst>
        </pc:spChg>
        <pc:spChg chg="del mod">
          <ac:chgData name="소 민환" userId="367441008b9a3a76" providerId="LiveId" clId="{6C13CF46-86F2-4509-A0CD-1F7D4A032CA2}" dt="2020-10-19T14:46:04.567" v="6317" actId="478"/>
          <ac:spMkLst>
            <pc:docMk/>
            <pc:sldMk cId="4081104974" sldId="347"/>
            <ac:spMk id="35" creationId="{2DF25D91-164B-45C2-975B-804038A92C4B}"/>
          </ac:spMkLst>
        </pc:spChg>
        <pc:spChg chg="add del mod">
          <ac:chgData name="소 민환" userId="367441008b9a3a76" providerId="LiveId" clId="{6C13CF46-86F2-4509-A0CD-1F7D4A032CA2}" dt="2020-10-19T14:46:03.947" v="6316" actId="478"/>
          <ac:spMkLst>
            <pc:docMk/>
            <pc:sldMk cId="4081104974" sldId="347"/>
            <ac:spMk id="36" creationId="{C2128B01-664E-4E89-8198-85A1D8BC96E9}"/>
          </ac:spMkLst>
        </pc:spChg>
        <pc:spChg chg="add del mod ord">
          <ac:chgData name="소 민환" userId="367441008b9a3a76" providerId="LiveId" clId="{6C13CF46-86F2-4509-A0CD-1F7D4A032CA2}" dt="2020-10-19T14:47:36.689" v="6349"/>
          <ac:spMkLst>
            <pc:docMk/>
            <pc:sldMk cId="4081104974" sldId="347"/>
            <ac:spMk id="37" creationId="{D7996E56-8072-4886-A96F-C7706898AF3C}"/>
          </ac:spMkLst>
        </pc:spChg>
        <pc:spChg chg="add del mod">
          <ac:chgData name="소 민환" userId="367441008b9a3a76" providerId="LiveId" clId="{6C13CF46-86F2-4509-A0CD-1F7D4A032CA2}" dt="2020-10-19T14:47:36.689" v="6349"/>
          <ac:spMkLst>
            <pc:docMk/>
            <pc:sldMk cId="4081104974" sldId="347"/>
            <ac:spMk id="38" creationId="{9F044C27-F469-4413-9F93-92E2602BF7FE}"/>
          </ac:spMkLst>
        </pc:spChg>
        <pc:spChg chg="del mod">
          <ac:chgData name="소 민환" userId="367441008b9a3a76" providerId="LiveId" clId="{6C13CF46-86F2-4509-A0CD-1F7D4A032CA2}" dt="2020-10-19T14:48:12.293" v="6354"/>
          <ac:spMkLst>
            <pc:docMk/>
            <pc:sldMk cId="4081104974" sldId="347"/>
            <ac:spMk id="39" creationId="{246E6D65-2702-4461-970A-D55B41C17A9A}"/>
          </ac:spMkLst>
        </pc:spChg>
        <pc:spChg chg="add del mod">
          <ac:chgData name="소 민환" userId="367441008b9a3a76" providerId="LiveId" clId="{6C13CF46-86F2-4509-A0CD-1F7D4A032CA2}" dt="2020-10-19T14:48:12.293" v="6354"/>
          <ac:spMkLst>
            <pc:docMk/>
            <pc:sldMk cId="4081104974" sldId="347"/>
            <ac:spMk id="40" creationId="{BEEE709D-4274-4255-B689-CEE704ADD72A}"/>
          </ac:spMkLst>
        </pc:spChg>
        <pc:spChg chg="del mod">
          <ac:chgData name="소 민환" userId="367441008b9a3a76" providerId="LiveId" clId="{6C13CF46-86F2-4509-A0CD-1F7D4A032CA2}" dt="2020-10-19T14:48:28.887" v="6357"/>
          <ac:spMkLst>
            <pc:docMk/>
            <pc:sldMk cId="4081104974" sldId="347"/>
            <ac:spMk id="41" creationId="{A5244406-6CC1-4116-BB9D-CD327868C8D3}"/>
          </ac:spMkLst>
        </pc:spChg>
        <pc:spChg chg="add del mod">
          <ac:chgData name="소 민환" userId="367441008b9a3a76" providerId="LiveId" clId="{6C13CF46-86F2-4509-A0CD-1F7D4A032CA2}" dt="2020-10-19T14:48:28.887" v="6357"/>
          <ac:spMkLst>
            <pc:docMk/>
            <pc:sldMk cId="4081104974" sldId="347"/>
            <ac:spMk id="42" creationId="{C9A4041E-DA45-440A-9A6E-2C63EBA8BEB4}"/>
          </ac:spMkLst>
        </pc:spChg>
        <pc:spChg chg="del mod">
          <ac:chgData name="소 민환" userId="367441008b9a3a76" providerId="LiveId" clId="{6C13CF46-86F2-4509-A0CD-1F7D4A032CA2}" dt="2020-10-19T14:49:05.121" v="6365"/>
          <ac:spMkLst>
            <pc:docMk/>
            <pc:sldMk cId="4081104974" sldId="347"/>
            <ac:spMk id="43" creationId="{313015DD-8C4A-440D-ACE1-E482A45D96DB}"/>
          </ac:spMkLst>
        </pc:spChg>
        <pc:spChg chg="add del mod">
          <ac:chgData name="소 민환" userId="367441008b9a3a76" providerId="LiveId" clId="{6C13CF46-86F2-4509-A0CD-1F7D4A032CA2}" dt="2020-10-19T14:49:05.121" v="6365"/>
          <ac:spMkLst>
            <pc:docMk/>
            <pc:sldMk cId="4081104974" sldId="347"/>
            <ac:spMk id="44" creationId="{56E18C28-72FD-451C-94B8-D8B63FE3E0B4}"/>
          </ac:spMkLst>
        </pc:spChg>
        <pc:spChg chg="del mod">
          <ac:chgData name="소 민환" userId="367441008b9a3a76" providerId="LiveId" clId="{6C13CF46-86F2-4509-A0CD-1F7D4A032CA2}" dt="2020-10-19T14:49:15.187" v="6368"/>
          <ac:spMkLst>
            <pc:docMk/>
            <pc:sldMk cId="4081104974" sldId="347"/>
            <ac:spMk id="45" creationId="{6662DE2A-CC0B-4069-83CE-6127BA705A2B}"/>
          </ac:spMkLst>
        </pc:spChg>
        <pc:spChg chg="add del mod">
          <ac:chgData name="소 민환" userId="367441008b9a3a76" providerId="LiveId" clId="{6C13CF46-86F2-4509-A0CD-1F7D4A032CA2}" dt="2020-10-19T14:49:15.187" v="6368"/>
          <ac:spMkLst>
            <pc:docMk/>
            <pc:sldMk cId="4081104974" sldId="347"/>
            <ac:spMk id="46" creationId="{D5EA7602-DF28-40DA-B6D2-57E6C0066981}"/>
          </ac:spMkLst>
        </pc:spChg>
        <pc:spChg chg="mod ord topLvl">
          <ac:chgData name="소 민환" userId="367441008b9a3a76" providerId="LiveId" clId="{6C13CF46-86F2-4509-A0CD-1F7D4A032CA2}" dt="2020-10-19T15:51:34.140" v="6659" actId="164"/>
          <ac:spMkLst>
            <pc:docMk/>
            <pc:sldMk cId="4081104974" sldId="347"/>
            <ac:spMk id="47" creationId="{773B7CE9-78DE-400E-8286-E9CAFE7C5A11}"/>
          </ac:spMkLst>
        </pc:spChg>
        <pc:spChg chg="add del mod">
          <ac:chgData name="소 민환" userId="367441008b9a3a76" providerId="LiveId" clId="{6C13CF46-86F2-4509-A0CD-1F7D4A032CA2}" dt="2020-10-19T14:50:07.509" v="6373" actId="478"/>
          <ac:spMkLst>
            <pc:docMk/>
            <pc:sldMk cId="4081104974" sldId="347"/>
            <ac:spMk id="48" creationId="{A6221991-E989-4EF6-A873-C360D3714295}"/>
          </ac:spMkLst>
        </pc:spChg>
        <pc:spChg chg="add del mod">
          <ac:chgData name="소 민환" userId="367441008b9a3a76" providerId="LiveId" clId="{6C13CF46-86F2-4509-A0CD-1F7D4A032CA2}" dt="2020-10-19T14:50:44.571" v="6384"/>
          <ac:spMkLst>
            <pc:docMk/>
            <pc:sldMk cId="4081104974" sldId="347"/>
            <ac:spMk id="49" creationId="{9F4799F0-E4E0-40EB-85D0-E17A3E6BCEF4}"/>
          </ac:spMkLst>
        </pc:spChg>
        <pc:spChg chg="add del mod">
          <ac:chgData name="소 민환" userId="367441008b9a3a76" providerId="LiveId" clId="{6C13CF46-86F2-4509-A0CD-1F7D4A032CA2}" dt="2020-10-19T14:50:44.571" v="6384"/>
          <ac:spMkLst>
            <pc:docMk/>
            <pc:sldMk cId="4081104974" sldId="347"/>
            <ac:spMk id="50" creationId="{9A8DD6B1-42C3-46FD-8D31-7E8A20EA44B3}"/>
          </ac:spMkLst>
        </pc:spChg>
        <pc:spChg chg="del mod">
          <ac:chgData name="소 민환" userId="367441008b9a3a76" providerId="LiveId" clId="{6C13CF46-86F2-4509-A0CD-1F7D4A032CA2}" dt="2020-10-19T14:51:37.747" v="6401"/>
          <ac:spMkLst>
            <pc:docMk/>
            <pc:sldMk cId="4081104974" sldId="347"/>
            <ac:spMk id="51" creationId="{25D6AFB9-42AF-4C54-9BE5-60F06A12EC27}"/>
          </ac:spMkLst>
        </pc:spChg>
        <pc:spChg chg="add del mod ord">
          <ac:chgData name="소 민환" userId="367441008b9a3a76" providerId="LiveId" clId="{6C13CF46-86F2-4509-A0CD-1F7D4A032CA2}" dt="2020-10-19T14:51:37.747" v="6401"/>
          <ac:spMkLst>
            <pc:docMk/>
            <pc:sldMk cId="4081104974" sldId="347"/>
            <ac:spMk id="52" creationId="{B26BB236-F94B-4808-9B29-A7B0D70982F6}"/>
          </ac:spMkLst>
        </pc:spChg>
        <pc:spChg chg="add del mod ord">
          <ac:chgData name="소 민환" userId="367441008b9a3a76" providerId="LiveId" clId="{6C13CF46-86F2-4509-A0CD-1F7D4A032CA2}" dt="2020-10-19T14:55:48.364" v="6498"/>
          <ac:spMkLst>
            <pc:docMk/>
            <pc:sldMk cId="4081104974" sldId="347"/>
            <ac:spMk id="53" creationId="{CB10AFE4-4D27-4BEF-8E53-C53781EDAEE2}"/>
          </ac:spMkLst>
        </pc:spChg>
        <pc:spChg chg="add del mod">
          <ac:chgData name="소 민환" userId="367441008b9a3a76" providerId="LiveId" clId="{6C13CF46-86F2-4509-A0CD-1F7D4A032CA2}" dt="2020-10-19T14:56:28.550" v="6521"/>
          <ac:spMkLst>
            <pc:docMk/>
            <pc:sldMk cId="4081104974" sldId="347"/>
            <ac:spMk id="54" creationId="{E1502078-377F-4F57-A91C-519FF492191E}"/>
          </ac:spMkLst>
        </pc:spChg>
        <pc:spChg chg="add del mod">
          <ac:chgData name="소 민환" userId="367441008b9a3a76" providerId="LiveId" clId="{6C13CF46-86F2-4509-A0CD-1F7D4A032CA2}" dt="2020-10-19T14:54:45.477" v="6480" actId="478"/>
          <ac:spMkLst>
            <pc:docMk/>
            <pc:sldMk cId="4081104974" sldId="347"/>
            <ac:spMk id="55" creationId="{5AC3C979-88CB-46B4-AE41-275442BD84B9}"/>
          </ac:spMkLst>
        </pc:spChg>
        <pc:spChg chg="mod">
          <ac:chgData name="소 민환" userId="367441008b9a3a76" providerId="LiveId" clId="{6C13CF46-86F2-4509-A0CD-1F7D4A032CA2}" dt="2020-10-19T14:54:39.995" v="6465"/>
          <ac:spMkLst>
            <pc:docMk/>
            <pc:sldMk cId="4081104974" sldId="347"/>
            <ac:spMk id="56" creationId="{3C530EF1-5EB5-4B4F-88F8-7476EAD79368}"/>
          </ac:spMkLst>
        </pc:spChg>
        <pc:spChg chg="add del mod">
          <ac:chgData name="소 민환" userId="367441008b9a3a76" providerId="LiveId" clId="{6C13CF46-86F2-4509-A0CD-1F7D4A032CA2}" dt="2020-10-19T14:55:48.364" v="6498"/>
          <ac:spMkLst>
            <pc:docMk/>
            <pc:sldMk cId="4081104974" sldId="347"/>
            <ac:spMk id="57" creationId="{932EDDBD-1086-4BB8-9DA5-B00A2CE23BE1}"/>
          </ac:spMkLst>
        </pc:spChg>
        <pc:spChg chg="del mod">
          <ac:chgData name="소 민환" userId="367441008b9a3a76" providerId="LiveId" clId="{6C13CF46-86F2-4509-A0CD-1F7D4A032CA2}" dt="2020-10-19T14:56:28.550" v="6521"/>
          <ac:spMkLst>
            <pc:docMk/>
            <pc:sldMk cId="4081104974" sldId="347"/>
            <ac:spMk id="58" creationId="{A677FC81-E2BE-4A5D-B429-83D82D1A3C44}"/>
          </ac:spMkLst>
        </pc:spChg>
        <pc:spChg chg="del mod">
          <ac:chgData name="소 민환" userId="367441008b9a3a76" providerId="LiveId" clId="{6C13CF46-86F2-4509-A0CD-1F7D4A032CA2}" dt="2020-10-19T14:57:13.160" v="6539"/>
          <ac:spMkLst>
            <pc:docMk/>
            <pc:sldMk cId="4081104974" sldId="347"/>
            <ac:spMk id="59" creationId="{D779F361-0A1B-4B64-8C2B-D820B6465B2A}"/>
          </ac:spMkLst>
        </pc:spChg>
        <pc:spChg chg="add del mod">
          <ac:chgData name="소 민환" userId="367441008b9a3a76" providerId="LiveId" clId="{6C13CF46-86F2-4509-A0CD-1F7D4A032CA2}" dt="2020-10-19T14:57:13.160" v="6539"/>
          <ac:spMkLst>
            <pc:docMk/>
            <pc:sldMk cId="4081104974" sldId="347"/>
            <ac:spMk id="60" creationId="{EF9BFAC0-F654-4B37-AADF-1CDA48F425BD}"/>
          </ac:spMkLst>
        </pc:spChg>
        <pc:spChg chg="mod ord topLvl">
          <ac:chgData name="소 민환" userId="367441008b9a3a76" providerId="LiveId" clId="{6C13CF46-86F2-4509-A0CD-1F7D4A032CA2}" dt="2020-10-19T15:51:34.140" v="6659" actId="164"/>
          <ac:spMkLst>
            <pc:docMk/>
            <pc:sldMk cId="4081104974" sldId="347"/>
            <ac:spMk id="61" creationId="{47D6C05D-4254-4479-9A30-A52002D0D5FC}"/>
          </ac:spMkLst>
        </pc:spChg>
        <pc:spChg chg="add del mod">
          <ac:chgData name="소 민환" userId="367441008b9a3a76" providerId="LiveId" clId="{6C13CF46-86F2-4509-A0CD-1F7D4A032CA2}" dt="2020-10-19T15:38:50.047" v="6544" actId="478"/>
          <ac:spMkLst>
            <pc:docMk/>
            <pc:sldMk cId="4081104974" sldId="347"/>
            <ac:spMk id="62" creationId="{8F289599-8379-4AB5-AA34-F89A72C127F7}"/>
          </ac:spMkLst>
        </pc:spChg>
        <pc:spChg chg="add del">
          <ac:chgData name="소 민환" userId="367441008b9a3a76" providerId="LiveId" clId="{6C13CF46-86F2-4509-A0CD-1F7D4A032CA2}" dt="2020-10-19T15:39:03.982" v="6548" actId="11529"/>
          <ac:spMkLst>
            <pc:docMk/>
            <pc:sldMk cId="4081104974" sldId="347"/>
            <ac:spMk id="63" creationId="{8A107C5A-AAE1-48E4-ADCD-2374F0F01212}"/>
          </ac:spMkLst>
        </pc:spChg>
        <pc:spChg chg="add del">
          <ac:chgData name="소 민환" userId="367441008b9a3a76" providerId="LiveId" clId="{6C13CF46-86F2-4509-A0CD-1F7D4A032CA2}" dt="2020-10-19T15:39:20.199" v="6550" actId="478"/>
          <ac:spMkLst>
            <pc:docMk/>
            <pc:sldMk cId="4081104974" sldId="347"/>
            <ac:spMk id="64" creationId="{D1E51DE9-50B6-4EAB-86C3-05726D2955B0}"/>
          </ac:spMkLst>
        </pc:spChg>
        <pc:spChg chg="add del">
          <ac:chgData name="소 민환" userId="367441008b9a3a76" providerId="LiveId" clId="{6C13CF46-86F2-4509-A0CD-1F7D4A032CA2}" dt="2020-10-19T15:39:55.718" v="6552" actId="478"/>
          <ac:spMkLst>
            <pc:docMk/>
            <pc:sldMk cId="4081104974" sldId="347"/>
            <ac:spMk id="65" creationId="{1482DDDB-B42B-44C8-8C54-5C895EE7B44C}"/>
          </ac:spMkLst>
        </pc:spChg>
        <pc:grpChg chg="add mod ord">
          <ac:chgData name="소 민환" userId="367441008b9a3a76" providerId="LiveId" clId="{6C13CF46-86F2-4509-A0CD-1F7D4A032CA2}" dt="2020-10-20T10:04:02.025" v="6768" actId="1076"/>
          <ac:grpSpMkLst>
            <pc:docMk/>
            <pc:sldMk cId="4081104974" sldId="347"/>
            <ac:grpSpMk id="7" creationId="{39B3F3FF-C21B-46C8-A947-140293D4805A}"/>
          </ac:grpSpMkLst>
        </pc:grpChg>
        <pc:grpChg chg="add mod ord">
          <ac:chgData name="소 민환" userId="367441008b9a3a76" providerId="LiveId" clId="{6C13CF46-86F2-4509-A0CD-1F7D4A032CA2}" dt="2020-10-20T10:04:04.295" v="6770" actId="1076"/>
          <ac:grpSpMkLst>
            <pc:docMk/>
            <pc:sldMk cId="4081104974" sldId="347"/>
            <ac:grpSpMk id="15" creationId="{7BE170FE-F3C6-40D9-8A6B-BA326C15C0D0}"/>
          </ac:grpSpMkLst>
        </pc:grpChg>
        <pc:grpChg chg="add del mod ord">
          <ac:chgData name="소 민환" userId="367441008b9a3a76" providerId="LiveId" clId="{6C13CF46-86F2-4509-A0CD-1F7D4A032CA2}" dt="2020-10-19T15:42:26.182" v="6579" actId="165"/>
          <ac:grpSpMkLst>
            <pc:docMk/>
            <pc:sldMk cId="4081104974" sldId="347"/>
            <ac:grpSpMk id="68" creationId="{8E60820A-824D-49D5-9743-271B594734EA}"/>
          </ac:grpSpMkLst>
        </pc:grpChg>
        <pc:grpChg chg="add mod">
          <ac:chgData name="소 민환" userId="367441008b9a3a76" providerId="LiveId" clId="{6C13CF46-86F2-4509-A0CD-1F7D4A032CA2}" dt="2020-10-19T15:47:10.951" v="6623" actId="164"/>
          <ac:grpSpMkLst>
            <pc:docMk/>
            <pc:sldMk cId="4081104974" sldId="347"/>
            <ac:grpSpMk id="71" creationId="{C9633AAD-F11F-4130-8600-488F5ABD4418}"/>
          </ac:grpSpMkLst>
        </pc:grpChg>
        <pc:grpChg chg="add del mod">
          <ac:chgData name="소 민환" userId="367441008b9a3a76" providerId="LiveId" clId="{6C13CF46-86F2-4509-A0CD-1F7D4A032CA2}" dt="2020-10-19T15:47:57.864" v="6628" actId="165"/>
          <ac:grpSpMkLst>
            <pc:docMk/>
            <pc:sldMk cId="4081104974" sldId="347"/>
            <ac:grpSpMk id="72" creationId="{90BABAF3-C3F4-45C8-9A02-22300EE56504}"/>
          </ac:grpSpMkLst>
        </pc:grpChg>
        <pc:grpChg chg="add del mod">
          <ac:chgData name="소 민환" userId="367441008b9a3a76" providerId="LiveId" clId="{6C13CF46-86F2-4509-A0CD-1F7D4A032CA2}" dt="2020-10-20T10:00:18.906" v="6743" actId="478"/>
          <ac:grpSpMkLst>
            <pc:docMk/>
            <pc:sldMk cId="4081104974" sldId="347"/>
            <ac:grpSpMk id="75" creationId="{9B4ECB30-E344-4A77-A150-217117BACE9F}"/>
          </ac:grpSpMkLst>
        </pc:grpChg>
        <pc:picChg chg="add del mod">
          <ac:chgData name="소 민환" userId="367441008b9a3a76" providerId="LiveId" clId="{6C13CF46-86F2-4509-A0CD-1F7D4A032CA2}" dt="2020-10-20T15:50:39.916" v="7459" actId="478"/>
          <ac:picMkLst>
            <pc:docMk/>
            <pc:sldMk cId="4081104974" sldId="347"/>
            <ac:picMk id="3" creationId="{8036B3EF-491B-4025-BCC2-A46BE0C4D08C}"/>
          </ac:picMkLst>
        </pc:picChg>
        <pc:picChg chg="add mod">
          <ac:chgData name="소 민환" userId="367441008b9a3a76" providerId="LiveId" clId="{6C13CF46-86F2-4509-A0CD-1F7D4A032CA2}" dt="2020-10-20T09:29:14.221" v="6687" actId="164"/>
          <ac:picMkLst>
            <pc:docMk/>
            <pc:sldMk cId="4081104974" sldId="347"/>
            <ac:picMk id="5" creationId="{27FA0C18-376C-4038-81D5-9D6FE3E53C33}"/>
          </ac:picMkLst>
        </pc:picChg>
        <pc:picChg chg="add del mod">
          <ac:chgData name="소 민환" userId="367441008b9a3a76" providerId="LiveId" clId="{6C13CF46-86F2-4509-A0CD-1F7D4A032CA2}" dt="2020-10-20T15:50:19.829" v="7456" actId="478"/>
          <ac:picMkLst>
            <pc:docMk/>
            <pc:sldMk cId="4081104974" sldId="347"/>
            <ac:picMk id="8" creationId="{C4E3DC0C-6481-4FAF-AE48-D6713E9A71E0}"/>
          </ac:picMkLst>
        </pc:picChg>
        <pc:picChg chg="add mod ord">
          <ac:chgData name="소 민환" userId="367441008b9a3a76" providerId="LiveId" clId="{6C13CF46-86F2-4509-A0CD-1F7D4A032CA2}" dt="2020-10-20T10:04:17.614" v="6775" actId="1076"/>
          <ac:picMkLst>
            <pc:docMk/>
            <pc:sldMk cId="4081104974" sldId="347"/>
            <ac:picMk id="9" creationId="{0CAC9970-E1DF-45E9-A411-C35B51BBE720}"/>
          </ac:picMkLst>
        </pc:picChg>
        <pc:picChg chg="add mod">
          <ac:chgData name="소 민환" userId="367441008b9a3a76" providerId="LiveId" clId="{6C13CF46-86F2-4509-A0CD-1F7D4A032CA2}" dt="2020-10-20T09:30:54.754" v="6730" actId="164"/>
          <ac:picMkLst>
            <pc:docMk/>
            <pc:sldMk cId="4081104974" sldId="347"/>
            <ac:picMk id="12" creationId="{0AD10CB8-4E95-4150-AFFE-D095D6748497}"/>
          </ac:picMkLst>
        </pc:picChg>
        <pc:picChg chg="add mod">
          <ac:chgData name="소 민환" userId="367441008b9a3a76" providerId="LiveId" clId="{6C13CF46-86F2-4509-A0CD-1F7D4A032CA2}" dt="2020-10-20T10:00:25.628" v="6748" actId="14100"/>
          <ac:picMkLst>
            <pc:docMk/>
            <pc:sldMk cId="4081104974" sldId="347"/>
            <ac:picMk id="18" creationId="{B2BB06BF-997E-493E-BBCC-8883E5B873E8}"/>
          </ac:picMkLst>
        </pc:picChg>
        <pc:picChg chg="add mod">
          <ac:chgData name="소 민환" userId="367441008b9a3a76" providerId="LiveId" clId="{6C13CF46-86F2-4509-A0CD-1F7D4A032CA2}" dt="2020-10-20T10:04:20.374" v="6776" actId="1076"/>
          <ac:picMkLst>
            <pc:docMk/>
            <pc:sldMk cId="4081104974" sldId="347"/>
            <ac:picMk id="21" creationId="{93585C44-AB17-4181-ACC1-08F2338132C4}"/>
          </ac:picMkLst>
        </pc:picChg>
        <pc:picChg chg="add del mod">
          <ac:chgData name="소 민환" userId="367441008b9a3a76" providerId="LiveId" clId="{6C13CF46-86F2-4509-A0CD-1F7D4A032CA2}" dt="2020-10-20T10:05:21.552" v="6784" actId="478"/>
          <ac:picMkLst>
            <pc:docMk/>
            <pc:sldMk cId="4081104974" sldId="347"/>
            <ac:picMk id="23" creationId="{FE7B04C9-7D84-48B7-B95E-FC240E4EA971}"/>
          </ac:picMkLst>
        </pc:picChg>
        <pc:picChg chg="add del mod ord">
          <ac:chgData name="소 민환" userId="367441008b9a3a76" providerId="LiveId" clId="{6C13CF46-86F2-4509-A0CD-1F7D4A032CA2}" dt="2020-10-19T15:46:10.532" v="6596" actId="478"/>
          <ac:picMkLst>
            <pc:docMk/>
            <pc:sldMk cId="4081104974" sldId="347"/>
            <ac:picMk id="67" creationId="{6AA0A9FA-C37A-45C0-98E9-91AE544489EF}"/>
          </ac:picMkLst>
        </pc:picChg>
        <pc:picChg chg="add del mod topLvl">
          <ac:chgData name="소 민환" userId="367441008b9a3a76" providerId="LiveId" clId="{6C13CF46-86F2-4509-A0CD-1F7D4A032CA2}" dt="2020-10-19T15:49:07.768" v="6636" actId="478"/>
          <ac:picMkLst>
            <pc:docMk/>
            <pc:sldMk cId="4081104974" sldId="347"/>
            <ac:picMk id="70" creationId="{82C84BD6-0F39-45A1-934C-8153D43BDEC8}"/>
          </ac:picMkLst>
        </pc:picChg>
        <pc:picChg chg="add mod">
          <ac:chgData name="소 민환" userId="367441008b9a3a76" providerId="LiveId" clId="{6C13CF46-86F2-4509-A0CD-1F7D4A032CA2}" dt="2020-10-19T15:51:34.140" v="6659" actId="164"/>
          <ac:picMkLst>
            <pc:docMk/>
            <pc:sldMk cId="4081104974" sldId="347"/>
            <ac:picMk id="74" creationId="{033D4948-BB04-4E5B-8C3B-0BB1A9A2182C}"/>
          </ac:picMkLst>
        </pc:picChg>
        <pc:cxnChg chg="add del mod">
          <ac:chgData name="소 민환" userId="367441008b9a3a76" providerId="LiveId" clId="{6C13CF46-86F2-4509-A0CD-1F7D4A032CA2}" dt="2020-10-19T14:32:49.508" v="6167" actId="478"/>
          <ac:cxnSpMkLst>
            <pc:docMk/>
            <pc:sldMk cId="4081104974" sldId="347"/>
            <ac:cxnSpMk id="5" creationId="{D3F10D77-F4B0-4F1A-B9BB-EDBC8003B18D}"/>
          </ac:cxnSpMkLst>
        </pc:cxnChg>
        <pc:cxnChg chg="add del mod">
          <ac:chgData name="소 민환" userId="367441008b9a3a76" providerId="LiveId" clId="{6C13CF46-86F2-4509-A0CD-1F7D4A032CA2}" dt="2020-10-19T14:31:52.019" v="6155" actId="478"/>
          <ac:cxnSpMkLst>
            <pc:docMk/>
            <pc:sldMk cId="4081104974" sldId="347"/>
            <ac:cxnSpMk id="6" creationId="{B6FCDF75-0F26-47D8-A819-FBDCF846FE8E}"/>
          </ac:cxnSpMkLst>
        </pc:cxnChg>
        <pc:cxnChg chg="add del mod">
          <ac:chgData name="소 민환" userId="367441008b9a3a76" providerId="LiveId" clId="{6C13CF46-86F2-4509-A0CD-1F7D4A032CA2}" dt="2020-10-19T14:32:48.423" v="6166" actId="478"/>
          <ac:cxnSpMkLst>
            <pc:docMk/>
            <pc:sldMk cId="4081104974" sldId="347"/>
            <ac:cxnSpMk id="7" creationId="{B30563A6-767F-436F-A072-220EE920F2A1}"/>
          </ac:cxnSpMkLst>
        </pc:cxnChg>
        <pc:cxnChg chg="add del mod">
          <ac:chgData name="소 민환" userId="367441008b9a3a76" providerId="LiveId" clId="{6C13CF46-86F2-4509-A0CD-1F7D4A032CA2}" dt="2020-10-19T14:32:50.627" v="6168" actId="478"/>
          <ac:cxnSpMkLst>
            <pc:docMk/>
            <pc:sldMk cId="4081104974" sldId="347"/>
            <ac:cxnSpMk id="8" creationId="{42945EB0-3C5F-474A-8ED4-6DE1FB55B700}"/>
          </ac:cxnSpMkLst>
        </pc:cxnChg>
        <pc:cxnChg chg="add del mod">
          <ac:chgData name="소 민환" userId="367441008b9a3a76" providerId="LiveId" clId="{6C13CF46-86F2-4509-A0CD-1F7D4A032CA2}" dt="2020-10-19T14:32:51.741" v="6169" actId="478"/>
          <ac:cxnSpMkLst>
            <pc:docMk/>
            <pc:sldMk cId="4081104974" sldId="347"/>
            <ac:cxnSpMk id="9" creationId="{4A571D72-CF40-4C58-AC6F-26405EFB1D93}"/>
          </ac:cxnSpMkLst>
        </pc:cxnChg>
        <pc:cxnChg chg="add mod topLvl">
          <ac:chgData name="소 민환" userId="367441008b9a3a76" providerId="LiveId" clId="{6C13CF46-86F2-4509-A0CD-1F7D4A032CA2}" dt="2020-10-19T15:51:34.140" v="6659" actId="164"/>
          <ac:cxnSpMkLst>
            <pc:docMk/>
            <pc:sldMk cId="4081104974" sldId="347"/>
            <ac:cxnSpMk id="16" creationId="{E80A54F9-8BBE-47C4-B59E-18507CA1A15C}"/>
          </ac:cxnSpMkLst>
        </pc:cxnChg>
        <pc:cxnChg chg="add del mod">
          <ac:chgData name="소 민환" userId="367441008b9a3a76" providerId="LiveId" clId="{6C13CF46-86F2-4509-A0CD-1F7D4A032CA2}" dt="2020-10-19T14:33:50.689" v="6199"/>
          <ac:cxnSpMkLst>
            <pc:docMk/>
            <pc:sldMk cId="4081104974" sldId="347"/>
            <ac:cxnSpMk id="19" creationId="{C40D3AC2-C54E-40EE-BFF8-24D66382441C}"/>
          </ac:cxnSpMkLst>
        </pc:cxnChg>
        <pc:cxnChg chg="add mod topLvl">
          <ac:chgData name="소 민환" userId="367441008b9a3a76" providerId="LiveId" clId="{6C13CF46-86F2-4509-A0CD-1F7D4A032CA2}" dt="2020-10-19T15:51:34.140" v="6659" actId="164"/>
          <ac:cxnSpMkLst>
            <pc:docMk/>
            <pc:sldMk cId="4081104974" sldId="347"/>
            <ac:cxnSpMk id="20" creationId="{7C084F42-E490-496F-8994-4AA9FED77285}"/>
          </ac:cxnSpMkLst>
        </pc:cxnChg>
      </pc:sldChg>
      <pc:sldChg chg="addSp delSp modSp new mod">
        <pc:chgData name="소 민환" userId="367441008b9a3a76" providerId="LiveId" clId="{6C13CF46-86F2-4509-A0CD-1F7D4A032CA2}" dt="2020-11-02T01:09:26.287" v="25361" actId="22"/>
        <pc:sldMkLst>
          <pc:docMk/>
          <pc:sldMk cId="3028513716" sldId="348"/>
        </pc:sldMkLst>
        <pc:spChg chg="add mod topLvl">
          <ac:chgData name="소 민환" userId="367441008b9a3a76" providerId="LiveId" clId="{6C13CF46-86F2-4509-A0CD-1F7D4A032CA2}" dt="2020-10-18T11:32:07.800" v="4867" actId="165"/>
          <ac:spMkLst>
            <pc:docMk/>
            <pc:sldMk cId="3028513716" sldId="348"/>
            <ac:spMk id="2" creationId="{35E79476-A330-4026-BA46-22A12C9F209B}"/>
          </ac:spMkLst>
        </pc:spChg>
        <pc:spChg chg="add mod topLvl">
          <ac:chgData name="소 민환" userId="367441008b9a3a76" providerId="LiveId" clId="{6C13CF46-86F2-4509-A0CD-1F7D4A032CA2}" dt="2020-10-18T11:32:07.800" v="4867" actId="165"/>
          <ac:spMkLst>
            <pc:docMk/>
            <pc:sldMk cId="3028513716" sldId="348"/>
            <ac:spMk id="3" creationId="{1683115C-726A-4DE7-9BA8-57A9A69657A9}"/>
          </ac:spMkLst>
        </pc:spChg>
        <pc:spChg chg="add mod">
          <ac:chgData name="소 민환" userId="367441008b9a3a76" providerId="LiveId" clId="{6C13CF46-86F2-4509-A0CD-1F7D4A032CA2}" dt="2020-10-20T14:35:18.167" v="6996" actId="1076"/>
          <ac:spMkLst>
            <pc:docMk/>
            <pc:sldMk cId="3028513716" sldId="348"/>
            <ac:spMk id="4" creationId="{5DA4CEE0-95BA-4C64-93A8-A0CAEFD8BA23}"/>
          </ac:spMkLst>
        </pc:spChg>
        <pc:spChg chg="add del mod">
          <ac:chgData name="소 민환" userId="367441008b9a3a76" providerId="LiveId" clId="{6C13CF46-86F2-4509-A0CD-1F7D4A032CA2}" dt="2020-10-18T10:20:00.146" v="4226" actId="478"/>
          <ac:spMkLst>
            <pc:docMk/>
            <pc:sldMk cId="3028513716" sldId="348"/>
            <ac:spMk id="5" creationId="{36BABDA7-2014-4B25-9C67-5FDA92318830}"/>
          </ac:spMkLst>
        </pc:spChg>
        <pc:spChg chg="add">
          <ac:chgData name="소 민환" userId="367441008b9a3a76" providerId="LiveId" clId="{6C13CF46-86F2-4509-A0CD-1F7D4A032CA2}" dt="2020-11-02T01:09:26.287" v="25361" actId="22"/>
          <ac:spMkLst>
            <pc:docMk/>
            <pc:sldMk cId="3028513716" sldId="348"/>
            <ac:spMk id="5" creationId="{F657E44B-8939-44CA-8B21-7F8D4BEE3142}"/>
          </ac:spMkLst>
        </pc:spChg>
        <pc:spChg chg="add mod topLvl">
          <ac:chgData name="소 민환" userId="367441008b9a3a76" providerId="LiveId" clId="{6C13CF46-86F2-4509-A0CD-1F7D4A032CA2}" dt="2020-10-18T11:32:07.800" v="4867" actId="165"/>
          <ac:spMkLst>
            <pc:docMk/>
            <pc:sldMk cId="3028513716" sldId="348"/>
            <ac:spMk id="6" creationId="{737B06DC-8546-4FDD-8646-E0F9FAB9170E}"/>
          </ac:spMkLst>
        </pc:spChg>
        <pc:spChg chg="add mod topLvl">
          <ac:chgData name="소 민환" userId="367441008b9a3a76" providerId="LiveId" clId="{6C13CF46-86F2-4509-A0CD-1F7D4A032CA2}" dt="2020-10-18T11:32:07.800" v="4867" actId="165"/>
          <ac:spMkLst>
            <pc:docMk/>
            <pc:sldMk cId="3028513716" sldId="348"/>
            <ac:spMk id="7" creationId="{D6842942-DA70-4020-A151-2251C17875AC}"/>
          </ac:spMkLst>
        </pc:spChg>
        <pc:spChg chg="add del mod topLvl">
          <ac:chgData name="소 민환" userId="367441008b9a3a76" providerId="LiveId" clId="{6C13CF46-86F2-4509-A0CD-1F7D4A032CA2}" dt="2020-10-18T11:32:58.164" v="4880" actId="478"/>
          <ac:spMkLst>
            <pc:docMk/>
            <pc:sldMk cId="3028513716" sldId="348"/>
            <ac:spMk id="9" creationId="{310147BB-5443-4F08-98E1-06B7E3CA147D}"/>
          </ac:spMkLst>
        </pc:spChg>
        <pc:spChg chg="add del mod">
          <ac:chgData name="소 민환" userId="367441008b9a3a76" providerId="LiveId" clId="{6C13CF46-86F2-4509-A0CD-1F7D4A032CA2}" dt="2020-10-18T10:43:46.406" v="4374" actId="478"/>
          <ac:spMkLst>
            <pc:docMk/>
            <pc:sldMk cId="3028513716" sldId="348"/>
            <ac:spMk id="11" creationId="{5C9FAD6F-C762-4538-8373-1C335E916F12}"/>
          </ac:spMkLst>
        </pc:spChg>
        <pc:spChg chg="add del mod">
          <ac:chgData name="소 민환" userId="367441008b9a3a76" providerId="LiveId" clId="{6C13CF46-86F2-4509-A0CD-1F7D4A032CA2}" dt="2020-10-18T10:43:40.326" v="4370"/>
          <ac:spMkLst>
            <pc:docMk/>
            <pc:sldMk cId="3028513716" sldId="348"/>
            <ac:spMk id="13" creationId="{B2F063CC-9176-4741-8D98-2F396D894A8A}"/>
          </ac:spMkLst>
        </pc:spChg>
        <pc:spChg chg="add del mod">
          <ac:chgData name="소 민환" userId="367441008b9a3a76" providerId="LiveId" clId="{6C13CF46-86F2-4509-A0CD-1F7D4A032CA2}" dt="2020-10-18T10:43:40.326" v="4370"/>
          <ac:spMkLst>
            <pc:docMk/>
            <pc:sldMk cId="3028513716" sldId="348"/>
            <ac:spMk id="14" creationId="{05577B06-4B22-4017-8CD2-5466F4266588}"/>
          </ac:spMkLst>
        </pc:spChg>
        <pc:spChg chg="del mod topLvl">
          <ac:chgData name="소 민환" userId="367441008b9a3a76" providerId="LiveId" clId="{6C13CF46-86F2-4509-A0CD-1F7D4A032CA2}" dt="2020-10-18T11:07:44.856" v="4823" actId="478"/>
          <ac:spMkLst>
            <pc:docMk/>
            <pc:sldMk cId="3028513716" sldId="348"/>
            <ac:spMk id="15" creationId="{064591E2-4D44-46D5-A676-5459191FD5BA}"/>
          </ac:spMkLst>
        </pc:spChg>
        <pc:spChg chg="add del mod topLvl">
          <ac:chgData name="소 민환" userId="367441008b9a3a76" providerId="LiveId" clId="{6C13CF46-86F2-4509-A0CD-1F7D4A032CA2}" dt="2020-10-18T11:07:42.756" v="4821" actId="478"/>
          <ac:spMkLst>
            <pc:docMk/>
            <pc:sldMk cId="3028513716" sldId="348"/>
            <ac:spMk id="17" creationId="{F45EAF98-EA8D-4BB5-BBC4-D27456757D23}"/>
          </ac:spMkLst>
        </pc:spChg>
        <pc:spChg chg="mod topLvl">
          <ac:chgData name="소 민환" userId="367441008b9a3a76" providerId="LiveId" clId="{6C13CF46-86F2-4509-A0CD-1F7D4A032CA2}" dt="2020-10-18T13:52:39.842" v="5088" actId="1076"/>
          <ac:spMkLst>
            <pc:docMk/>
            <pc:sldMk cId="3028513716" sldId="348"/>
            <ac:spMk id="20" creationId="{73F08472-01F9-4D39-8D17-21F7B1F02B87}"/>
          </ac:spMkLst>
        </pc:spChg>
        <pc:spChg chg="del mod">
          <ac:chgData name="소 민환" userId="367441008b9a3a76" providerId="LiveId" clId="{6C13CF46-86F2-4509-A0CD-1F7D4A032CA2}" dt="2020-10-18T10:44:30.989" v="4383" actId="478"/>
          <ac:spMkLst>
            <pc:docMk/>
            <pc:sldMk cId="3028513716" sldId="348"/>
            <ac:spMk id="21" creationId="{B2983B28-0D70-4889-A564-9784B5D188E1}"/>
          </ac:spMkLst>
        </pc:spChg>
        <pc:spChg chg="del mod">
          <ac:chgData name="소 민환" userId="367441008b9a3a76" providerId="LiveId" clId="{6C13CF46-86F2-4509-A0CD-1F7D4A032CA2}" dt="2020-10-18T10:44:34.201" v="4384" actId="478"/>
          <ac:spMkLst>
            <pc:docMk/>
            <pc:sldMk cId="3028513716" sldId="348"/>
            <ac:spMk id="22" creationId="{ED2C72CE-D5E6-45D0-8E8A-7C2288C23F4C}"/>
          </ac:spMkLst>
        </pc:spChg>
        <pc:spChg chg="del mod">
          <ac:chgData name="소 민환" userId="367441008b9a3a76" providerId="LiveId" clId="{6C13CF46-86F2-4509-A0CD-1F7D4A032CA2}" dt="2020-10-18T10:44:38.440" v="4389" actId="478"/>
          <ac:spMkLst>
            <pc:docMk/>
            <pc:sldMk cId="3028513716" sldId="348"/>
            <ac:spMk id="23" creationId="{C97823D2-801C-4F48-B2D9-E93A8C975241}"/>
          </ac:spMkLst>
        </pc:spChg>
        <pc:spChg chg="del mod">
          <ac:chgData name="소 민환" userId="367441008b9a3a76" providerId="LiveId" clId="{6C13CF46-86F2-4509-A0CD-1F7D4A032CA2}" dt="2020-10-18T10:44:35.716" v="4385" actId="478"/>
          <ac:spMkLst>
            <pc:docMk/>
            <pc:sldMk cId="3028513716" sldId="348"/>
            <ac:spMk id="24" creationId="{E6CA6D97-DBF3-4D9C-8826-DCFA46C9EFC5}"/>
          </ac:spMkLst>
        </pc:spChg>
        <pc:spChg chg="del mod topLvl">
          <ac:chgData name="소 민환" userId="367441008b9a3a76" providerId="LiveId" clId="{6C13CF46-86F2-4509-A0CD-1F7D4A032CA2}" dt="2020-10-18T10:44:51.037" v="4391" actId="478"/>
          <ac:spMkLst>
            <pc:docMk/>
            <pc:sldMk cId="3028513716" sldId="348"/>
            <ac:spMk id="25" creationId="{297070EE-560B-4BB9-8020-FF95F379045C}"/>
          </ac:spMkLst>
        </pc:spChg>
        <pc:spChg chg="del mod">
          <ac:chgData name="소 민환" userId="367441008b9a3a76" providerId="LiveId" clId="{6C13CF46-86F2-4509-A0CD-1F7D4A032CA2}" dt="2020-10-18T10:44:40.655" v="4390" actId="478"/>
          <ac:spMkLst>
            <pc:docMk/>
            <pc:sldMk cId="3028513716" sldId="348"/>
            <ac:spMk id="26" creationId="{001EADE8-615B-46B1-909A-0EA998B76A3D}"/>
          </ac:spMkLst>
        </pc:spChg>
        <pc:spChg chg="add del mod ord">
          <ac:chgData name="소 민환" userId="367441008b9a3a76" providerId="LiveId" clId="{6C13CF46-86F2-4509-A0CD-1F7D4A032CA2}" dt="2020-10-18T10:56:41.503" v="4707"/>
          <ac:spMkLst>
            <pc:docMk/>
            <pc:sldMk cId="3028513716" sldId="348"/>
            <ac:spMk id="28" creationId="{8F48733C-9E36-43AC-B0A9-00EA39641452}"/>
          </ac:spMkLst>
        </pc:spChg>
        <pc:spChg chg="add del mod ord">
          <ac:chgData name="소 민환" userId="367441008b9a3a76" providerId="LiveId" clId="{6C13CF46-86F2-4509-A0CD-1F7D4A032CA2}" dt="2020-10-18T10:57:27.829" v="4716" actId="478"/>
          <ac:spMkLst>
            <pc:docMk/>
            <pc:sldMk cId="3028513716" sldId="348"/>
            <ac:spMk id="30" creationId="{28BBA56F-9E78-4C84-B9F0-28728BDF1884}"/>
          </ac:spMkLst>
        </pc:spChg>
        <pc:spChg chg="add del mod">
          <ac:chgData name="소 민환" userId="367441008b9a3a76" providerId="LiveId" clId="{6C13CF46-86F2-4509-A0CD-1F7D4A032CA2}" dt="2020-10-18T10:53:18.550" v="4610" actId="478"/>
          <ac:spMkLst>
            <pc:docMk/>
            <pc:sldMk cId="3028513716" sldId="348"/>
            <ac:spMk id="45" creationId="{C7CCC2F9-BC70-4383-A6B4-E28E9DD410A7}"/>
          </ac:spMkLst>
        </pc:spChg>
        <pc:spChg chg="add mod">
          <ac:chgData name="소 민환" userId="367441008b9a3a76" providerId="LiveId" clId="{6C13CF46-86F2-4509-A0CD-1F7D4A032CA2}" dt="2020-10-18T13:52:58.173" v="5093" actId="207"/>
          <ac:spMkLst>
            <pc:docMk/>
            <pc:sldMk cId="3028513716" sldId="348"/>
            <ac:spMk id="46" creationId="{C8D333FB-C1B9-45D8-BAD1-436FE34C7A18}"/>
          </ac:spMkLst>
        </pc:spChg>
        <pc:spChg chg="add mod">
          <ac:chgData name="소 민환" userId="367441008b9a3a76" providerId="LiveId" clId="{6C13CF46-86F2-4509-A0CD-1F7D4A032CA2}" dt="2020-10-18T13:52:58.173" v="5093" actId="207"/>
          <ac:spMkLst>
            <pc:docMk/>
            <pc:sldMk cId="3028513716" sldId="348"/>
            <ac:spMk id="48" creationId="{F1660D37-F1C4-4994-8E58-DA33E8E4B273}"/>
          </ac:spMkLst>
        </pc:spChg>
        <pc:spChg chg="add del mod">
          <ac:chgData name="소 민환" userId="367441008b9a3a76" providerId="LiveId" clId="{6C13CF46-86F2-4509-A0CD-1F7D4A032CA2}" dt="2020-10-18T10:56:41.503" v="4707"/>
          <ac:spMkLst>
            <pc:docMk/>
            <pc:sldMk cId="3028513716" sldId="348"/>
            <ac:spMk id="50" creationId="{092E815E-078A-47A2-9629-C2A58230981B}"/>
          </ac:spMkLst>
        </pc:spChg>
        <pc:spChg chg="add mod">
          <ac:chgData name="소 민환" userId="367441008b9a3a76" providerId="LiveId" clId="{6C13CF46-86F2-4509-A0CD-1F7D4A032CA2}" dt="2020-10-18T10:56:31.936" v="4706" actId="571"/>
          <ac:spMkLst>
            <pc:docMk/>
            <pc:sldMk cId="3028513716" sldId="348"/>
            <ac:spMk id="52" creationId="{86D72FB6-8CB8-4D51-9179-0E3D7BD8251C}"/>
          </ac:spMkLst>
        </pc:spChg>
        <pc:spChg chg="mod">
          <ac:chgData name="소 민환" userId="367441008b9a3a76" providerId="LiveId" clId="{6C13CF46-86F2-4509-A0CD-1F7D4A032CA2}" dt="2020-10-18T13:50:32.375" v="4910" actId="165"/>
          <ac:spMkLst>
            <pc:docMk/>
            <pc:sldMk cId="3028513716" sldId="348"/>
            <ac:spMk id="53" creationId="{53B34FC1-45E9-465C-BC27-F6B981F40072}"/>
          </ac:spMkLst>
        </pc:spChg>
        <pc:spChg chg="add del">
          <ac:chgData name="소 민환" userId="367441008b9a3a76" providerId="LiveId" clId="{6C13CF46-86F2-4509-A0CD-1F7D4A032CA2}" dt="2020-10-18T10:57:20.705" v="4714" actId="22"/>
          <ac:spMkLst>
            <pc:docMk/>
            <pc:sldMk cId="3028513716" sldId="348"/>
            <ac:spMk id="55" creationId="{2F6B3B82-4DB6-4B95-B523-033BF34FFACE}"/>
          </ac:spMkLst>
        </pc:spChg>
        <pc:spChg chg="add mod ord">
          <ac:chgData name="소 민환" userId="367441008b9a3a76" providerId="LiveId" clId="{6C13CF46-86F2-4509-A0CD-1F7D4A032CA2}" dt="2020-10-18T13:50:32.375" v="4910" actId="165"/>
          <ac:spMkLst>
            <pc:docMk/>
            <pc:sldMk cId="3028513716" sldId="348"/>
            <ac:spMk id="57" creationId="{B6B48FB4-FFB4-4A86-8CFD-F33EEDD10D2F}"/>
          </ac:spMkLst>
        </pc:spChg>
        <pc:spChg chg="add mod">
          <ac:chgData name="소 민환" userId="367441008b9a3a76" providerId="LiveId" clId="{6C13CF46-86F2-4509-A0CD-1F7D4A032CA2}" dt="2020-10-18T11:32:07.800" v="4867" actId="165"/>
          <ac:spMkLst>
            <pc:docMk/>
            <pc:sldMk cId="3028513716" sldId="348"/>
            <ac:spMk id="69" creationId="{E31A3D24-06CF-43C7-85F6-4DE0EB8E31E5}"/>
          </ac:spMkLst>
        </pc:spChg>
        <pc:spChg chg="add mod">
          <ac:chgData name="소 민환" userId="367441008b9a3a76" providerId="LiveId" clId="{6C13CF46-86F2-4509-A0CD-1F7D4A032CA2}" dt="2020-10-18T11:32:07.800" v="4867" actId="165"/>
          <ac:spMkLst>
            <pc:docMk/>
            <pc:sldMk cId="3028513716" sldId="348"/>
            <ac:spMk id="71" creationId="{9823D432-87CC-4D19-B832-407FD3ACEEBF}"/>
          </ac:spMkLst>
        </pc:spChg>
        <pc:spChg chg="add mod topLvl">
          <ac:chgData name="소 민환" userId="367441008b9a3a76" providerId="LiveId" clId="{6C13CF46-86F2-4509-A0CD-1F7D4A032CA2}" dt="2020-10-18T11:32:22.887" v="4871" actId="164"/>
          <ac:spMkLst>
            <pc:docMk/>
            <pc:sldMk cId="3028513716" sldId="348"/>
            <ac:spMk id="73" creationId="{6809D737-C398-458D-ADD2-FCD6FD0259EF}"/>
          </ac:spMkLst>
        </pc:spChg>
        <pc:spChg chg="add mod ord topLvl">
          <ac:chgData name="소 민환" userId="367441008b9a3a76" providerId="LiveId" clId="{6C13CF46-86F2-4509-A0CD-1F7D4A032CA2}" dt="2020-10-18T13:53:26.230" v="5094" actId="164"/>
          <ac:spMkLst>
            <pc:docMk/>
            <pc:sldMk cId="3028513716" sldId="348"/>
            <ac:spMk id="76" creationId="{0E786EBA-947B-470E-B4B3-EF17428BB30B}"/>
          </ac:spMkLst>
        </pc:spChg>
        <pc:grpChg chg="add mod">
          <ac:chgData name="소 민환" userId="367441008b9a3a76" providerId="LiveId" clId="{6C13CF46-86F2-4509-A0CD-1F7D4A032CA2}" dt="2020-10-18T13:53:26.230" v="5094" actId="164"/>
          <ac:grpSpMkLst>
            <pc:docMk/>
            <pc:sldMk cId="3028513716" sldId="348"/>
            <ac:grpSpMk id="2" creationId="{86DD8A28-47D3-4E3D-930D-1D4F53C86270}"/>
          </ac:grpSpMkLst>
        </pc:grpChg>
        <pc:grpChg chg="add mod">
          <ac:chgData name="소 민환" userId="367441008b9a3a76" providerId="LiveId" clId="{6C13CF46-86F2-4509-A0CD-1F7D4A032CA2}" dt="2020-10-18T13:53:28.756" v="5095" actId="1076"/>
          <ac:grpSpMkLst>
            <pc:docMk/>
            <pc:sldMk cId="3028513716" sldId="348"/>
            <ac:grpSpMk id="3" creationId="{1ECAEF9B-AB2C-4135-9468-D8EB3089E0E3}"/>
          </ac:grpSpMkLst>
        </pc:grpChg>
        <pc:grpChg chg="add del mod">
          <ac:chgData name="소 민환" userId="367441008b9a3a76" providerId="LiveId" clId="{6C13CF46-86F2-4509-A0CD-1F7D4A032CA2}" dt="2020-10-18T10:39:52.335" v="4242" actId="165"/>
          <ac:grpSpMkLst>
            <pc:docMk/>
            <pc:sldMk cId="3028513716" sldId="348"/>
            <ac:grpSpMk id="10" creationId="{20289EBA-43E0-4DF8-AA70-C28DA690DBA7}"/>
          </ac:grpSpMkLst>
        </pc:grpChg>
        <pc:grpChg chg="add del mod">
          <ac:chgData name="소 민환" userId="367441008b9a3a76" providerId="LiveId" clId="{6C13CF46-86F2-4509-A0CD-1F7D4A032CA2}" dt="2020-10-18T10:46:47.285" v="4484" actId="165"/>
          <ac:grpSpMkLst>
            <pc:docMk/>
            <pc:sldMk cId="3028513716" sldId="348"/>
            <ac:grpSpMk id="18" creationId="{086DA755-2FA7-4C71-BB7E-5A263E73C287}"/>
          </ac:grpSpMkLst>
        </pc:grpChg>
        <pc:grpChg chg="add del mod">
          <ac:chgData name="소 민환" userId="367441008b9a3a76" providerId="LiveId" clId="{6C13CF46-86F2-4509-A0CD-1F7D4A032CA2}" dt="2020-10-18T10:44:51.037" v="4391" actId="478"/>
          <ac:grpSpMkLst>
            <pc:docMk/>
            <pc:sldMk cId="3028513716" sldId="348"/>
            <ac:grpSpMk id="19" creationId="{B64EC442-255E-46AA-AAD4-41FA970EE9A7}"/>
          </ac:grpSpMkLst>
        </pc:grpChg>
        <pc:grpChg chg="add mod">
          <ac:chgData name="소 민환" userId="367441008b9a3a76" providerId="LiveId" clId="{6C13CF46-86F2-4509-A0CD-1F7D4A032CA2}" dt="2020-10-18T11:32:07.800" v="4867" actId="165"/>
          <ac:grpSpMkLst>
            <pc:docMk/>
            <pc:sldMk cId="3028513716" sldId="348"/>
            <ac:grpSpMk id="27" creationId="{09C9AC8C-0F5B-4CB5-94E5-E74FC7277945}"/>
          </ac:grpSpMkLst>
        </pc:grpChg>
        <pc:grpChg chg="add mod ord">
          <ac:chgData name="소 민환" userId="367441008b9a3a76" providerId="LiveId" clId="{6C13CF46-86F2-4509-A0CD-1F7D4A032CA2}" dt="2020-10-18T13:50:32.375" v="4910" actId="165"/>
          <ac:grpSpMkLst>
            <pc:docMk/>
            <pc:sldMk cId="3028513716" sldId="348"/>
            <ac:grpSpMk id="49" creationId="{10BF5AE8-45A5-46D4-A83C-D9B1620B1C78}"/>
          </ac:grpSpMkLst>
        </pc:grpChg>
        <pc:grpChg chg="add mod">
          <ac:chgData name="소 민환" userId="367441008b9a3a76" providerId="LiveId" clId="{6C13CF46-86F2-4509-A0CD-1F7D4A032CA2}" dt="2020-10-18T11:03:00.535" v="4757" actId="164"/>
          <ac:grpSpMkLst>
            <pc:docMk/>
            <pc:sldMk cId="3028513716" sldId="348"/>
            <ac:grpSpMk id="58" creationId="{DE1762DE-2B7F-46DF-85E6-D901FC379DBE}"/>
          </ac:grpSpMkLst>
        </pc:grpChg>
        <pc:grpChg chg="add mod topLvl">
          <ac:chgData name="소 민환" userId="367441008b9a3a76" providerId="LiveId" clId="{6C13CF46-86F2-4509-A0CD-1F7D4A032CA2}" dt="2020-10-18T13:51:56.983" v="5084" actId="164"/>
          <ac:grpSpMkLst>
            <pc:docMk/>
            <pc:sldMk cId="3028513716" sldId="348"/>
            <ac:grpSpMk id="59" creationId="{93DFA4D5-1F0E-4356-8F54-72CBFE87E74B}"/>
          </ac:grpSpMkLst>
        </pc:grpChg>
        <pc:grpChg chg="add del mod">
          <ac:chgData name="소 민환" userId="367441008b9a3a76" providerId="LiveId" clId="{6C13CF46-86F2-4509-A0CD-1F7D4A032CA2}" dt="2020-10-18T11:06:03.846" v="4789" actId="165"/>
          <ac:grpSpMkLst>
            <pc:docMk/>
            <pc:sldMk cId="3028513716" sldId="348"/>
            <ac:grpSpMk id="66" creationId="{4D41A85F-2CF7-4EFD-A3FC-BC6296CEE34D}"/>
          </ac:grpSpMkLst>
        </pc:grpChg>
        <pc:grpChg chg="add mod topLvl">
          <ac:chgData name="소 민환" userId="367441008b9a3a76" providerId="LiveId" clId="{6C13CF46-86F2-4509-A0CD-1F7D4A032CA2}" dt="2020-10-18T13:51:56.983" v="5084" actId="164"/>
          <ac:grpSpMkLst>
            <pc:docMk/>
            <pc:sldMk cId="3028513716" sldId="348"/>
            <ac:grpSpMk id="67" creationId="{F07B8D23-EF08-4603-B843-ED5ECC813BB5}"/>
          </ac:grpSpMkLst>
        </pc:grpChg>
        <pc:grpChg chg="add del mod ord topLvl">
          <ac:chgData name="소 민환" userId="367441008b9a3a76" providerId="LiveId" clId="{6C13CF46-86F2-4509-A0CD-1F7D4A032CA2}" dt="2020-10-18T13:50:32.375" v="4910" actId="165"/>
          <ac:grpSpMkLst>
            <pc:docMk/>
            <pc:sldMk cId="3028513716" sldId="348"/>
            <ac:grpSpMk id="68" creationId="{EC24878F-FE88-4CA0-9C72-B9CF819700FE}"/>
          </ac:grpSpMkLst>
        </pc:grpChg>
        <pc:grpChg chg="add mod ord topLvl">
          <ac:chgData name="소 민환" userId="367441008b9a3a76" providerId="LiveId" clId="{6C13CF46-86F2-4509-A0CD-1F7D4A032CA2}" dt="2020-10-18T11:32:22.887" v="4871" actId="164"/>
          <ac:grpSpMkLst>
            <pc:docMk/>
            <pc:sldMk cId="3028513716" sldId="348"/>
            <ac:grpSpMk id="72" creationId="{0572E63C-F220-4FCC-BA6F-B01951370ED0}"/>
          </ac:grpSpMkLst>
        </pc:grpChg>
        <pc:grpChg chg="add del mod">
          <ac:chgData name="소 민환" userId="367441008b9a3a76" providerId="LiveId" clId="{6C13CF46-86F2-4509-A0CD-1F7D4A032CA2}" dt="2020-10-18T11:32:07.800" v="4867" actId="165"/>
          <ac:grpSpMkLst>
            <pc:docMk/>
            <pc:sldMk cId="3028513716" sldId="348"/>
            <ac:grpSpMk id="74" creationId="{6C1FAA60-E6D1-4527-8FE3-4525FD0FA14F}"/>
          </ac:grpSpMkLst>
        </pc:grpChg>
        <pc:grpChg chg="add del mod">
          <ac:chgData name="소 민환" userId="367441008b9a3a76" providerId="LiveId" clId="{6C13CF46-86F2-4509-A0CD-1F7D4A032CA2}" dt="2020-10-18T11:32:59.734" v="4881" actId="478"/>
          <ac:grpSpMkLst>
            <pc:docMk/>
            <pc:sldMk cId="3028513716" sldId="348"/>
            <ac:grpSpMk id="75" creationId="{2CFC31B8-9A57-40A3-9210-9FB6D77EAE4B}"/>
          </ac:grpSpMkLst>
        </pc:grpChg>
        <pc:grpChg chg="add del mod">
          <ac:chgData name="소 민환" userId="367441008b9a3a76" providerId="LiveId" clId="{6C13CF46-86F2-4509-A0CD-1F7D4A032CA2}" dt="2020-10-18T13:50:21.075" v="4904" actId="165"/>
          <ac:grpSpMkLst>
            <pc:docMk/>
            <pc:sldMk cId="3028513716" sldId="348"/>
            <ac:grpSpMk id="77" creationId="{B809F88B-0119-4ACF-BE75-86CB11EA02E9}"/>
          </ac:grpSpMkLst>
        </pc:grpChg>
        <pc:picChg chg="add mod ord">
          <ac:chgData name="소 민환" userId="367441008b9a3a76" providerId="LiveId" clId="{6C13CF46-86F2-4509-A0CD-1F7D4A032CA2}" dt="2020-10-18T13:50:32.375" v="4910" actId="165"/>
          <ac:picMkLst>
            <pc:docMk/>
            <pc:sldMk cId="3028513716" sldId="348"/>
            <ac:picMk id="32" creationId="{B0A23D3A-6896-4563-9383-CCEBA2A73510}"/>
          </ac:picMkLst>
        </pc:picChg>
        <pc:picChg chg="add mod">
          <ac:chgData name="소 민환" userId="367441008b9a3a76" providerId="LiveId" clId="{6C13CF46-86F2-4509-A0CD-1F7D4A032CA2}" dt="2020-10-18T13:50:32.375" v="4910" actId="165"/>
          <ac:picMkLst>
            <pc:docMk/>
            <pc:sldMk cId="3028513716" sldId="348"/>
            <ac:picMk id="34" creationId="{B3C4963A-D9CF-4856-BE85-B6BB498C7D0D}"/>
          </ac:picMkLst>
        </pc:picChg>
        <pc:picChg chg="add mod ord">
          <ac:chgData name="소 민환" userId="367441008b9a3a76" providerId="LiveId" clId="{6C13CF46-86F2-4509-A0CD-1F7D4A032CA2}" dt="2020-10-18T13:50:32.375" v="4910" actId="165"/>
          <ac:picMkLst>
            <pc:docMk/>
            <pc:sldMk cId="3028513716" sldId="348"/>
            <ac:picMk id="36" creationId="{935EAEEB-411F-4BB6-9971-65D92D55D7FB}"/>
          </ac:picMkLst>
        </pc:picChg>
        <pc:picChg chg="add del">
          <ac:chgData name="소 민환" userId="367441008b9a3a76" providerId="LiveId" clId="{6C13CF46-86F2-4509-A0CD-1F7D4A032CA2}" dt="2020-10-18T10:50:34.958" v="4578" actId="478"/>
          <ac:picMkLst>
            <pc:docMk/>
            <pc:sldMk cId="3028513716" sldId="348"/>
            <ac:picMk id="38" creationId="{9B4743A0-77C7-4044-AB70-588FB7C5BA58}"/>
          </ac:picMkLst>
        </pc:picChg>
        <pc:picChg chg="add mod ord">
          <ac:chgData name="소 민환" userId="367441008b9a3a76" providerId="LiveId" clId="{6C13CF46-86F2-4509-A0CD-1F7D4A032CA2}" dt="2020-10-18T13:50:32.375" v="4910" actId="165"/>
          <ac:picMkLst>
            <pc:docMk/>
            <pc:sldMk cId="3028513716" sldId="348"/>
            <ac:picMk id="40" creationId="{5BBBB0F5-0070-468A-83BD-B367093AD4D5}"/>
          </ac:picMkLst>
        </pc:picChg>
        <pc:picChg chg="add mod">
          <ac:chgData name="소 민환" userId="367441008b9a3a76" providerId="LiveId" clId="{6C13CF46-86F2-4509-A0CD-1F7D4A032CA2}" dt="2020-10-18T13:50:32.375" v="4910" actId="165"/>
          <ac:picMkLst>
            <pc:docMk/>
            <pc:sldMk cId="3028513716" sldId="348"/>
            <ac:picMk id="42" creationId="{C13D4131-CF0E-459D-A6B5-E3A4691D6DF9}"/>
          </ac:picMkLst>
        </pc:picChg>
        <pc:picChg chg="add mod ord">
          <ac:chgData name="소 민환" userId="367441008b9a3a76" providerId="LiveId" clId="{6C13CF46-86F2-4509-A0CD-1F7D4A032CA2}" dt="2020-10-18T13:50:32.375" v="4910" actId="165"/>
          <ac:picMkLst>
            <pc:docMk/>
            <pc:sldMk cId="3028513716" sldId="348"/>
            <ac:picMk id="44" creationId="{AD6363A4-DC24-48C2-9C9B-300A13CEE47B}"/>
          </ac:picMkLst>
        </pc:picChg>
        <pc:picChg chg="add mod">
          <ac:chgData name="소 민환" userId="367441008b9a3a76" providerId="LiveId" clId="{6C13CF46-86F2-4509-A0CD-1F7D4A032CA2}" dt="2020-10-18T10:56:31.936" v="4706" actId="571"/>
          <ac:picMkLst>
            <pc:docMk/>
            <pc:sldMk cId="3028513716" sldId="348"/>
            <ac:picMk id="51" creationId="{DD3467CD-6509-4EEA-8467-22D6E9229CC2}"/>
          </ac:picMkLst>
        </pc:picChg>
        <pc:picChg chg="add mod topLvl">
          <ac:chgData name="소 민환" userId="367441008b9a3a76" providerId="LiveId" clId="{6C13CF46-86F2-4509-A0CD-1F7D4A032CA2}" dt="2020-10-18T13:50:32.375" v="4910" actId="165"/>
          <ac:picMkLst>
            <pc:docMk/>
            <pc:sldMk cId="3028513716" sldId="348"/>
            <ac:picMk id="61" creationId="{081AF31A-A5A8-47AE-A2F7-3D5027DF1BAE}"/>
          </ac:picMkLst>
        </pc:picChg>
        <pc:picChg chg="add mod topLvl">
          <ac:chgData name="소 민환" userId="367441008b9a3a76" providerId="LiveId" clId="{6C13CF46-86F2-4509-A0CD-1F7D4A032CA2}" dt="2020-10-18T13:50:32.375" v="4910" actId="165"/>
          <ac:picMkLst>
            <pc:docMk/>
            <pc:sldMk cId="3028513716" sldId="348"/>
            <ac:picMk id="63" creationId="{66EF9B7C-62A4-4634-BF2C-F40A3E5A8A36}"/>
          </ac:picMkLst>
        </pc:picChg>
        <pc:picChg chg="add mod topLvl">
          <ac:chgData name="소 민환" userId="367441008b9a3a76" providerId="LiveId" clId="{6C13CF46-86F2-4509-A0CD-1F7D4A032CA2}" dt="2020-10-18T13:50:32.375" v="4910" actId="165"/>
          <ac:picMkLst>
            <pc:docMk/>
            <pc:sldMk cId="3028513716" sldId="348"/>
            <ac:picMk id="65" creationId="{31F3A32D-30EC-4520-BC61-2C24649F8BB4}"/>
          </ac:picMkLst>
        </pc:picChg>
      </pc:sldChg>
      <pc:sldChg chg="addSp delSp modSp new mod">
        <pc:chgData name="소 민환" userId="367441008b9a3a76" providerId="LiveId" clId="{6C13CF46-86F2-4509-A0CD-1F7D4A032CA2}" dt="2020-11-02T01:10:06.600" v="25393" actId="22"/>
        <pc:sldMkLst>
          <pc:docMk/>
          <pc:sldMk cId="1674048060" sldId="349"/>
        </pc:sldMkLst>
        <pc:spChg chg="add">
          <ac:chgData name="소 민환" userId="367441008b9a3a76" providerId="LiveId" clId="{6C13CF46-86F2-4509-A0CD-1F7D4A032CA2}" dt="2020-11-02T01:10:06.600" v="25393" actId="22"/>
          <ac:spMkLst>
            <pc:docMk/>
            <pc:sldMk cId="1674048060" sldId="349"/>
            <ac:spMk id="2" creationId="{08169534-A0B6-4184-81F8-5915CD1D5EC3}"/>
          </ac:spMkLst>
        </pc:spChg>
        <pc:spChg chg="add mod">
          <ac:chgData name="소 민환" userId="367441008b9a3a76" providerId="LiveId" clId="{6C13CF46-86F2-4509-A0CD-1F7D4A032CA2}" dt="2020-10-18T14:50:50.599" v="5273" actId="207"/>
          <ac:spMkLst>
            <pc:docMk/>
            <pc:sldMk cId="1674048060" sldId="349"/>
            <ac:spMk id="2" creationId="{CF7C5D3B-AD7E-4446-9DDE-294DE93AA697}"/>
          </ac:spMkLst>
        </pc:spChg>
        <pc:spChg chg="add del mod">
          <ac:chgData name="소 민환" userId="367441008b9a3a76" providerId="LiveId" clId="{6C13CF46-86F2-4509-A0CD-1F7D4A032CA2}" dt="2020-10-18T14:49:00.072" v="5255" actId="478"/>
          <ac:spMkLst>
            <pc:docMk/>
            <pc:sldMk cId="1674048060" sldId="349"/>
            <ac:spMk id="3" creationId="{411AC434-93A6-4DC4-8182-12ADEB5E5BF5}"/>
          </ac:spMkLst>
        </pc:spChg>
        <pc:spChg chg="add del mod">
          <ac:chgData name="소 민환" userId="367441008b9a3a76" providerId="LiveId" clId="{6C13CF46-86F2-4509-A0CD-1F7D4A032CA2}" dt="2020-10-18T14:36:48.968" v="5163" actId="478"/>
          <ac:spMkLst>
            <pc:docMk/>
            <pc:sldMk cId="1674048060" sldId="349"/>
            <ac:spMk id="29" creationId="{3F98ACD1-4C9B-48D1-AD92-62DDE1DF7957}"/>
          </ac:spMkLst>
        </pc:spChg>
        <pc:spChg chg="add del mod">
          <ac:chgData name="소 민환" userId="367441008b9a3a76" providerId="LiveId" clId="{6C13CF46-86F2-4509-A0CD-1F7D4A032CA2}" dt="2020-10-18T14:40:45.379" v="5179"/>
          <ac:spMkLst>
            <pc:docMk/>
            <pc:sldMk cId="1674048060" sldId="349"/>
            <ac:spMk id="30" creationId="{453493B7-9960-4724-90D6-EC8A3D232AED}"/>
          </ac:spMkLst>
        </pc:spChg>
        <pc:spChg chg="add del mod">
          <ac:chgData name="소 민환" userId="367441008b9a3a76" providerId="LiveId" clId="{6C13CF46-86F2-4509-A0CD-1F7D4A032CA2}" dt="2020-10-18T14:40:45.379" v="5179"/>
          <ac:spMkLst>
            <pc:docMk/>
            <pc:sldMk cId="1674048060" sldId="349"/>
            <ac:spMk id="31" creationId="{68D36FB6-34CD-40FB-B8CD-9776EF06324A}"/>
          </ac:spMkLst>
        </pc:spChg>
        <pc:spChg chg="mod ord topLvl">
          <ac:chgData name="소 민환" userId="367441008b9a3a76" providerId="LiveId" clId="{6C13CF46-86F2-4509-A0CD-1F7D4A032CA2}" dt="2020-10-18T14:49:36.500" v="5265" actId="164"/>
          <ac:spMkLst>
            <pc:docMk/>
            <pc:sldMk cId="1674048060" sldId="349"/>
            <ac:spMk id="32" creationId="{562681B5-7C72-4E9E-8182-DE4484E0B0D7}"/>
          </ac:spMkLst>
        </pc:spChg>
        <pc:spChg chg="add mod ord topLvl">
          <ac:chgData name="소 민환" userId="367441008b9a3a76" providerId="LiveId" clId="{6C13CF46-86F2-4509-A0CD-1F7D4A032CA2}" dt="2020-10-18T14:49:15.077" v="5260" actId="164"/>
          <ac:spMkLst>
            <pc:docMk/>
            <pc:sldMk cId="1674048060" sldId="349"/>
            <ac:spMk id="33" creationId="{C6F83C20-A1D5-4825-848A-0FDAFA1F3BC3}"/>
          </ac:spMkLst>
        </pc:spChg>
        <pc:spChg chg="add mod topLvl">
          <ac:chgData name="소 민환" userId="367441008b9a3a76" providerId="LiveId" clId="{6C13CF46-86F2-4509-A0CD-1F7D4A032CA2}" dt="2020-10-18T14:49:15.077" v="5260" actId="164"/>
          <ac:spMkLst>
            <pc:docMk/>
            <pc:sldMk cId="1674048060" sldId="349"/>
            <ac:spMk id="34" creationId="{0E5EAF93-3368-4C34-837A-B35B3DED109E}"/>
          </ac:spMkLst>
        </pc:spChg>
        <pc:spChg chg="add del mod ord">
          <ac:chgData name="소 민환" userId="367441008b9a3a76" providerId="LiveId" clId="{6C13CF46-86F2-4509-A0CD-1F7D4A032CA2}" dt="2020-10-18T14:54:51.296" v="5316"/>
          <ac:spMkLst>
            <pc:docMk/>
            <pc:sldMk cId="1674048060" sldId="349"/>
            <ac:spMk id="36" creationId="{C828B2E0-E8EB-4143-A795-F9962418DDE2}"/>
          </ac:spMkLst>
        </pc:spChg>
        <pc:spChg chg="add del mod">
          <ac:chgData name="소 민환" userId="367441008b9a3a76" providerId="LiveId" clId="{6C13CF46-86F2-4509-A0CD-1F7D4A032CA2}" dt="2020-10-18T16:01:38.026" v="5416" actId="478"/>
          <ac:spMkLst>
            <pc:docMk/>
            <pc:sldMk cId="1674048060" sldId="349"/>
            <ac:spMk id="37" creationId="{A609AFE7-B5C0-4645-A36A-6E0FFDA2BFBD}"/>
          </ac:spMkLst>
        </pc:spChg>
        <pc:spChg chg="add mod">
          <ac:chgData name="소 민환" userId="367441008b9a3a76" providerId="LiveId" clId="{6C13CF46-86F2-4509-A0CD-1F7D4A032CA2}" dt="2020-10-18T14:49:36.500" v="5265" actId="164"/>
          <ac:spMkLst>
            <pc:docMk/>
            <pc:sldMk cId="1674048060" sldId="349"/>
            <ac:spMk id="40" creationId="{311B7566-112F-43F6-B8B5-49C5E873609D}"/>
          </ac:spMkLst>
        </pc:spChg>
        <pc:spChg chg="add del">
          <ac:chgData name="소 민환" userId="367441008b9a3a76" providerId="LiveId" clId="{6C13CF46-86F2-4509-A0CD-1F7D4A032CA2}" dt="2020-10-18T14:54:51.296" v="5316"/>
          <ac:spMkLst>
            <pc:docMk/>
            <pc:sldMk cId="1674048060" sldId="349"/>
            <ac:spMk id="65" creationId="{365C82E6-C410-4123-B1A7-329D8089051C}"/>
          </ac:spMkLst>
        </pc:spChg>
        <pc:spChg chg="del mod">
          <ac:chgData name="소 민환" userId="367441008b9a3a76" providerId="LiveId" clId="{6C13CF46-86F2-4509-A0CD-1F7D4A032CA2}" dt="2020-10-18T14:55:13.341" v="5320"/>
          <ac:spMkLst>
            <pc:docMk/>
            <pc:sldMk cId="1674048060" sldId="349"/>
            <ac:spMk id="66" creationId="{C1D782CD-FEE1-43F4-AC18-5594B8DFAD13}"/>
          </ac:spMkLst>
        </pc:spChg>
        <pc:spChg chg="add del">
          <ac:chgData name="소 민환" userId="367441008b9a3a76" providerId="LiveId" clId="{6C13CF46-86F2-4509-A0CD-1F7D4A032CA2}" dt="2020-10-18T14:55:13.341" v="5320"/>
          <ac:spMkLst>
            <pc:docMk/>
            <pc:sldMk cId="1674048060" sldId="349"/>
            <ac:spMk id="67" creationId="{27C4C2D9-7B7F-4991-8451-0E69F602180A}"/>
          </ac:spMkLst>
        </pc:spChg>
        <pc:spChg chg="mod">
          <ac:chgData name="소 민환" userId="367441008b9a3a76" providerId="LiveId" clId="{6C13CF46-86F2-4509-A0CD-1F7D4A032CA2}" dt="2020-10-18T15:00:02.180" v="5362" actId="14100"/>
          <ac:spMkLst>
            <pc:docMk/>
            <pc:sldMk cId="1674048060" sldId="349"/>
            <ac:spMk id="68" creationId="{2D3A3507-F259-4B08-B55A-012141614CBD}"/>
          </ac:spMkLst>
        </pc:spChg>
        <pc:spChg chg="add mod">
          <ac:chgData name="소 민환" userId="367441008b9a3a76" providerId="LiveId" clId="{6C13CF46-86F2-4509-A0CD-1F7D4A032CA2}" dt="2020-10-18T14:57:07.563" v="5333" actId="164"/>
          <ac:spMkLst>
            <pc:docMk/>
            <pc:sldMk cId="1674048060" sldId="349"/>
            <ac:spMk id="69" creationId="{ABDC81AA-BFA2-4D13-8A35-F0B556100652}"/>
          </ac:spMkLst>
        </pc:spChg>
        <pc:spChg chg="add mod">
          <ac:chgData name="소 민환" userId="367441008b9a3a76" providerId="LiveId" clId="{6C13CF46-86F2-4509-A0CD-1F7D4A032CA2}" dt="2020-10-18T14:57:07.563" v="5333" actId="164"/>
          <ac:spMkLst>
            <pc:docMk/>
            <pc:sldMk cId="1674048060" sldId="349"/>
            <ac:spMk id="71" creationId="{45308B37-5058-4AAC-B1A1-182B1706379A}"/>
          </ac:spMkLst>
        </pc:spChg>
        <pc:spChg chg="add mod">
          <ac:chgData name="소 민환" userId="367441008b9a3a76" providerId="LiveId" clId="{6C13CF46-86F2-4509-A0CD-1F7D4A032CA2}" dt="2020-10-18T16:07:01.783" v="5444" actId="164"/>
          <ac:spMkLst>
            <pc:docMk/>
            <pc:sldMk cId="1674048060" sldId="349"/>
            <ac:spMk id="91" creationId="{C09DE69A-B674-4435-AA9B-81F8604496AB}"/>
          </ac:spMkLst>
        </pc:spChg>
        <pc:grpChg chg="add mod topLvl">
          <ac:chgData name="소 민환" userId="367441008b9a3a76" providerId="LiveId" clId="{6C13CF46-86F2-4509-A0CD-1F7D4A032CA2}" dt="2020-10-18T14:49:36.500" v="5265" actId="164"/>
          <ac:grpSpMkLst>
            <pc:docMk/>
            <pc:sldMk cId="1674048060" sldId="349"/>
            <ac:grpSpMk id="6" creationId="{8AF43F4E-3D0A-41DB-B4D6-B46B9F52A2E3}"/>
          </ac:grpSpMkLst>
        </pc:grpChg>
        <pc:grpChg chg="add del mod topLvl">
          <ac:chgData name="소 민환" userId="367441008b9a3a76" providerId="LiveId" clId="{6C13CF46-86F2-4509-A0CD-1F7D4A032CA2}" dt="2020-10-18T14:47:17.504" v="5236" actId="165"/>
          <ac:grpSpMkLst>
            <pc:docMk/>
            <pc:sldMk cId="1674048060" sldId="349"/>
            <ac:grpSpMk id="28" creationId="{3F653276-80AE-469C-98E0-7364BACB4207}"/>
          </ac:grpSpMkLst>
        </pc:grpChg>
        <pc:grpChg chg="add del mod">
          <ac:chgData name="소 민환" userId="367441008b9a3a76" providerId="LiveId" clId="{6C13CF46-86F2-4509-A0CD-1F7D4A032CA2}" dt="2020-10-18T14:47:04.025" v="5235" actId="165"/>
          <ac:grpSpMkLst>
            <pc:docMk/>
            <pc:sldMk cId="1674048060" sldId="349"/>
            <ac:grpSpMk id="35" creationId="{FC639A6E-779B-4EAA-9DE5-A139120E4674}"/>
          </ac:grpSpMkLst>
        </pc:grpChg>
        <pc:grpChg chg="add mod">
          <ac:chgData name="소 민환" userId="367441008b9a3a76" providerId="LiveId" clId="{6C13CF46-86F2-4509-A0CD-1F7D4A032CA2}" dt="2020-10-18T14:48:02.987" v="5247" actId="164"/>
          <ac:grpSpMkLst>
            <pc:docMk/>
            <pc:sldMk cId="1674048060" sldId="349"/>
            <ac:grpSpMk id="38" creationId="{B5454EF9-5FEA-4B98-8024-ADCC6D1FAB10}"/>
          </ac:grpSpMkLst>
        </pc:grpChg>
        <pc:grpChg chg="add mod ord">
          <ac:chgData name="소 민환" userId="367441008b9a3a76" providerId="LiveId" clId="{6C13CF46-86F2-4509-A0CD-1F7D4A032CA2}" dt="2020-10-18T14:49:36.500" v="5265" actId="164"/>
          <ac:grpSpMkLst>
            <pc:docMk/>
            <pc:sldMk cId="1674048060" sldId="349"/>
            <ac:grpSpMk id="41" creationId="{AA70AC9C-2566-407C-9EFF-4F00E05CF1DC}"/>
          </ac:grpSpMkLst>
        </pc:grpChg>
        <pc:grpChg chg="add mod">
          <ac:chgData name="소 민환" userId="367441008b9a3a76" providerId="LiveId" clId="{6C13CF46-86F2-4509-A0CD-1F7D4A032CA2}" dt="2020-10-18T14:57:07.563" v="5333" actId="164"/>
          <ac:grpSpMkLst>
            <pc:docMk/>
            <pc:sldMk cId="1674048060" sldId="349"/>
            <ac:grpSpMk id="42" creationId="{D6BC4F83-E557-4CE5-A30B-57F87EC6F0A6}"/>
          </ac:grpSpMkLst>
        </pc:grpChg>
        <pc:grpChg chg="add mod">
          <ac:chgData name="소 민환" userId="367441008b9a3a76" providerId="LiveId" clId="{6C13CF46-86F2-4509-A0CD-1F7D4A032CA2}" dt="2020-10-18T16:01:52.193" v="5419" actId="164"/>
          <ac:grpSpMkLst>
            <pc:docMk/>
            <pc:sldMk cId="1674048060" sldId="349"/>
            <ac:grpSpMk id="72" creationId="{DA567F90-9E2D-4BDD-9066-457077702541}"/>
          </ac:grpSpMkLst>
        </pc:grpChg>
        <pc:grpChg chg="add del mod">
          <ac:chgData name="소 민환" userId="367441008b9a3a76" providerId="LiveId" clId="{6C13CF46-86F2-4509-A0CD-1F7D4A032CA2}" dt="2020-10-18T16:04:14.659" v="5423" actId="478"/>
          <ac:grpSpMkLst>
            <pc:docMk/>
            <pc:sldMk cId="1674048060" sldId="349"/>
            <ac:grpSpMk id="85" creationId="{47DF20A1-E763-45CA-94A3-8FAD6FDACB84}"/>
          </ac:grpSpMkLst>
        </pc:grpChg>
        <pc:grpChg chg="add mod">
          <ac:chgData name="소 민환" userId="367441008b9a3a76" providerId="LiveId" clId="{6C13CF46-86F2-4509-A0CD-1F7D4A032CA2}" dt="2020-10-30T16:06:07.158" v="11530" actId="1076"/>
          <ac:grpSpMkLst>
            <pc:docMk/>
            <pc:sldMk cId="1674048060" sldId="349"/>
            <ac:grpSpMk id="94" creationId="{AA70CB65-2878-4FB3-B785-88D0B352D1A6}"/>
          </ac:grpSpMkLst>
        </pc:grpChg>
        <pc:picChg chg="add del mod">
          <ac:chgData name="소 민환" userId="367441008b9a3a76" providerId="LiveId" clId="{6C13CF46-86F2-4509-A0CD-1F7D4A032CA2}" dt="2020-10-30T16:03:47.995" v="11425" actId="478"/>
          <ac:picMkLst>
            <pc:docMk/>
            <pc:sldMk cId="1674048060" sldId="349"/>
            <ac:picMk id="3" creationId="{58861E98-AFA7-47A2-A229-EBD4A033CD3A}"/>
          </ac:picMkLst>
        </pc:picChg>
        <pc:picChg chg="add del mod">
          <ac:chgData name="소 민환" userId="367441008b9a3a76" providerId="LiveId" clId="{6C13CF46-86F2-4509-A0CD-1F7D4A032CA2}" dt="2020-10-30T16:21:40.350" v="12003" actId="478"/>
          <ac:picMkLst>
            <pc:docMk/>
            <pc:sldMk cId="1674048060" sldId="349"/>
            <ac:picMk id="5" creationId="{FA7F7611-694F-46CF-81D8-7BCD999297BD}"/>
          </ac:picMkLst>
        </pc:picChg>
        <pc:picChg chg="add del mod">
          <ac:chgData name="소 민환" userId="367441008b9a3a76" providerId="LiveId" clId="{6C13CF46-86F2-4509-A0CD-1F7D4A032CA2}" dt="2020-10-30T16:06:51.179" v="11534" actId="478"/>
          <ac:picMkLst>
            <pc:docMk/>
            <pc:sldMk cId="1674048060" sldId="349"/>
            <ac:picMk id="7" creationId="{05F698F2-6284-49F0-9B20-E75F93A913DD}"/>
          </ac:picMkLst>
        </pc:picChg>
        <pc:picChg chg="add mod">
          <ac:chgData name="소 민환" userId="367441008b9a3a76" providerId="LiveId" clId="{6C13CF46-86F2-4509-A0CD-1F7D4A032CA2}" dt="2020-10-30T16:07:19.770" v="11577" actId="1076"/>
          <ac:picMkLst>
            <pc:docMk/>
            <pc:sldMk cId="1674048060" sldId="349"/>
            <ac:picMk id="9" creationId="{818E31E6-7BE5-480F-BA55-DE06B12F8B46}"/>
          </ac:picMkLst>
        </pc:picChg>
        <pc:picChg chg="add del mod">
          <ac:chgData name="소 민환" userId="367441008b9a3a76" providerId="LiveId" clId="{6C13CF46-86F2-4509-A0CD-1F7D4A032CA2}" dt="2020-10-18T15:54:20.773" v="5370" actId="478"/>
          <ac:picMkLst>
            <pc:docMk/>
            <pc:sldMk cId="1674048060" sldId="349"/>
            <ac:picMk id="74" creationId="{BC4EEECC-8C70-43C1-AB27-6A04E6DA518A}"/>
          </ac:picMkLst>
        </pc:picChg>
        <pc:picChg chg="add del mod">
          <ac:chgData name="소 민환" userId="367441008b9a3a76" providerId="LiveId" clId="{6C13CF46-86F2-4509-A0CD-1F7D4A032CA2}" dt="2020-10-18T15:55:50.847" v="5375" actId="478"/>
          <ac:picMkLst>
            <pc:docMk/>
            <pc:sldMk cId="1674048060" sldId="349"/>
            <ac:picMk id="76" creationId="{A37B81DA-ACD6-4CDF-AD86-1E28474FC619}"/>
          </ac:picMkLst>
        </pc:picChg>
        <pc:picChg chg="add del mod">
          <ac:chgData name="소 민환" userId="367441008b9a3a76" providerId="LiveId" clId="{6C13CF46-86F2-4509-A0CD-1F7D4A032CA2}" dt="2020-10-18T15:58:38.612" v="5386" actId="478"/>
          <ac:picMkLst>
            <pc:docMk/>
            <pc:sldMk cId="1674048060" sldId="349"/>
            <ac:picMk id="78" creationId="{DD55F326-5A45-42FF-90FA-579BDF6A3317}"/>
          </ac:picMkLst>
        </pc:picChg>
        <pc:picChg chg="add del mod">
          <ac:chgData name="소 민환" userId="367441008b9a3a76" providerId="LiveId" clId="{6C13CF46-86F2-4509-A0CD-1F7D4A032CA2}" dt="2020-10-18T15:58:58.528" v="5397" actId="478"/>
          <ac:picMkLst>
            <pc:docMk/>
            <pc:sldMk cId="1674048060" sldId="349"/>
            <ac:picMk id="80" creationId="{4B873EC6-7694-4DB4-84D5-213E0110AA15}"/>
          </ac:picMkLst>
        </pc:picChg>
        <pc:picChg chg="add del mod">
          <ac:chgData name="소 민환" userId="367441008b9a3a76" providerId="LiveId" clId="{6C13CF46-86F2-4509-A0CD-1F7D4A032CA2}" dt="2020-10-18T16:04:11.240" v="5420" actId="478"/>
          <ac:picMkLst>
            <pc:docMk/>
            <pc:sldMk cId="1674048060" sldId="349"/>
            <ac:picMk id="82" creationId="{6CE28233-BE53-475C-BC03-EAA418D09783}"/>
          </ac:picMkLst>
        </pc:picChg>
        <pc:picChg chg="add mod">
          <ac:chgData name="소 민환" userId="367441008b9a3a76" providerId="LiveId" clId="{6C13CF46-86F2-4509-A0CD-1F7D4A032CA2}" dt="2020-10-18T16:01:52.193" v="5419" actId="164"/>
          <ac:picMkLst>
            <pc:docMk/>
            <pc:sldMk cId="1674048060" sldId="349"/>
            <ac:picMk id="84" creationId="{9B608C5C-9C31-4248-A472-586A4FC57FFB}"/>
          </ac:picMkLst>
        </pc:picChg>
        <pc:picChg chg="add del mod">
          <ac:chgData name="소 민환" userId="367441008b9a3a76" providerId="LiveId" clId="{6C13CF46-86F2-4509-A0CD-1F7D4A032CA2}" dt="2020-10-18T16:04:12.673" v="5422"/>
          <ac:picMkLst>
            <pc:docMk/>
            <pc:sldMk cId="1674048060" sldId="349"/>
            <ac:picMk id="87" creationId="{B26D0BC7-6984-460E-ACDD-D072D18CED60}"/>
          </ac:picMkLst>
        </pc:picChg>
        <pc:picChg chg="add mod">
          <ac:chgData name="소 민환" userId="367441008b9a3a76" providerId="LiveId" clId="{6C13CF46-86F2-4509-A0CD-1F7D4A032CA2}" dt="2020-10-18T16:07:01.783" v="5444" actId="164"/>
          <ac:picMkLst>
            <pc:docMk/>
            <pc:sldMk cId="1674048060" sldId="349"/>
            <ac:picMk id="89" creationId="{5EA9E3CA-D2F2-4EC0-8CB1-8E9C2C350814}"/>
          </ac:picMkLst>
        </pc:picChg>
        <pc:picChg chg="add mod">
          <ac:chgData name="소 민환" userId="367441008b9a3a76" providerId="LiveId" clId="{6C13CF46-86F2-4509-A0CD-1F7D4A032CA2}" dt="2020-10-30T16:05:38.712" v="11491" actId="1076"/>
          <ac:picMkLst>
            <pc:docMk/>
            <pc:sldMk cId="1674048060" sldId="349"/>
            <ac:picMk id="93" creationId="{251DFB52-036F-4512-B858-7DDBCE0E3528}"/>
          </ac:picMkLst>
        </pc:picChg>
        <pc:cxnChg chg="add mod">
          <ac:chgData name="소 민환" userId="367441008b9a3a76" providerId="LiveId" clId="{6C13CF46-86F2-4509-A0CD-1F7D4A032CA2}" dt="2020-10-18T14:47:17.504" v="5236" actId="165"/>
          <ac:cxnSpMkLst>
            <pc:docMk/>
            <pc:sldMk cId="1674048060" sldId="349"/>
            <ac:cxnSpMk id="5" creationId="{C0A3E25F-50AF-456D-8AB7-D78CCFBF8949}"/>
          </ac:cxnSpMkLst>
        </pc:cxnChg>
        <pc:cxnChg chg="add mod topLvl">
          <ac:chgData name="소 민환" userId="367441008b9a3a76" providerId="LiveId" clId="{6C13CF46-86F2-4509-A0CD-1F7D4A032CA2}" dt="2020-10-18T14:49:36.500" v="5265" actId="164"/>
          <ac:cxnSpMkLst>
            <pc:docMk/>
            <pc:sldMk cId="1674048060" sldId="349"/>
            <ac:cxnSpMk id="8" creationId="{8F71FF5A-DE5F-4CAE-B8D5-09834D04A15F}"/>
          </ac:cxnSpMkLst>
        </pc:cxnChg>
        <pc:cxnChg chg="add mod topLvl">
          <ac:chgData name="소 민환" userId="367441008b9a3a76" providerId="LiveId" clId="{6C13CF46-86F2-4509-A0CD-1F7D4A032CA2}" dt="2020-10-18T14:49:36.500" v="5265" actId="164"/>
          <ac:cxnSpMkLst>
            <pc:docMk/>
            <pc:sldMk cId="1674048060" sldId="349"/>
            <ac:cxnSpMk id="9" creationId="{CA41A3D9-3EFB-4A9A-A838-FD168D19C4F5}"/>
          </ac:cxnSpMkLst>
        </pc:cxnChg>
        <pc:cxnChg chg="add mod topLvl">
          <ac:chgData name="소 민환" userId="367441008b9a3a76" providerId="LiveId" clId="{6C13CF46-86F2-4509-A0CD-1F7D4A032CA2}" dt="2020-10-18T14:49:36.500" v="5265" actId="164"/>
          <ac:cxnSpMkLst>
            <pc:docMk/>
            <pc:sldMk cId="1674048060" sldId="349"/>
            <ac:cxnSpMk id="10" creationId="{D0D8F9FE-8B52-49F1-B0DB-382E951B027D}"/>
          </ac:cxnSpMkLst>
        </pc:cxnChg>
        <pc:cxnChg chg="add mod topLvl">
          <ac:chgData name="소 민환" userId="367441008b9a3a76" providerId="LiveId" clId="{6C13CF46-86F2-4509-A0CD-1F7D4A032CA2}" dt="2020-10-18T14:49:36.500" v="5265" actId="164"/>
          <ac:cxnSpMkLst>
            <pc:docMk/>
            <pc:sldMk cId="1674048060" sldId="349"/>
            <ac:cxnSpMk id="12" creationId="{81EBAE05-DCB2-4DD9-8C1A-C4F2705508A7}"/>
          </ac:cxnSpMkLst>
        </pc:cxnChg>
        <pc:cxnChg chg="add del mod">
          <ac:chgData name="소 민환" userId="367441008b9a3a76" providerId="LiveId" clId="{6C13CF46-86F2-4509-A0CD-1F7D4A032CA2}" dt="2020-10-18T14:33:53.532" v="5134"/>
          <ac:cxnSpMkLst>
            <pc:docMk/>
            <pc:sldMk cId="1674048060" sldId="349"/>
            <ac:cxnSpMk id="13" creationId="{D33E9103-8178-409C-8DFF-996BA2A2DA3F}"/>
          </ac:cxnSpMkLst>
        </pc:cxnChg>
        <pc:cxnChg chg="add mod topLvl">
          <ac:chgData name="소 민환" userId="367441008b9a3a76" providerId="LiveId" clId="{6C13CF46-86F2-4509-A0CD-1F7D4A032CA2}" dt="2020-10-18T14:49:36.500" v="5265" actId="164"/>
          <ac:cxnSpMkLst>
            <pc:docMk/>
            <pc:sldMk cId="1674048060" sldId="349"/>
            <ac:cxnSpMk id="14" creationId="{4D23672E-F8A0-4576-A6CF-A21A62828CC9}"/>
          </ac:cxnSpMkLst>
        </pc:cxnChg>
        <pc:cxnChg chg="add mod topLvl">
          <ac:chgData name="소 민환" userId="367441008b9a3a76" providerId="LiveId" clId="{6C13CF46-86F2-4509-A0CD-1F7D4A032CA2}" dt="2020-10-18T14:49:36.500" v="5265" actId="164"/>
          <ac:cxnSpMkLst>
            <pc:docMk/>
            <pc:sldMk cId="1674048060" sldId="349"/>
            <ac:cxnSpMk id="15" creationId="{559238D0-6B7B-48BF-814F-B4639EBCA9FE}"/>
          </ac:cxnSpMkLst>
        </pc:cxnChg>
        <pc:cxnChg chg="add mod topLvl">
          <ac:chgData name="소 민환" userId="367441008b9a3a76" providerId="LiveId" clId="{6C13CF46-86F2-4509-A0CD-1F7D4A032CA2}" dt="2020-10-18T14:49:36.500" v="5265" actId="164"/>
          <ac:cxnSpMkLst>
            <pc:docMk/>
            <pc:sldMk cId="1674048060" sldId="349"/>
            <ac:cxnSpMk id="16" creationId="{232229FE-3961-4EF0-AFC4-E810638EE536}"/>
          </ac:cxnSpMkLst>
        </pc:cxnChg>
        <pc:cxnChg chg="add mod topLvl">
          <ac:chgData name="소 민환" userId="367441008b9a3a76" providerId="LiveId" clId="{6C13CF46-86F2-4509-A0CD-1F7D4A032CA2}" dt="2020-10-18T14:49:36.500" v="5265" actId="164"/>
          <ac:cxnSpMkLst>
            <pc:docMk/>
            <pc:sldMk cId="1674048060" sldId="349"/>
            <ac:cxnSpMk id="17" creationId="{47C91CD2-BCEF-47AF-8DA2-F5963E905105}"/>
          </ac:cxnSpMkLst>
        </pc:cxnChg>
        <pc:cxnChg chg="add mod topLvl">
          <ac:chgData name="소 민환" userId="367441008b9a3a76" providerId="LiveId" clId="{6C13CF46-86F2-4509-A0CD-1F7D4A032CA2}" dt="2020-10-18T14:49:36.500" v="5265" actId="164"/>
          <ac:cxnSpMkLst>
            <pc:docMk/>
            <pc:sldMk cId="1674048060" sldId="349"/>
            <ac:cxnSpMk id="20" creationId="{B6A47B2F-196C-4086-8A37-3368F8EF1DA4}"/>
          </ac:cxnSpMkLst>
        </pc:cxnChg>
        <pc:cxnChg chg="add del mod">
          <ac:chgData name="소 민환" userId="367441008b9a3a76" providerId="LiveId" clId="{6C13CF46-86F2-4509-A0CD-1F7D4A032CA2}" dt="2020-10-18T14:35:27.401" v="5148"/>
          <ac:cxnSpMkLst>
            <pc:docMk/>
            <pc:sldMk cId="1674048060" sldId="349"/>
            <ac:cxnSpMk id="21" creationId="{11B3B928-70A9-48EB-BB9F-F62C6A9B13E2}"/>
          </ac:cxnSpMkLst>
        </pc:cxnChg>
        <pc:cxnChg chg="add mod topLvl">
          <ac:chgData name="소 민환" userId="367441008b9a3a76" providerId="LiveId" clId="{6C13CF46-86F2-4509-A0CD-1F7D4A032CA2}" dt="2020-10-18T14:49:36.500" v="5265" actId="164"/>
          <ac:cxnSpMkLst>
            <pc:docMk/>
            <pc:sldMk cId="1674048060" sldId="349"/>
            <ac:cxnSpMk id="22" creationId="{4B44EA5A-8E46-4890-B3A5-2AFC12F13AB6}"/>
          </ac:cxnSpMkLst>
        </pc:cxnChg>
        <pc:cxnChg chg="add mod topLvl">
          <ac:chgData name="소 민환" userId="367441008b9a3a76" providerId="LiveId" clId="{6C13CF46-86F2-4509-A0CD-1F7D4A032CA2}" dt="2020-10-18T14:49:36.500" v="5265" actId="164"/>
          <ac:cxnSpMkLst>
            <pc:docMk/>
            <pc:sldMk cId="1674048060" sldId="349"/>
            <ac:cxnSpMk id="25" creationId="{28AA8D72-D2E4-4BF1-B30F-D9FB2848D876}"/>
          </ac:cxnSpMkLst>
        </pc:cxnChg>
        <pc:cxnChg chg="add mod topLvl">
          <ac:chgData name="소 민환" userId="367441008b9a3a76" providerId="LiveId" clId="{6C13CF46-86F2-4509-A0CD-1F7D4A032CA2}" dt="2020-10-18T14:49:36.500" v="5265" actId="164"/>
          <ac:cxnSpMkLst>
            <pc:docMk/>
            <pc:sldMk cId="1674048060" sldId="349"/>
            <ac:cxnSpMk id="26" creationId="{4913B0E0-9D6C-4123-AFFC-72F102A2E4C1}"/>
          </ac:cxnSpMkLst>
        </pc:cxnChg>
        <pc:cxnChg chg="add mod topLvl">
          <ac:chgData name="소 민환" userId="367441008b9a3a76" providerId="LiveId" clId="{6C13CF46-86F2-4509-A0CD-1F7D4A032CA2}" dt="2020-10-18T14:49:36.500" v="5265" actId="164"/>
          <ac:cxnSpMkLst>
            <pc:docMk/>
            <pc:sldMk cId="1674048060" sldId="349"/>
            <ac:cxnSpMk id="27" creationId="{D9DD7077-4CBF-48AD-A7B5-91FBE4509C25}"/>
          </ac:cxnSpMkLst>
        </pc:cxnChg>
        <pc:cxnChg chg="add mod">
          <ac:chgData name="소 민환" userId="367441008b9a3a76" providerId="LiveId" clId="{6C13CF46-86F2-4509-A0CD-1F7D4A032CA2}" dt="2020-10-18T16:04:14.659" v="5423" actId="478"/>
          <ac:cxnSpMkLst>
            <pc:docMk/>
            <pc:sldMk cId="1674048060" sldId="349"/>
            <ac:cxnSpMk id="44" creationId="{28FAF740-8C20-4A37-A4F1-103AF6509854}"/>
          </ac:cxnSpMkLst>
        </pc:cxnChg>
        <pc:cxnChg chg="add mod">
          <ac:chgData name="소 민환" userId="367441008b9a3a76" providerId="LiveId" clId="{6C13CF46-86F2-4509-A0CD-1F7D4A032CA2}" dt="2020-10-18T14:57:07.563" v="5333" actId="164"/>
          <ac:cxnSpMkLst>
            <pc:docMk/>
            <pc:sldMk cId="1674048060" sldId="349"/>
            <ac:cxnSpMk id="45" creationId="{F53733CD-02ED-4EE6-92C3-DAA1653BCCCD}"/>
          </ac:cxnSpMkLst>
        </pc:cxnChg>
        <pc:cxnChg chg="add mod">
          <ac:chgData name="소 민환" userId="367441008b9a3a76" providerId="LiveId" clId="{6C13CF46-86F2-4509-A0CD-1F7D4A032CA2}" dt="2020-10-18T14:57:07.563" v="5333" actId="164"/>
          <ac:cxnSpMkLst>
            <pc:docMk/>
            <pc:sldMk cId="1674048060" sldId="349"/>
            <ac:cxnSpMk id="46" creationId="{26049E40-441D-4FF4-85B8-BB457B6C5D20}"/>
          </ac:cxnSpMkLst>
        </pc:cxnChg>
        <pc:cxnChg chg="add mod">
          <ac:chgData name="소 민환" userId="367441008b9a3a76" providerId="LiveId" clId="{6C13CF46-86F2-4509-A0CD-1F7D4A032CA2}" dt="2020-10-18T14:57:07.563" v="5333" actId="164"/>
          <ac:cxnSpMkLst>
            <pc:docMk/>
            <pc:sldMk cId="1674048060" sldId="349"/>
            <ac:cxnSpMk id="55" creationId="{838979FA-77F8-4A4E-BA66-B26919616FE8}"/>
          </ac:cxnSpMkLst>
        </pc:cxnChg>
        <pc:cxnChg chg="add mod">
          <ac:chgData name="소 민환" userId="367441008b9a3a76" providerId="LiveId" clId="{6C13CF46-86F2-4509-A0CD-1F7D4A032CA2}" dt="2020-10-18T14:57:07.563" v="5333" actId="164"/>
          <ac:cxnSpMkLst>
            <pc:docMk/>
            <pc:sldMk cId="1674048060" sldId="349"/>
            <ac:cxnSpMk id="57" creationId="{25C6C4D1-15B5-4E89-975F-365C2D2A73F2}"/>
          </ac:cxnSpMkLst>
        </pc:cxnChg>
        <pc:cxnChg chg="add mod">
          <ac:chgData name="소 민환" userId="367441008b9a3a76" providerId="LiveId" clId="{6C13CF46-86F2-4509-A0CD-1F7D4A032CA2}" dt="2020-10-18T14:57:07.563" v="5333" actId="164"/>
          <ac:cxnSpMkLst>
            <pc:docMk/>
            <pc:sldMk cId="1674048060" sldId="349"/>
            <ac:cxnSpMk id="61" creationId="{1CD0B3BD-2FF7-466B-87AA-576A146E5571}"/>
          </ac:cxnSpMkLst>
        </pc:cxnChg>
      </pc:sldChg>
      <pc:sldChg chg="addSp delSp modSp new del mod">
        <pc:chgData name="소 민환" userId="367441008b9a3a76" providerId="LiveId" clId="{6C13CF46-86F2-4509-A0CD-1F7D4A032CA2}" dt="2020-10-18T16:07:21.258" v="5445" actId="47"/>
        <pc:sldMkLst>
          <pc:docMk/>
          <pc:sldMk cId="408048547" sldId="350"/>
        </pc:sldMkLst>
        <pc:spChg chg="add del">
          <ac:chgData name="소 민환" userId="367441008b9a3a76" providerId="LiveId" clId="{6C13CF46-86F2-4509-A0CD-1F7D4A032CA2}" dt="2020-10-18T14:48:54.409" v="5254"/>
          <ac:spMkLst>
            <pc:docMk/>
            <pc:sldMk cId="408048547" sldId="350"/>
            <ac:spMk id="3" creationId="{8068BA14-A180-4A17-8F90-70F705F19898}"/>
          </ac:spMkLst>
        </pc:spChg>
        <pc:spChg chg="add del">
          <ac:chgData name="소 민환" userId="367441008b9a3a76" providerId="LiveId" clId="{6C13CF46-86F2-4509-A0CD-1F7D4A032CA2}" dt="2020-10-18T14:48:54.409" v="5254"/>
          <ac:spMkLst>
            <pc:docMk/>
            <pc:sldMk cId="408048547" sldId="350"/>
            <ac:spMk id="4" creationId="{2076030B-7D1E-41D0-9FBE-D0810A000E94}"/>
          </ac:spMkLst>
        </pc:spChg>
        <pc:spChg chg="mod">
          <ac:chgData name="소 민환" userId="367441008b9a3a76" providerId="LiveId" clId="{6C13CF46-86F2-4509-A0CD-1F7D4A032CA2}" dt="2020-10-18T14:48:54.409" v="5254"/>
          <ac:spMkLst>
            <pc:docMk/>
            <pc:sldMk cId="408048547" sldId="350"/>
            <ac:spMk id="5" creationId="{A700512D-1404-4D3A-ADAB-E6E54FC40A14}"/>
          </ac:spMkLst>
        </pc:spChg>
      </pc:sldChg>
      <pc:sldChg chg="addSp delSp modSp new mod">
        <pc:chgData name="소 민환" userId="367441008b9a3a76" providerId="LiveId" clId="{6C13CF46-86F2-4509-A0CD-1F7D4A032CA2}" dt="2020-11-02T01:08:59.425" v="25352" actId="22"/>
        <pc:sldMkLst>
          <pc:docMk/>
          <pc:sldMk cId="1819386935" sldId="350"/>
        </pc:sldMkLst>
        <pc:spChg chg="add mod">
          <ac:chgData name="소 민환" userId="367441008b9a3a76" providerId="LiveId" clId="{6C13CF46-86F2-4509-A0CD-1F7D4A032CA2}" dt="2020-10-19T10:46:41.925" v="6133" actId="164"/>
          <ac:spMkLst>
            <pc:docMk/>
            <pc:sldMk cId="1819386935" sldId="350"/>
            <ac:spMk id="2" creationId="{4562AB4A-B403-4BA4-B06C-376FA143C994}"/>
          </ac:spMkLst>
        </pc:spChg>
        <pc:spChg chg="add mod">
          <ac:chgData name="소 민환" userId="367441008b9a3a76" providerId="LiveId" clId="{6C13CF46-86F2-4509-A0CD-1F7D4A032CA2}" dt="2020-10-20T10:06:32.085" v="6790" actId="1076"/>
          <ac:spMkLst>
            <pc:docMk/>
            <pc:sldMk cId="1819386935" sldId="350"/>
            <ac:spMk id="2" creationId="{4D2DEA8A-FE7D-41EA-B2AF-50998E37FFD8}"/>
          </ac:spMkLst>
        </pc:spChg>
        <pc:spChg chg="add del mod">
          <ac:chgData name="소 민환" userId="367441008b9a3a76" providerId="LiveId" clId="{6C13CF46-86F2-4509-A0CD-1F7D4A032CA2}" dt="2020-10-21T14:31:41.641" v="9061" actId="478"/>
          <ac:spMkLst>
            <pc:docMk/>
            <pc:sldMk cId="1819386935" sldId="350"/>
            <ac:spMk id="3" creationId="{532BB9E0-3A2C-493B-AA81-ABD0005AB605}"/>
          </ac:spMkLst>
        </pc:spChg>
        <pc:spChg chg="add">
          <ac:chgData name="소 민환" userId="367441008b9a3a76" providerId="LiveId" clId="{6C13CF46-86F2-4509-A0CD-1F7D4A032CA2}" dt="2020-11-02T01:08:59.425" v="25352" actId="22"/>
          <ac:spMkLst>
            <pc:docMk/>
            <pc:sldMk cId="1819386935" sldId="350"/>
            <ac:spMk id="3" creationId="{89F1E6B0-63C0-4D5A-80AA-2B434157BC6C}"/>
          </ac:spMkLst>
        </pc:spChg>
        <pc:spChg chg="add mod ord topLvl">
          <ac:chgData name="소 민환" userId="367441008b9a3a76" providerId="LiveId" clId="{6C13CF46-86F2-4509-A0CD-1F7D4A032CA2}" dt="2020-10-19T10:45:53.086" v="6121" actId="164"/>
          <ac:spMkLst>
            <pc:docMk/>
            <pc:sldMk cId="1819386935" sldId="350"/>
            <ac:spMk id="5" creationId="{C63BB958-A42C-44F8-9B9A-B80EE61527E5}"/>
          </ac:spMkLst>
        </pc:spChg>
        <pc:spChg chg="add del mod">
          <ac:chgData name="소 민환" userId="367441008b9a3a76" providerId="LiveId" clId="{6C13CF46-86F2-4509-A0CD-1F7D4A032CA2}" dt="2020-10-19T10:23:42.771" v="5924"/>
          <ac:spMkLst>
            <pc:docMk/>
            <pc:sldMk cId="1819386935" sldId="350"/>
            <ac:spMk id="6" creationId="{5F5031BC-BE49-4AC7-B370-43DB541549B4}"/>
          </ac:spMkLst>
        </pc:spChg>
        <pc:spChg chg="add del mod">
          <ac:chgData name="소 민환" userId="367441008b9a3a76" providerId="LiveId" clId="{6C13CF46-86F2-4509-A0CD-1F7D4A032CA2}" dt="2020-10-20T14:48:44.877" v="7102" actId="767"/>
          <ac:spMkLst>
            <pc:docMk/>
            <pc:sldMk cId="1819386935" sldId="350"/>
            <ac:spMk id="7" creationId="{A586CB14-A8C5-4F77-8966-81488A48B3EF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11" creationId="{2CD37150-5A3A-40C5-B6F2-670DD9A3FC43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12" creationId="{A43870E7-5FCC-431F-9B32-9D38E3F7F3C5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14" creationId="{832EC640-D65C-4F97-86E1-B010512868ED}"/>
          </ac:spMkLst>
        </pc:spChg>
        <pc:spChg chg="add del mod">
          <ac:chgData name="소 민환" userId="367441008b9a3a76" providerId="LiveId" clId="{6C13CF46-86F2-4509-A0CD-1F7D4A032CA2}" dt="2020-10-19T10:23:29.768" v="5921"/>
          <ac:spMkLst>
            <pc:docMk/>
            <pc:sldMk cId="1819386935" sldId="350"/>
            <ac:spMk id="14" creationId="{BAE8B038-3F69-41BA-87EE-A357A0282A72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15" creationId="{0217BE71-46FE-4D42-80DD-059690E7529F}"/>
          </ac:spMkLst>
        </pc:spChg>
        <pc:spChg chg="add del mod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15" creationId="{C96035E4-4D47-4420-AD3C-395C3412A200}"/>
          </ac:spMkLst>
        </pc:spChg>
        <pc:spChg chg="add 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16" creationId="{51686379-B78D-4DB9-8DFF-E534E62F03E0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16" creationId="{685A42BC-C750-4488-8F56-76BFF9A216C3}"/>
          </ac:spMkLst>
        </pc:spChg>
        <pc:spChg chg="add 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18" creationId="{AD820C23-2669-470C-99D4-ADECBAB240DA}"/>
          </ac:spMkLst>
        </pc:spChg>
        <pc:spChg chg="add 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20" creationId="{A015D42E-25C0-496B-8FE7-CA5EE583E983}"/>
          </ac:spMkLst>
        </pc:spChg>
        <pc:spChg chg="add del mod">
          <ac:chgData name="소 민환" userId="367441008b9a3a76" providerId="LiveId" clId="{6C13CF46-86F2-4509-A0CD-1F7D4A032CA2}" dt="2020-10-19T10:12:36.619" v="5747" actId="478"/>
          <ac:spMkLst>
            <pc:docMk/>
            <pc:sldMk cId="1819386935" sldId="350"/>
            <ac:spMk id="22" creationId="{A5F66332-0C26-4D1D-B9C2-3EC7AD0944AC}"/>
          </ac:spMkLst>
        </pc:spChg>
        <pc:spChg chg="add del mod">
          <ac:chgData name="소 민환" userId="367441008b9a3a76" providerId="LiveId" clId="{6C13CF46-86F2-4509-A0CD-1F7D4A032CA2}" dt="2020-10-19T10:12:35.169" v="5746" actId="478"/>
          <ac:spMkLst>
            <pc:docMk/>
            <pc:sldMk cId="1819386935" sldId="350"/>
            <ac:spMk id="24" creationId="{60B61010-6D75-465C-ABEE-6DAB64B51A09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24" creationId="{6EDACB49-6895-4217-867C-4535A9DA7F56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25" creationId="{860E76B9-D8AF-482A-9322-849089DC5EE1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26" creationId="{68005D2F-F22E-4528-900D-E15E6D83CA2A}"/>
          </ac:spMkLst>
        </pc:spChg>
        <pc:spChg chg="add del mod">
          <ac:chgData name="소 민환" userId="367441008b9a3a76" providerId="LiveId" clId="{6C13CF46-86F2-4509-A0CD-1F7D4A032CA2}" dt="2020-10-19T10:12:37.071" v="5748" actId="478"/>
          <ac:spMkLst>
            <pc:docMk/>
            <pc:sldMk cId="1819386935" sldId="350"/>
            <ac:spMk id="26" creationId="{FFB902E6-500E-47C8-85F3-D5B0264C213D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27" creationId="{5CCA4337-92D3-4629-8801-B342FFE0F409}"/>
          </ac:spMkLst>
        </pc:spChg>
        <pc:spChg chg="add del mod">
          <ac:chgData name="소 민환" userId="367441008b9a3a76" providerId="LiveId" clId="{6C13CF46-86F2-4509-A0CD-1F7D4A032CA2}" dt="2020-10-19T10:12:38.644" v="5749" actId="478"/>
          <ac:spMkLst>
            <pc:docMk/>
            <pc:sldMk cId="1819386935" sldId="350"/>
            <ac:spMk id="28" creationId="{65FBB798-4249-46A1-89F6-3ED29993CBE1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28" creationId="{FBB5B849-D07A-46C0-9DDB-C9753E0B2172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29" creationId="{F1868749-D97C-41B6-A522-9940DA9DDEDD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30" creationId="{300ED222-D145-4A11-9779-3DA6E8F24A9F}"/>
          </ac:spMkLst>
        </pc:spChg>
        <pc:spChg chg="add 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30" creationId="{565013BE-5A2C-4611-B687-5FB5065B0324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31" creationId="{AE52B3EF-E9F8-452E-AD56-CDF1C89E6237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32" creationId="{1A4E6DEB-8553-4064-AF52-1BBFA84434A8}"/>
          </ac:spMkLst>
        </pc:spChg>
        <pc:spChg chg="add 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32" creationId="{480AD6B0-277D-4741-A232-3B9F0925951B}"/>
          </ac:spMkLst>
        </pc:spChg>
        <pc:spChg chg="add 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34" creationId="{540D06F1-40F1-4AF6-86CD-29820CEE9ECF}"/>
          </ac:spMkLst>
        </pc:spChg>
        <pc:spChg chg="add 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36" creationId="{A2D5A273-78B2-422F-96AC-313FE1841B38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36" creationId="{A5A4F6B5-DF82-4370-9E7F-C689B0CD1012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37" creationId="{A16A85A8-4F44-45D5-90A6-0622A74481F8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38" creationId="{892582BB-5B25-4463-A1AF-863BED9F6EAB}"/>
          </ac:spMkLst>
        </pc:spChg>
        <pc:spChg chg="add 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38" creationId="{AF66145C-5F87-49AA-9D76-43667915BD07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39" creationId="{50CC101F-DD48-4C60-8CC6-A4811D46A295}"/>
          </ac:spMkLst>
        </pc:spChg>
        <pc:spChg chg="add 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40" creationId="{44BC1BA3-45B4-47B0-808F-212BC7ADE685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40" creationId="{FA2442B8-52E3-4A53-B69B-E34F20047181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41" creationId="{FD2E42DC-98E7-4EE9-87DB-A05FBBD7E17C}"/>
          </ac:spMkLst>
        </pc:spChg>
        <pc:spChg chg="add 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42" creationId="{56103BD4-54F4-4E3C-86F9-D261C0023368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42" creationId="{FA640610-444F-445A-8339-72C4825606EA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43" creationId="{0C2986BC-EB78-4692-9A1E-64330391BE60}"/>
          </ac:spMkLst>
        </pc:spChg>
        <pc:spChg chg="add 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44" creationId="{62F03E6D-8136-420C-95D6-47CD3D000DC7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44" creationId="{91ECE955-B149-453B-B71F-1E358EA1D10F}"/>
          </ac:spMkLst>
        </pc:spChg>
        <pc:spChg chg="add 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46" creationId="{7400C5AB-7BDF-494E-AFFE-027882FB09F3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48" creationId="{6AF4A87E-DBD0-45C2-A093-899AAABD5BF9}"/>
          </ac:spMkLst>
        </pc:spChg>
        <pc:spChg chg="add 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48" creationId="{9AD21F76-0FB1-4F97-BE7A-6C766F718862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49" creationId="{9725A33F-FA17-41E1-AFE4-FDCE4095C08E}"/>
          </ac:spMkLst>
        </pc:spChg>
        <pc:spChg chg="add 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50" creationId="{0E15E374-8A99-4783-B90C-465C91F923DA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50" creationId="{A9A95107-1B55-4AF3-9F4D-53B6FC46293A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51" creationId="{1BACA0BA-49A6-4663-8CFE-4E5A7A511B7A}"/>
          </ac:spMkLst>
        </pc:spChg>
        <pc:spChg chg="add 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52" creationId="{76BDBC16-112F-4B0C-BF93-709C239EB577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52" creationId="{B4D03467-82CB-4375-88F2-41DB06814FAD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53" creationId="{AD51830E-6C25-4E80-BD27-BF69827D169A}"/>
          </ac:spMkLst>
        </pc:spChg>
        <pc:spChg chg="add 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54" creationId="{B8D419AD-3817-4F1F-B0C0-DDD825AD3DF5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54" creationId="{C26A07FA-0E72-447B-A301-218CF8E32102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55" creationId="{4FD89B7B-09E3-41BC-989E-D8CEE0EF71C2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56" creationId="{556AAACB-252F-46EA-9A53-4DE5D0FB8F99}"/>
          </ac:spMkLst>
        </pc:spChg>
        <pc:spChg chg="add 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56" creationId="{C3E60167-09BD-44DD-B4CB-9B974C1E0E85}"/>
          </ac:spMkLst>
        </pc:spChg>
        <pc:spChg chg="add 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58" creationId="{A34C009A-F468-4D8E-8D4F-9090E9DC8124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60" creationId="{2CF2969D-BBCA-4706-9787-EF358608898F}"/>
          </ac:spMkLst>
        </pc:spChg>
        <pc:spChg chg="add 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60" creationId="{C919193E-30B4-4A15-AF4D-8485FD1E1A49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61" creationId="{65564C01-B90E-48E0-9985-800D12F17783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62" creationId="{99D13C34-852F-4515-AB69-1304B93F39C2}"/>
          </ac:spMkLst>
        </pc:spChg>
        <pc:spChg chg="add 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62" creationId="{E2A24740-51C0-4B86-81A1-25238EF8EAB7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63" creationId="{9390EC7F-2354-4F21-A0BC-AD00E5855121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64" creationId="{05884670-924D-4054-A891-6FECB37234E4}"/>
          </ac:spMkLst>
        </pc:spChg>
        <pc:spChg chg="add 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64" creationId="{459E0CC5-FAF7-4E3B-921B-219DC0009BDE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65" creationId="{9C272909-5467-455A-B41D-BF093FBF42C1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66" creationId="{372E932B-9291-4A28-AE5E-2761D4152860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67" creationId="{17D861F0-F076-46CB-894D-C2D461C0B13D}"/>
          </ac:spMkLst>
        </pc:spChg>
        <pc:spChg chg="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67" creationId="{6E0F7991-9746-494E-8D99-9D96EF48E7FD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68" creationId="{3D279F53-9BC9-4160-9C0F-B174D889F44E}"/>
          </ac:spMkLst>
        </pc:spChg>
        <pc:spChg chg="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68" creationId="{E218B098-80FF-413B-AA13-CBAE39EF0B83}"/>
          </ac:spMkLst>
        </pc:spChg>
        <pc:spChg chg="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69" creationId="{E4BD2777-8BF2-4329-80BB-D98CF7E95037}"/>
          </ac:spMkLst>
        </pc:spChg>
        <pc:spChg chg="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70" creationId="{18844F16-9131-471D-A37B-AAB7140A4713}"/>
          </ac:spMkLst>
        </pc:spChg>
        <pc:spChg chg="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71" creationId="{A90EE0BE-E92F-4EF3-93F1-D066C67725CE}"/>
          </ac:spMkLst>
        </pc:spChg>
        <pc:spChg chg="mod">
          <ac:chgData name="소 민환" userId="367441008b9a3a76" providerId="LiveId" clId="{6C13CF46-86F2-4509-A0CD-1F7D4A032CA2}" dt="2020-10-20T15:28:12.758" v="7291" actId="1076"/>
          <ac:spMkLst>
            <pc:docMk/>
            <pc:sldMk cId="1819386935" sldId="350"/>
            <ac:spMk id="71" creationId="{BBC8E6A7-B16F-413F-A71C-E6C47381FC5F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72" creationId="{37F1C8E3-05DD-450D-81C7-B45CEF81EC47}"/>
          </ac:spMkLst>
        </pc:spChg>
        <pc:spChg chg="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72" creationId="{68D2BCB6-3400-4869-A7F1-B1CA2B69346F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73" creationId="{7152ECB2-AC66-411C-8300-AB69149D7A9B}"/>
          </ac:spMkLst>
        </pc:spChg>
        <pc:spChg chg="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73" creationId="{79036CDD-1680-45D1-B42F-C9DAC24DEA8F}"/>
          </ac:spMkLst>
        </pc:spChg>
        <pc:spChg chg="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74" creationId="{455F3650-4109-44EF-9737-7B2BAFE01BCB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74" creationId="{8900271C-F38E-4D29-9C80-55D1CF5E89F4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75" creationId="{4A6EA507-6069-47A3-ACC0-1A23F4BD808A}"/>
          </ac:spMkLst>
        </pc:spChg>
        <pc:spChg chg="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75" creationId="{7DC6F169-4D6A-43BB-B314-BA43BAA9DF24}"/>
          </ac:spMkLst>
        </pc:spChg>
        <pc:spChg chg="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76" creationId="{954F8F33-0280-4342-8CC2-A66FBB0597C6}"/>
          </ac:spMkLst>
        </pc:spChg>
        <pc:spChg chg="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77" creationId="{EF846DA0-BA5A-4565-946F-736120C2F1AF}"/>
          </ac:spMkLst>
        </pc:spChg>
        <pc:spChg chg="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78" creationId="{00C25C0E-42A9-4691-9F14-0CFF1FB27D68}"/>
          </ac:spMkLst>
        </pc:spChg>
        <pc:spChg chg="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79" creationId="{CC8C6C54-1557-4220-83C7-CD0B97EE0C08}"/>
          </ac:spMkLst>
        </pc:spChg>
        <pc:spChg chg="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80" creationId="{2A6A3374-4FAA-4DD8-A19B-58C99A1E8FA0}"/>
          </ac:spMkLst>
        </pc:spChg>
        <pc:spChg chg="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81" creationId="{0DA3CE07-A638-484F-8D3B-4A2B4F4A6AFB}"/>
          </ac:spMkLst>
        </pc:spChg>
        <pc:spChg chg="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82" creationId="{73448CF7-5135-4C61-BB1F-B150C077D2D8}"/>
          </ac:spMkLst>
        </pc:spChg>
        <pc:spChg chg="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83" creationId="{3F2A5391-B872-46A8-AF4E-A175B88C4230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83" creationId="{522A1007-266A-4E02-92D3-9FB065088454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84" creationId="{A1EC9317-79F6-4DBA-9956-B719C904140F}"/>
          </ac:spMkLst>
        </pc:spChg>
        <pc:spChg chg="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84" creationId="{D3B6CAA5-226A-4245-B6D3-5061AA7202F3}"/>
          </ac:spMkLst>
        </pc:spChg>
        <pc:spChg chg="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85" creationId="{3517B56B-721B-4481-BF10-9F264F453789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85" creationId="{F91166FE-7C4B-415A-AA74-69E87E544C5E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86" creationId="{79696D9D-FF22-4DEB-807A-AC58CE53832E}"/>
          </ac:spMkLst>
        </pc:spChg>
        <pc:spChg chg="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86" creationId="{C55CDAB1-9DC9-497C-96E2-7C48178C4390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87" creationId="{60349293-7C13-4504-8B67-C9B22BF94F4E}"/>
          </ac:spMkLst>
        </pc:spChg>
        <pc:spChg chg="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87" creationId="{DD7EC39A-D04E-4EF7-90A8-23896831464B}"/>
          </ac:spMkLst>
        </pc:spChg>
        <pc:spChg chg="mod topLvl">
          <ac:chgData name="소 민환" userId="367441008b9a3a76" providerId="LiveId" clId="{6C13CF46-86F2-4509-A0CD-1F7D4A032CA2}" dt="2020-10-19T10:45:53.086" v="6121" actId="164"/>
          <ac:spMkLst>
            <pc:docMk/>
            <pc:sldMk cId="1819386935" sldId="350"/>
            <ac:spMk id="88" creationId="{05445243-4B6C-4B2D-9F06-44A536E46F66}"/>
          </ac:spMkLst>
        </pc:spChg>
        <pc:spChg chg="add del mod">
          <ac:chgData name="소 민환" userId="367441008b9a3a76" providerId="LiveId" clId="{6C13CF46-86F2-4509-A0CD-1F7D4A032CA2}" dt="2020-10-19T10:16:20.885" v="5782" actId="478"/>
          <ac:spMkLst>
            <pc:docMk/>
            <pc:sldMk cId="1819386935" sldId="350"/>
            <ac:spMk id="89" creationId="{7F4D8DDA-A526-48BB-AB31-2359C2479D1A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89" creationId="{C80BD201-2EFB-40CE-984B-FEBE576CFA97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90" creationId="{E78F1C88-D602-4E6A-BA60-EDA65A71E267}"/>
          </ac:spMkLst>
        </pc:spChg>
        <pc:spChg chg="add del mod">
          <ac:chgData name="소 민환" userId="367441008b9a3a76" providerId="LiveId" clId="{6C13CF46-86F2-4509-A0CD-1F7D4A032CA2}" dt="2020-10-19T10:18:40.708" v="5824"/>
          <ac:spMkLst>
            <pc:docMk/>
            <pc:sldMk cId="1819386935" sldId="350"/>
            <ac:spMk id="91" creationId="{CC82484D-8B48-4268-BCFE-B0D7DDA6CAAD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92" creationId="{8291908B-6AD9-452B-A201-225EE7648D11}"/>
          </ac:spMkLst>
        </pc:spChg>
        <pc:spChg chg="add del mod">
          <ac:chgData name="소 민환" userId="367441008b9a3a76" providerId="LiveId" clId="{6C13CF46-86F2-4509-A0CD-1F7D4A032CA2}" dt="2020-10-19T10:18:40.708" v="5824"/>
          <ac:spMkLst>
            <pc:docMk/>
            <pc:sldMk cId="1819386935" sldId="350"/>
            <ac:spMk id="93" creationId="{BBF4790B-1490-4471-B171-512032A30172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93" creationId="{E475731A-810A-424E-961A-EEF77DF73CC4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94" creationId="{848EB587-934B-4751-86EE-EC103F5B0FB6}"/>
          </ac:spMkLst>
        </pc:spChg>
        <pc:spChg chg="add del mod">
          <ac:chgData name="소 민환" userId="367441008b9a3a76" providerId="LiveId" clId="{6C13CF46-86F2-4509-A0CD-1F7D4A032CA2}" dt="2020-10-19T10:18:40.708" v="5824"/>
          <ac:spMkLst>
            <pc:docMk/>
            <pc:sldMk cId="1819386935" sldId="350"/>
            <ac:spMk id="95" creationId="{4FB3E3BF-6904-4CEA-943D-ED9897BC81C0}"/>
          </ac:spMkLst>
        </pc:spChg>
        <pc:spChg chg="mod topLvl">
          <ac:chgData name="소 민환" userId="367441008b9a3a76" providerId="LiveId" clId="{6C13CF46-86F2-4509-A0CD-1F7D4A032CA2}" dt="2020-10-19T10:45:53.086" v="6121" actId="164"/>
          <ac:spMkLst>
            <pc:docMk/>
            <pc:sldMk cId="1819386935" sldId="350"/>
            <ac:spMk id="96" creationId="{24B5EFF8-781E-4E10-A5B1-175B8A674700}"/>
          </ac:spMkLst>
        </pc:spChg>
        <pc:spChg chg="add mod">
          <ac:chgData name="소 민환" userId="367441008b9a3a76" providerId="LiveId" clId="{6C13CF46-86F2-4509-A0CD-1F7D4A032CA2}" dt="2020-10-19T10:20:15.035" v="5826" actId="571"/>
          <ac:spMkLst>
            <pc:docMk/>
            <pc:sldMk cId="1819386935" sldId="350"/>
            <ac:spMk id="97" creationId="{978806E1-6BBA-49A4-8188-AA5994AEBAEE}"/>
          </ac:spMkLst>
        </pc:spChg>
        <pc:spChg chg="add mod">
          <ac:chgData name="소 민환" userId="367441008b9a3a76" providerId="LiveId" clId="{6C13CF46-86F2-4509-A0CD-1F7D4A032CA2}" dt="2020-10-19T10:45:53.086" v="6121" actId="164"/>
          <ac:spMkLst>
            <pc:docMk/>
            <pc:sldMk cId="1819386935" sldId="350"/>
            <ac:spMk id="98" creationId="{6FB337A2-779F-4321-BAC9-FB8356412F37}"/>
          </ac:spMkLst>
        </pc:spChg>
        <pc:spChg chg="add del">
          <ac:chgData name="소 민환" userId="367441008b9a3a76" providerId="LiveId" clId="{6C13CF46-86F2-4509-A0CD-1F7D4A032CA2}" dt="2020-10-19T10:20:26.891" v="5830" actId="22"/>
          <ac:spMkLst>
            <pc:docMk/>
            <pc:sldMk cId="1819386935" sldId="350"/>
            <ac:spMk id="100" creationId="{755F444A-B1C2-4AB9-BDD1-E6502736C7BF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02" creationId="{03CADC25-8B22-426B-B972-C39446425181}"/>
          </ac:spMkLst>
        </pc:spChg>
        <pc:spChg chg="add mod">
          <ac:chgData name="소 민환" userId="367441008b9a3a76" providerId="LiveId" clId="{6C13CF46-86F2-4509-A0CD-1F7D4A032CA2}" dt="2020-10-19T10:45:53.086" v="6121" actId="164"/>
          <ac:spMkLst>
            <pc:docMk/>
            <pc:sldMk cId="1819386935" sldId="350"/>
            <ac:spMk id="102" creationId="{C60AE4F4-FF4E-42CE-A96A-DEF48516DD11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03" creationId="{DBB69DB7-5EAF-48EB-B98D-29ADA0F32EB5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04" creationId="{D875A3EA-1265-4D06-8F86-EA2ECBE16808}"/>
          </ac:spMkLst>
        </pc:spChg>
        <pc:spChg chg="mod">
          <ac:chgData name="소 민환" userId="367441008b9a3a76" providerId="LiveId" clId="{6C13CF46-86F2-4509-A0CD-1F7D4A032CA2}" dt="2020-10-19T10:45:53.086" v="6121" actId="164"/>
          <ac:spMkLst>
            <pc:docMk/>
            <pc:sldMk cId="1819386935" sldId="350"/>
            <ac:spMk id="105" creationId="{348AC5A5-94FD-4D54-BE17-370F1A516204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05" creationId="{A7868F2F-6D00-419A-A582-2A67C9B39632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06" creationId="{22EB572E-D799-4BFB-917F-71DED4968313}"/>
          </ac:spMkLst>
        </pc:spChg>
        <pc:spChg chg="mod">
          <ac:chgData name="소 민환" userId="367441008b9a3a76" providerId="LiveId" clId="{6C13CF46-86F2-4509-A0CD-1F7D4A032CA2}" dt="2020-10-19T10:45:53.086" v="6121" actId="164"/>
          <ac:spMkLst>
            <pc:docMk/>
            <pc:sldMk cId="1819386935" sldId="350"/>
            <ac:spMk id="106" creationId="{EC7A0A44-7862-4418-BCFC-E97297B82A2C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07" creationId="{5F4E64B9-9599-4207-BFAB-3A697A2F3A94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08" creationId="{56A7AEDB-BEF8-4A82-B004-6DE456C80ADA}"/>
          </ac:spMkLst>
        </pc:spChg>
        <pc:spChg chg="add del mod">
          <ac:chgData name="소 민환" userId="367441008b9a3a76" providerId="LiveId" clId="{6C13CF46-86F2-4509-A0CD-1F7D4A032CA2}" dt="2020-10-19T10:23:29.768" v="5921"/>
          <ac:spMkLst>
            <pc:docMk/>
            <pc:sldMk cId="1819386935" sldId="350"/>
            <ac:spMk id="108" creationId="{FD5C1F5F-FF7C-4625-BB2F-CC0509D01930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09" creationId="{306E6C11-4183-4BA4-993B-3CA4BB61F61D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10" creationId="{35B44CA5-51ED-44BF-A215-68B89AAD6494}"/>
          </ac:spMkLst>
        </pc:spChg>
        <pc:spChg chg="mod topLvl">
          <ac:chgData name="소 민환" userId="367441008b9a3a76" providerId="LiveId" clId="{6C13CF46-86F2-4509-A0CD-1F7D4A032CA2}" dt="2020-10-19T10:45:53.086" v="6121" actId="164"/>
          <ac:spMkLst>
            <pc:docMk/>
            <pc:sldMk cId="1819386935" sldId="350"/>
            <ac:spMk id="110" creationId="{BD5737C3-6A84-481A-B3FB-C236E7326DF9}"/>
          </ac:spMkLst>
        </pc:spChg>
        <pc:spChg chg="add del mod">
          <ac:chgData name="소 민환" userId="367441008b9a3a76" providerId="LiveId" clId="{6C13CF46-86F2-4509-A0CD-1F7D4A032CA2}" dt="2020-10-19T10:23:42.771" v="5924"/>
          <ac:spMkLst>
            <pc:docMk/>
            <pc:sldMk cId="1819386935" sldId="350"/>
            <ac:spMk id="111" creationId="{45DA81DB-F933-4D94-9344-D2B74ABF6141}"/>
          </ac:spMkLst>
        </pc:spChg>
        <pc:spChg chg="mod topLvl">
          <ac:chgData name="소 민환" userId="367441008b9a3a76" providerId="LiveId" clId="{6C13CF46-86F2-4509-A0CD-1F7D4A032CA2}" dt="2020-10-19T10:45:53.086" v="6121" actId="164"/>
          <ac:spMkLst>
            <pc:docMk/>
            <pc:sldMk cId="1819386935" sldId="350"/>
            <ac:spMk id="112" creationId="{BD7D73D8-7BFE-47F9-B3EA-5F7BECDD88FB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14" creationId="{037BD363-826B-44B3-B2A8-8ECEF6C14B1A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15" creationId="{2C3CEE1C-8763-4617-9481-EFDEE548D0AB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16" creationId="{78E1CCA1-400F-4CD4-A3E8-6432E148DCEC}"/>
          </ac:spMkLst>
        </pc:spChg>
        <pc:spChg chg="add del mod">
          <ac:chgData name="소 민환" userId="367441008b9a3a76" providerId="LiveId" clId="{6C13CF46-86F2-4509-A0CD-1F7D4A032CA2}" dt="2020-10-19T10:28:52.023" v="5953" actId="478"/>
          <ac:spMkLst>
            <pc:docMk/>
            <pc:sldMk cId="1819386935" sldId="350"/>
            <ac:spMk id="117" creationId="{038E96B7-BE02-4E42-BC94-44B635E20A1E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17" creationId="{0FBA3CD9-7A75-45EB-8B1A-78F723DF31FC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18" creationId="{72AC40C9-C298-4ECC-A26A-AA58C459DB60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19" creationId="{80E3D500-C8C2-4097-89BD-9D79FE166042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20" creationId="{7D627B2F-A0A6-4773-BE93-CDC0D4740E42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21" creationId="{E874ECC8-644E-4612-9E5C-270939BA15C9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22" creationId="{B7471CF1-5C01-41D1-8EF1-81C4D11FA67F}"/>
          </ac:spMkLst>
        </pc:spChg>
        <pc:spChg chg="add del">
          <ac:chgData name="소 민환" userId="367441008b9a3a76" providerId="LiveId" clId="{6C13CF46-86F2-4509-A0CD-1F7D4A032CA2}" dt="2020-10-19T10:30:44.429" v="5968" actId="478"/>
          <ac:spMkLst>
            <pc:docMk/>
            <pc:sldMk cId="1819386935" sldId="350"/>
            <ac:spMk id="124" creationId="{3D8F094B-F6C6-43E2-B08E-C72A9BF88084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26" creationId="{43AD1C20-2AC4-40DA-845F-48E0716EA594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27" creationId="{57DF428C-EA11-4781-9977-CA805414BE16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28" creationId="{1DB426B3-7548-4278-AB5E-098658674170}"/>
          </ac:spMkLst>
        </pc:spChg>
        <pc:spChg chg="mod">
          <ac:chgData name="소 민환" userId="367441008b9a3a76" providerId="LiveId" clId="{6C13CF46-86F2-4509-A0CD-1F7D4A032CA2}" dt="2020-10-19T10:45:53.086" v="6121" actId="164"/>
          <ac:spMkLst>
            <pc:docMk/>
            <pc:sldMk cId="1819386935" sldId="350"/>
            <ac:spMk id="128" creationId="{A42796A8-4F88-4D96-96B3-0EF928901724}"/>
          </ac:spMkLst>
        </pc:spChg>
        <pc:spChg chg="mod">
          <ac:chgData name="소 민환" userId="367441008b9a3a76" providerId="LiveId" clId="{6C13CF46-86F2-4509-A0CD-1F7D4A032CA2}" dt="2020-10-19T10:45:53.086" v="6121" actId="164"/>
          <ac:spMkLst>
            <pc:docMk/>
            <pc:sldMk cId="1819386935" sldId="350"/>
            <ac:spMk id="129" creationId="{B805652A-1CC8-447B-A053-867878C7CF28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29" creationId="{DA5CCA4E-7A5E-4246-A19D-CDC4A92C78EA}"/>
          </ac:spMkLst>
        </pc:spChg>
        <pc:spChg chg="mod">
          <ac:chgData name="소 민환" userId="367441008b9a3a76" providerId="LiveId" clId="{6C13CF46-86F2-4509-A0CD-1F7D4A032CA2}" dt="2020-10-19T10:45:53.086" v="6121" actId="164"/>
          <ac:spMkLst>
            <pc:docMk/>
            <pc:sldMk cId="1819386935" sldId="350"/>
            <ac:spMk id="130" creationId="{2CEFDF6B-1F11-4446-A7A4-8075BDD983A4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30" creationId="{C014D86B-0056-422C-9255-40587F4E43B2}"/>
          </ac:spMkLst>
        </pc:spChg>
        <pc:spChg chg="mod">
          <ac:chgData name="소 민환" userId="367441008b9a3a76" providerId="LiveId" clId="{6C13CF46-86F2-4509-A0CD-1F7D4A032CA2}" dt="2020-10-19T10:45:53.086" v="6121" actId="164"/>
          <ac:spMkLst>
            <pc:docMk/>
            <pc:sldMk cId="1819386935" sldId="350"/>
            <ac:spMk id="131" creationId="{2BE14CE0-575A-4A13-B75E-3BFF94918502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31" creationId="{4457A07E-E524-4D77-8ABB-1BE15F7B365E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32" creationId="{91F251E5-099D-431E-8588-89549F444621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33" creationId="{C3B485A8-B59B-4E4A-9D7A-22C44D32C505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34" creationId="{7736A733-1C20-4CA5-9E05-C1ADD366E877}"/>
          </ac:spMkLst>
        </pc:spChg>
        <pc:spChg chg="add del mod">
          <ac:chgData name="소 민환" userId="367441008b9a3a76" providerId="LiveId" clId="{6C13CF46-86F2-4509-A0CD-1F7D4A032CA2}" dt="2020-10-19T10:39:17.752" v="6057" actId="478"/>
          <ac:spMkLst>
            <pc:docMk/>
            <pc:sldMk cId="1819386935" sldId="350"/>
            <ac:spMk id="135" creationId="{E5125BD0-12FE-43B9-9F44-AA3C7A0F7D48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38" creationId="{AE936613-C5A0-413A-998D-1F78392EA2FF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39" creationId="{41BBC7E8-04F1-4590-9500-0DF8162F2243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40" creationId="{F61A4E24-7F0C-4615-AA12-C97C9B5D748A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41" creationId="{D0A6BB64-1682-4623-9CF4-69A8A0407BC2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42" creationId="{90BF72E3-B48A-4464-B47A-03328068CB03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43" creationId="{3DB872A2-0972-475D-A745-FBC7B61DC6AD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44" creationId="{D5B10A29-A0E0-44E2-B9EF-91761A1768EC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45" creationId="{F52F53F7-CD8A-415E-8D8D-C191E08C2CED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46" creationId="{12A817CE-F5C9-4498-9E14-F7DCAA0B7ACA}"/>
          </ac:spMkLst>
        </pc:spChg>
        <pc:spChg chg="add mod">
          <ac:chgData name="소 민환" userId="367441008b9a3a76" providerId="LiveId" clId="{6C13CF46-86F2-4509-A0CD-1F7D4A032CA2}" dt="2020-10-19T10:46:40.512" v="6132" actId="207"/>
          <ac:spMkLst>
            <pc:docMk/>
            <pc:sldMk cId="1819386935" sldId="350"/>
            <ac:spMk id="148" creationId="{19E42E29-9D50-4758-99D1-AC98E90DF85E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49" creationId="{DEC44967-EA4F-4865-A223-8582666E8E99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50" creationId="{AC1825D1-FA10-4124-861B-643C5637668A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51" creationId="{3A0A2ACD-BA21-4E43-8123-CB881D1E6F11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52" creationId="{789CAF48-B0CE-4992-B67A-46E154350605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53" creationId="{ADB38AF3-425D-4E8E-9FE0-47C9E84A2DBB}"/>
          </ac:spMkLst>
        </pc:spChg>
        <pc:grpChg chg="add 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8" creationId="{3029E8F7-556F-420B-9C4A-774EDBABA202}"/>
          </ac:grpSpMkLst>
        </pc:grpChg>
        <pc:grpChg chg="add del mod">
          <ac:chgData name="소 민환" userId="367441008b9a3a76" providerId="LiveId" clId="{6C13CF46-86F2-4509-A0CD-1F7D4A032CA2}" dt="2020-10-20T15:28:31.810" v="7295" actId="478"/>
          <ac:grpSpMkLst>
            <pc:docMk/>
            <pc:sldMk cId="1819386935" sldId="350"/>
            <ac:grpSpMk id="9" creationId="{0938CFC0-2450-4F3C-9BEE-BCFC73D72874}"/>
          </ac:grpSpMkLst>
        </pc:grpChg>
        <pc:grpChg chg="mod">
          <ac:chgData name="소 민환" userId="367441008b9a3a76" providerId="LiveId" clId="{6C13CF46-86F2-4509-A0CD-1F7D4A032CA2}" dt="2020-10-20T15:28:09.542" v="7289"/>
          <ac:grpSpMkLst>
            <pc:docMk/>
            <pc:sldMk cId="1819386935" sldId="350"/>
            <ac:grpSpMk id="10" creationId="{BEEE76F7-EDD4-4820-AC69-363543622088}"/>
          </ac:grpSpMkLst>
        </pc:grpChg>
        <pc:grpChg chg="mod">
          <ac:chgData name="소 민환" userId="367441008b9a3a76" providerId="LiveId" clId="{6C13CF46-86F2-4509-A0CD-1F7D4A032CA2}" dt="2020-10-20T15:28:09.542" v="7289"/>
          <ac:grpSpMkLst>
            <pc:docMk/>
            <pc:sldMk cId="1819386935" sldId="350"/>
            <ac:grpSpMk id="13" creationId="{9C6E4C06-82D7-432D-B406-B24CFD2850ED}"/>
          </ac:grpSpMkLst>
        </pc:grpChg>
        <pc:grpChg chg="mod">
          <ac:chgData name="소 민환" userId="367441008b9a3a76" providerId="LiveId" clId="{6C13CF46-86F2-4509-A0CD-1F7D4A032CA2}" dt="2020-10-20T15:28:09.542" v="7289"/>
          <ac:grpSpMkLst>
            <pc:docMk/>
            <pc:sldMk cId="1819386935" sldId="350"/>
            <ac:grpSpMk id="17" creationId="{16EACCE1-C98B-4627-9D0A-43FAA48097D5}"/>
          </ac:grpSpMkLst>
        </pc:grpChg>
        <pc:grpChg chg="mod">
          <ac:chgData name="소 민환" userId="367441008b9a3a76" providerId="LiveId" clId="{6C13CF46-86F2-4509-A0CD-1F7D4A032CA2}" dt="2020-10-20T15:28:09.542" v="7289"/>
          <ac:grpSpMkLst>
            <pc:docMk/>
            <pc:sldMk cId="1819386935" sldId="350"/>
            <ac:grpSpMk id="18" creationId="{C46E492C-EB1F-465E-8513-AC755B880A5A}"/>
          </ac:grpSpMkLst>
        </pc:grpChg>
        <pc:grpChg chg="mod">
          <ac:chgData name="소 민환" userId="367441008b9a3a76" providerId="LiveId" clId="{6C13CF46-86F2-4509-A0CD-1F7D4A032CA2}" dt="2020-10-20T15:28:09.542" v="7289"/>
          <ac:grpSpMkLst>
            <pc:docMk/>
            <pc:sldMk cId="1819386935" sldId="350"/>
            <ac:grpSpMk id="19" creationId="{BA052AE3-F0B8-40B3-9949-E8CFA2FF95C0}"/>
          </ac:grpSpMkLst>
        </pc:grpChg>
        <pc:grpChg chg="mod">
          <ac:chgData name="소 민환" userId="367441008b9a3a76" providerId="LiveId" clId="{6C13CF46-86F2-4509-A0CD-1F7D4A032CA2}" dt="2020-10-20T15:28:09.542" v="7289"/>
          <ac:grpSpMkLst>
            <pc:docMk/>
            <pc:sldMk cId="1819386935" sldId="350"/>
            <ac:grpSpMk id="20" creationId="{A6466BAE-1C61-453B-A78E-71F35594BB86}"/>
          </ac:grpSpMkLst>
        </pc:grpChg>
        <pc:grpChg chg="mod">
          <ac:chgData name="소 민환" userId="367441008b9a3a76" providerId="LiveId" clId="{6C13CF46-86F2-4509-A0CD-1F7D4A032CA2}" dt="2020-10-20T15:28:09.542" v="7289"/>
          <ac:grpSpMkLst>
            <pc:docMk/>
            <pc:sldMk cId="1819386935" sldId="350"/>
            <ac:grpSpMk id="21" creationId="{3958795B-DD80-4FF7-AAC2-7F56340A555C}"/>
          </ac:grpSpMkLst>
        </pc:grpChg>
        <pc:grpChg chg="mod">
          <ac:chgData name="소 민환" userId="367441008b9a3a76" providerId="LiveId" clId="{6C13CF46-86F2-4509-A0CD-1F7D4A032CA2}" dt="2020-10-20T15:28:09.542" v="7289"/>
          <ac:grpSpMkLst>
            <pc:docMk/>
            <pc:sldMk cId="1819386935" sldId="350"/>
            <ac:grpSpMk id="22" creationId="{B043B493-E592-4B0C-9877-7CD026122346}"/>
          </ac:grpSpMkLst>
        </pc:grpChg>
        <pc:grpChg chg="mod">
          <ac:chgData name="소 민환" userId="367441008b9a3a76" providerId="LiveId" clId="{6C13CF46-86F2-4509-A0CD-1F7D4A032CA2}" dt="2020-10-20T15:28:09.542" v="7289"/>
          <ac:grpSpMkLst>
            <pc:docMk/>
            <pc:sldMk cId="1819386935" sldId="350"/>
            <ac:grpSpMk id="23" creationId="{1F0FFBD3-2D78-4BE5-A78A-109B27271222}"/>
          </ac:grpSpMkLst>
        </pc:grpChg>
        <pc:grpChg chg="mod">
          <ac:chgData name="소 민환" userId="367441008b9a3a76" providerId="LiveId" clId="{6C13CF46-86F2-4509-A0CD-1F7D4A032CA2}" dt="2020-10-20T15:28:09.542" v="7289"/>
          <ac:grpSpMkLst>
            <pc:docMk/>
            <pc:sldMk cId="1819386935" sldId="350"/>
            <ac:grpSpMk id="33" creationId="{430FBFE2-C157-4613-9BD0-0667F629A8CD}"/>
          </ac:grpSpMkLst>
        </pc:grpChg>
        <pc:grpChg chg="mod">
          <ac:chgData name="소 민환" userId="367441008b9a3a76" providerId="LiveId" clId="{6C13CF46-86F2-4509-A0CD-1F7D4A032CA2}" dt="2020-10-20T15:28:09.542" v="7289"/>
          <ac:grpSpMkLst>
            <pc:docMk/>
            <pc:sldMk cId="1819386935" sldId="350"/>
            <ac:grpSpMk id="34" creationId="{0D32602D-1453-4674-97EB-12A7DDBE5717}"/>
          </ac:grpSpMkLst>
        </pc:grpChg>
        <pc:grpChg chg="mod">
          <ac:chgData name="소 민환" userId="367441008b9a3a76" providerId="LiveId" clId="{6C13CF46-86F2-4509-A0CD-1F7D4A032CA2}" dt="2020-10-20T15:28:09.542" v="7289"/>
          <ac:grpSpMkLst>
            <pc:docMk/>
            <pc:sldMk cId="1819386935" sldId="350"/>
            <ac:grpSpMk id="35" creationId="{14B3478F-53EB-429C-A4EB-F223F653E2ED}"/>
          </ac:grpSpMkLst>
        </pc:grpChg>
        <pc:grpChg chg="mod">
          <ac:chgData name="소 민환" userId="367441008b9a3a76" providerId="LiveId" clId="{6C13CF46-86F2-4509-A0CD-1F7D4A032CA2}" dt="2020-10-20T15:28:09.542" v="7289"/>
          <ac:grpSpMkLst>
            <pc:docMk/>
            <pc:sldMk cId="1819386935" sldId="350"/>
            <ac:grpSpMk id="45" creationId="{EF25163D-9A1A-42BA-8F3A-4650D71494F0}"/>
          </ac:grpSpMkLst>
        </pc:grpChg>
        <pc:grpChg chg="mod">
          <ac:chgData name="소 민환" userId="367441008b9a3a76" providerId="LiveId" clId="{6C13CF46-86F2-4509-A0CD-1F7D4A032CA2}" dt="2020-10-20T15:28:09.542" v="7289"/>
          <ac:grpSpMkLst>
            <pc:docMk/>
            <pc:sldMk cId="1819386935" sldId="350"/>
            <ac:grpSpMk id="46" creationId="{33488AC7-B8BD-4DE9-9DA0-2ABC361AD815}"/>
          </ac:grpSpMkLst>
        </pc:grpChg>
        <pc:grpChg chg="mod">
          <ac:chgData name="소 민환" userId="367441008b9a3a76" providerId="LiveId" clId="{6C13CF46-86F2-4509-A0CD-1F7D4A032CA2}" dt="2020-10-20T15:28:09.542" v="7289"/>
          <ac:grpSpMkLst>
            <pc:docMk/>
            <pc:sldMk cId="1819386935" sldId="350"/>
            <ac:grpSpMk id="47" creationId="{EF0D0147-9AF8-43BE-83F8-29694ACB0EBC}"/>
          </ac:grpSpMkLst>
        </pc:grpChg>
        <pc:grpChg chg="mod">
          <ac:chgData name="소 민환" userId="367441008b9a3a76" providerId="LiveId" clId="{6C13CF46-86F2-4509-A0CD-1F7D4A032CA2}" dt="2020-10-20T15:28:09.542" v="7289"/>
          <ac:grpSpMkLst>
            <pc:docMk/>
            <pc:sldMk cId="1819386935" sldId="350"/>
            <ac:grpSpMk id="57" creationId="{6B8F0985-E7B9-41B7-B6BA-E51557347063}"/>
          </ac:grpSpMkLst>
        </pc:grpChg>
        <pc:grpChg chg="mod">
          <ac:chgData name="소 민환" userId="367441008b9a3a76" providerId="LiveId" clId="{6C13CF46-86F2-4509-A0CD-1F7D4A032CA2}" dt="2020-10-20T15:28:09.542" v="7289"/>
          <ac:grpSpMkLst>
            <pc:docMk/>
            <pc:sldMk cId="1819386935" sldId="350"/>
            <ac:grpSpMk id="58" creationId="{676F23F3-406B-4751-947C-BA0ACFE771C7}"/>
          </ac:grpSpMkLst>
        </pc:grpChg>
        <pc:grpChg chg="mod">
          <ac:chgData name="소 민환" userId="367441008b9a3a76" providerId="LiveId" clId="{6C13CF46-86F2-4509-A0CD-1F7D4A032CA2}" dt="2020-10-20T15:28:09.542" v="7289"/>
          <ac:grpSpMkLst>
            <pc:docMk/>
            <pc:sldMk cId="1819386935" sldId="350"/>
            <ac:grpSpMk id="59" creationId="{2DD5C698-EF08-47AC-AD36-05E872E7BF3D}"/>
          </ac:grpSpMkLst>
        </pc:grpChg>
        <pc:grpChg chg="add del mod">
          <ac:chgData name="소 민환" userId="367441008b9a3a76" providerId="LiveId" clId="{6C13CF46-86F2-4509-A0CD-1F7D4A032CA2}" dt="2020-10-19T10:14:06.876" v="5771" actId="165"/>
          <ac:grpSpMkLst>
            <pc:docMk/>
            <pc:sldMk cId="1819386935" sldId="350"/>
            <ac:grpSpMk id="65" creationId="{FEB8852E-CD34-461F-895D-460CE8D3D530}"/>
          </ac:grpSpMkLst>
        </pc:grpChg>
        <pc:grpChg chg="add del mod">
          <ac:chgData name="소 민환" userId="367441008b9a3a76" providerId="LiveId" clId="{6C13CF46-86F2-4509-A0CD-1F7D4A032CA2}" dt="2020-10-19T10:14:00.760" v="5770" actId="165"/>
          <ac:grpSpMkLst>
            <pc:docMk/>
            <pc:sldMk cId="1819386935" sldId="350"/>
            <ac:grpSpMk id="66" creationId="{D130A049-41F2-4369-843D-22B1A32DEDEC}"/>
          </ac:grpSpMkLst>
        </pc:grpChg>
        <pc:grpChg chg="mod">
          <ac:chgData name="소 민환" userId="367441008b9a3a76" providerId="LiveId" clId="{6C13CF46-86F2-4509-A0CD-1F7D4A032CA2}" dt="2020-10-20T15:28:09.542" v="7289"/>
          <ac:grpSpMkLst>
            <pc:docMk/>
            <pc:sldMk cId="1819386935" sldId="350"/>
            <ac:grpSpMk id="69" creationId="{A18345D1-6C0D-47AF-9149-4E5545F374E3}"/>
          </ac:grpSpMkLst>
        </pc:grpChg>
        <pc:grpChg chg="mod">
          <ac:chgData name="소 민환" userId="367441008b9a3a76" providerId="LiveId" clId="{6C13CF46-86F2-4509-A0CD-1F7D4A032CA2}" dt="2020-10-20T15:28:09.542" v="7289"/>
          <ac:grpSpMkLst>
            <pc:docMk/>
            <pc:sldMk cId="1819386935" sldId="350"/>
            <ac:grpSpMk id="70" creationId="{D47EF39D-40A7-48B0-9062-6E588008D05E}"/>
          </ac:grpSpMkLst>
        </pc:grpChg>
        <pc:grpChg chg="add del mod">
          <ac:chgData name="소 민환" userId="367441008b9a3a76" providerId="LiveId" clId="{6C13CF46-86F2-4509-A0CD-1F7D4A032CA2}" dt="2020-10-20T15:35:08.200" v="7403" actId="478"/>
          <ac:grpSpMkLst>
            <pc:docMk/>
            <pc:sldMk cId="1819386935" sldId="350"/>
            <ac:grpSpMk id="76" creationId="{3D5ED65C-5B1B-4D76-9833-0E0E30827693}"/>
          </ac:grpSpMkLst>
        </pc:grpChg>
        <pc:grpChg chg="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77" creationId="{FFD0FE46-7E6F-474B-A952-EB8CD997F5C6}"/>
          </ac:grpSpMkLst>
        </pc:grpChg>
        <pc:grpChg chg="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88" creationId="{23A7AE4A-C1BE-4F20-9DC4-9C1BADFA88D4}"/>
          </ac:grpSpMkLst>
        </pc:grpChg>
        <pc:grpChg chg="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91" creationId="{D8CBD51B-72AA-43C4-B07A-D7E9E6B3DB75}"/>
          </ac:grpSpMkLst>
        </pc:grpChg>
        <pc:grpChg chg="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95" creationId="{A0EA3056-CE26-4ECF-9D0D-7F379826EAC4}"/>
          </ac:grpSpMkLst>
        </pc:grpChg>
        <pc:grpChg chg="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96" creationId="{2CE4F3F4-38DB-41AD-A229-18B2199063BF}"/>
          </ac:grpSpMkLst>
        </pc:grpChg>
        <pc:grpChg chg="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97" creationId="{2D17B864-1EDE-4B30-B3E7-E0DAE7D87C28}"/>
          </ac:grpSpMkLst>
        </pc:grpChg>
        <pc:grpChg chg="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98" creationId="{0EF11482-1875-41BC-9924-BB4FB6B403AC}"/>
          </ac:grpSpMkLst>
        </pc:grpChg>
        <pc:grpChg chg="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99" creationId="{F7C5CA40-1AE4-422F-99C0-506A06228DBA}"/>
          </ac:grpSpMkLst>
        </pc:grpChg>
        <pc:grpChg chg="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100" creationId="{7E481D64-ECB1-4251-8B82-A9CD64CEBD60}"/>
          </ac:grpSpMkLst>
        </pc:grpChg>
        <pc:grpChg chg="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101" creationId="{A8BCCB5E-2F77-4F99-81F6-0B0EF6C8DB0D}"/>
          </ac:grpSpMkLst>
        </pc:grpChg>
        <pc:grpChg chg="add mod ord">
          <ac:chgData name="소 민환" userId="367441008b9a3a76" providerId="LiveId" clId="{6C13CF46-86F2-4509-A0CD-1F7D4A032CA2}" dt="2020-10-19T10:45:53.086" v="6121" actId="164"/>
          <ac:grpSpMkLst>
            <pc:docMk/>
            <pc:sldMk cId="1819386935" sldId="350"/>
            <ac:grpSpMk id="103" creationId="{7C2D5434-33E1-4AD0-85A8-9705B290A83F}"/>
          </ac:grpSpMkLst>
        </pc:grpChg>
        <pc:grpChg chg="add mod">
          <ac:chgData name="소 민환" userId="367441008b9a3a76" providerId="LiveId" clId="{6C13CF46-86F2-4509-A0CD-1F7D4A032CA2}" dt="2020-10-19T10:45:53.086" v="6121" actId="164"/>
          <ac:grpSpMkLst>
            <pc:docMk/>
            <pc:sldMk cId="1819386935" sldId="350"/>
            <ac:grpSpMk id="104" creationId="{F89A50F3-E52A-4DEF-AB19-B1165D073899}"/>
          </ac:grpSpMkLst>
        </pc:grpChg>
        <pc:grpChg chg="add mod topLvl">
          <ac:chgData name="소 민환" userId="367441008b9a3a76" providerId="LiveId" clId="{6C13CF46-86F2-4509-A0CD-1F7D4A032CA2}" dt="2020-10-19T10:45:53.086" v="6121" actId="164"/>
          <ac:grpSpMkLst>
            <pc:docMk/>
            <pc:sldMk cId="1819386935" sldId="350"/>
            <ac:grpSpMk id="107" creationId="{5740C151-60FB-4BC2-9351-07443363332C}"/>
          </ac:grpSpMkLst>
        </pc:grpChg>
        <pc:grpChg chg="add mod">
          <ac:chgData name="소 민환" userId="367441008b9a3a76" providerId="LiveId" clId="{6C13CF46-86F2-4509-A0CD-1F7D4A032CA2}" dt="2020-10-19T10:23:10.976" v="5919" actId="164"/>
          <ac:grpSpMkLst>
            <pc:docMk/>
            <pc:sldMk cId="1819386935" sldId="350"/>
            <ac:grpSpMk id="109" creationId="{51888926-5D38-4B1F-AE62-B411FE2B051F}"/>
          </ac:grpSpMkLst>
        </pc:grpChg>
        <pc:grpChg chg="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111" creationId="{55D854A2-7461-4CD3-9737-E6A0274E6537}"/>
          </ac:grpSpMkLst>
        </pc:grpChg>
        <pc:grpChg chg="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112" creationId="{E5BD4E96-7B9D-48DE-BF2C-1B893CCE6E2E}"/>
          </ac:grpSpMkLst>
        </pc:grpChg>
        <pc:grpChg chg="add mod">
          <ac:chgData name="소 민환" userId="367441008b9a3a76" providerId="LiveId" clId="{6C13CF46-86F2-4509-A0CD-1F7D4A032CA2}" dt="2020-10-19T10:23:49.735" v="5926" actId="164"/>
          <ac:grpSpMkLst>
            <pc:docMk/>
            <pc:sldMk cId="1819386935" sldId="350"/>
            <ac:grpSpMk id="113" creationId="{46516B99-443F-44CD-B9EA-632D409AE1DC}"/>
          </ac:grpSpMkLst>
        </pc:grpChg>
        <pc:grpChg chg="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113" creationId="{C4134F34-642D-4139-98E4-D848057C5E05}"/>
          </ac:grpSpMkLst>
        </pc:grpChg>
        <pc:grpChg chg="add del mod ord">
          <ac:chgData name="소 민환" userId="367441008b9a3a76" providerId="LiveId" clId="{6C13CF46-86F2-4509-A0CD-1F7D4A032CA2}" dt="2020-10-19T10:31:03.477" v="5971" actId="165"/>
          <ac:grpSpMkLst>
            <pc:docMk/>
            <pc:sldMk cId="1819386935" sldId="350"/>
            <ac:grpSpMk id="114" creationId="{7C4190AD-56E0-48B4-86E0-6FF85EFB1D52}"/>
          </ac:grpSpMkLst>
        </pc:grpChg>
        <pc:grpChg chg="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123" creationId="{FB5F071A-995B-4416-BAD1-78D6AFF761E9}"/>
          </ac:grpSpMkLst>
        </pc:grpChg>
        <pc:grpChg chg="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124" creationId="{59C98279-06F2-43D4-BCFC-271C442E2439}"/>
          </ac:grpSpMkLst>
        </pc:grpChg>
        <pc:grpChg chg="add mod">
          <ac:chgData name="소 민환" userId="367441008b9a3a76" providerId="LiveId" clId="{6C13CF46-86F2-4509-A0CD-1F7D4A032CA2}" dt="2020-10-19T10:45:53.086" v="6121" actId="164"/>
          <ac:grpSpMkLst>
            <pc:docMk/>
            <pc:sldMk cId="1819386935" sldId="350"/>
            <ac:grpSpMk id="125" creationId="{5EE321EF-8F2A-4D8A-801E-620401A639BF}"/>
          </ac:grpSpMkLst>
        </pc:grpChg>
        <pc:grpChg chg="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125" creationId="{C4D9AA61-18A0-4669-AC22-AA90679E1AE3}"/>
          </ac:grpSpMkLst>
        </pc:grpChg>
        <pc:grpChg chg="mod">
          <ac:chgData name="소 민환" userId="367441008b9a3a76" providerId="LiveId" clId="{6C13CF46-86F2-4509-A0CD-1F7D4A032CA2}" dt="2020-10-19T10:45:53.086" v="6121" actId="164"/>
          <ac:grpSpMkLst>
            <pc:docMk/>
            <pc:sldMk cId="1819386935" sldId="350"/>
            <ac:grpSpMk id="126" creationId="{A4354158-1745-41A1-AB47-BCE96836BDB4}"/>
          </ac:grpSpMkLst>
        </pc:grpChg>
        <pc:grpChg chg="mod">
          <ac:chgData name="소 민환" userId="367441008b9a3a76" providerId="LiveId" clId="{6C13CF46-86F2-4509-A0CD-1F7D4A032CA2}" dt="2020-10-19T10:45:53.086" v="6121" actId="164"/>
          <ac:grpSpMkLst>
            <pc:docMk/>
            <pc:sldMk cId="1819386935" sldId="350"/>
            <ac:grpSpMk id="127" creationId="{98E1BC4D-CAD4-4501-BC23-C63208422D86}"/>
          </ac:grpSpMkLst>
        </pc:grpChg>
        <pc:grpChg chg="add mod">
          <ac:chgData name="소 민환" userId="367441008b9a3a76" providerId="LiveId" clId="{6C13CF46-86F2-4509-A0CD-1F7D4A032CA2}" dt="2020-10-19T10:32:15.130" v="5996" actId="164"/>
          <ac:grpSpMkLst>
            <pc:docMk/>
            <pc:sldMk cId="1819386935" sldId="350"/>
            <ac:grpSpMk id="132" creationId="{BA6161DF-A9A7-4450-8BDE-2B624003ECCE}"/>
          </ac:grpSpMkLst>
        </pc:grpChg>
        <pc:grpChg chg="add mod ord">
          <ac:chgData name="소 민환" userId="367441008b9a3a76" providerId="LiveId" clId="{6C13CF46-86F2-4509-A0CD-1F7D4A032CA2}" dt="2020-10-19T10:46:41.925" v="6133" actId="164"/>
          <ac:grpSpMkLst>
            <pc:docMk/>
            <pc:sldMk cId="1819386935" sldId="350"/>
            <ac:grpSpMk id="133" creationId="{FEFE3F26-684D-4B56-B7C3-5A9F418E0BC8}"/>
          </ac:grpSpMkLst>
        </pc:grpChg>
        <pc:grpChg chg="add mod ord">
          <ac:chgData name="소 민환" userId="367441008b9a3a76" providerId="LiveId" clId="{6C13CF46-86F2-4509-A0CD-1F7D4A032CA2}" dt="2020-10-19T10:46:41.925" v="6133" actId="164"/>
          <ac:grpSpMkLst>
            <pc:docMk/>
            <pc:sldMk cId="1819386935" sldId="350"/>
            <ac:grpSpMk id="134" creationId="{96AE5820-F7C1-47AB-A481-4AEEA2A1FBA5}"/>
          </ac:grpSpMkLst>
        </pc:grpChg>
        <pc:grpChg chg="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135" creationId="{FBAA63E5-E3B6-444F-B8F0-DD8F638BCB06}"/>
          </ac:grpSpMkLst>
        </pc:grpChg>
        <pc:grpChg chg="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136" creationId="{13D1537F-569D-4AEE-A8CA-BACE379FC04B}"/>
          </ac:grpSpMkLst>
        </pc:grpChg>
        <pc:grpChg chg="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137" creationId="{FEC09600-2482-41DC-A570-E7E39E0E3C51}"/>
          </ac:grpSpMkLst>
        </pc:grpChg>
        <pc:grpChg chg="add del mod">
          <ac:chgData name="소 민환" userId="367441008b9a3a76" providerId="LiveId" clId="{6C13CF46-86F2-4509-A0CD-1F7D4A032CA2}" dt="2020-10-19T10:39:19.771" v="6058" actId="478"/>
          <ac:grpSpMkLst>
            <pc:docMk/>
            <pc:sldMk cId="1819386935" sldId="350"/>
            <ac:grpSpMk id="145" creationId="{793DBD2E-77B6-4A79-8DF9-50340D89BF95}"/>
          </ac:grpSpMkLst>
        </pc:grpChg>
        <pc:grpChg chg="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147" creationId="{9D4A9E3D-2EE0-4697-82F7-6E087D91F959}"/>
          </ac:grpSpMkLst>
        </pc:grpChg>
        <pc:grpChg chg="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148" creationId="{4C64EEA2-5EC5-47F8-A929-26A31DF350A2}"/>
          </ac:grpSpMkLst>
        </pc:grpChg>
        <pc:grpChg chg="add mod">
          <ac:chgData name="소 민환" userId="367441008b9a3a76" providerId="LiveId" clId="{6C13CF46-86F2-4509-A0CD-1F7D4A032CA2}" dt="2020-10-19T10:46:41.925" v="6133" actId="164"/>
          <ac:grpSpMkLst>
            <pc:docMk/>
            <pc:sldMk cId="1819386935" sldId="350"/>
            <ac:grpSpMk id="149" creationId="{E9B681EA-B1B8-4478-9EDA-D0F7F97E2E26}"/>
          </ac:grpSpMkLst>
        </pc:grpChg>
        <pc:grpChg chg="add del mod">
          <ac:chgData name="소 민환" userId="367441008b9a3a76" providerId="LiveId" clId="{6C13CF46-86F2-4509-A0CD-1F7D4A032CA2}" dt="2020-10-19T10:45:53.086" v="6121" actId="164"/>
          <ac:grpSpMkLst>
            <pc:docMk/>
            <pc:sldMk cId="1819386935" sldId="350"/>
            <ac:grpSpMk id="150" creationId="{F40253E1-C6F9-40C5-ACFE-8862B6921F56}"/>
          </ac:grpSpMkLst>
        </pc:grpChg>
        <pc:grpChg chg="add del mod">
          <ac:chgData name="소 민환" userId="367441008b9a3a76" providerId="LiveId" clId="{6C13CF46-86F2-4509-A0CD-1F7D4A032CA2}" dt="2020-10-19T10:47:55.592" v="6136" actId="478"/>
          <ac:grpSpMkLst>
            <pc:docMk/>
            <pc:sldMk cId="1819386935" sldId="350"/>
            <ac:grpSpMk id="153" creationId="{EB8D258B-1C2B-4473-9232-570C1BA215D9}"/>
          </ac:grpSpMkLst>
        </pc:grpChg>
        <pc:grpChg chg="add del mod">
          <ac:chgData name="소 민환" userId="367441008b9a3a76" providerId="LiveId" clId="{6C13CF46-86F2-4509-A0CD-1F7D4A032CA2}" dt="2020-10-20T15:49:09.386" v="7419" actId="478"/>
          <ac:grpSpMkLst>
            <pc:docMk/>
            <pc:sldMk cId="1819386935" sldId="350"/>
            <ac:grpSpMk id="157" creationId="{2D31AC0D-ACBC-4CF3-9F2A-249DC073CD3B}"/>
          </ac:grpSpMkLst>
        </pc:grpChg>
        <pc:picChg chg="add del mod">
          <ac:chgData name="소 민환" userId="367441008b9a3a76" providerId="LiveId" clId="{6C13CF46-86F2-4509-A0CD-1F7D4A032CA2}" dt="2020-10-20T14:41:12.034" v="7052" actId="478"/>
          <ac:picMkLst>
            <pc:docMk/>
            <pc:sldMk cId="1819386935" sldId="350"/>
            <ac:picMk id="4" creationId="{61D93415-CC6A-4E40-B358-E0BBEB9731D4}"/>
          </ac:picMkLst>
        </pc:picChg>
        <pc:picChg chg="add del mod">
          <ac:chgData name="소 민환" userId="367441008b9a3a76" providerId="LiveId" clId="{6C13CF46-86F2-4509-A0CD-1F7D4A032CA2}" dt="2020-10-19T09:40:48.835" v="5475" actId="478"/>
          <ac:picMkLst>
            <pc:docMk/>
            <pc:sldMk cId="1819386935" sldId="350"/>
            <ac:picMk id="4" creationId="{AF115FFB-1102-4A03-AD45-0E51BC37B086}"/>
          </ac:picMkLst>
        </pc:picChg>
        <pc:picChg chg="add mod">
          <ac:chgData name="소 민환" userId="367441008b9a3a76" providerId="LiveId" clId="{6C13CF46-86F2-4509-A0CD-1F7D4A032CA2}" dt="2020-10-20T15:35:37.380" v="7418" actId="164"/>
          <ac:picMkLst>
            <pc:docMk/>
            <pc:sldMk cId="1819386935" sldId="350"/>
            <ac:picMk id="6" creationId="{BD4E2D25-2A82-4D37-A025-37947A86B9E9}"/>
          </ac:picMkLst>
        </pc:picChg>
        <pc:picChg chg="add del mod">
          <ac:chgData name="소 민환" userId="367441008b9a3a76" providerId="LiveId" clId="{6C13CF46-86F2-4509-A0CD-1F7D4A032CA2}" dt="2020-10-19T10:40:11.393" v="6074" actId="478"/>
          <ac:picMkLst>
            <pc:docMk/>
            <pc:sldMk cId="1819386935" sldId="350"/>
            <ac:picMk id="8" creationId="{FCFA1268-CCF5-47B8-8495-AF502FE0D373}"/>
          </ac:picMkLst>
        </pc:picChg>
        <pc:picChg chg="add del mod">
          <ac:chgData name="소 민환" userId="367441008b9a3a76" providerId="LiveId" clId="{6C13CF46-86F2-4509-A0CD-1F7D4A032CA2}" dt="2020-10-19T09:43:40.103" v="5496"/>
          <ac:picMkLst>
            <pc:docMk/>
            <pc:sldMk cId="1819386935" sldId="350"/>
            <ac:picMk id="10" creationId="{C2835F96-0D20-4745-A930-DB04DEA19FC4}"/>
          </ac:picMkLst>
        </pc:picChg>
        <pc:picChg chg="add del mod">
          <ac:chgData name="소 민환" userId="367441008b9a3a76" providerId="LiveId" clId="{6C13CF46-86F2-4509-A0CD-1F7D4A032CA2}" dt="2020-10-19T10:42:44.021" v="6102" actId="478"/>
          <ac:picMkLst>
            <pc:docMk/>
            <pc:sldMk cId="1819386935" sldId="350"/>
            <ac:picMk id="12" creationId="{BF1AC5F3-B32E-4749-9427-43BECAD73FAB}"/>
          </ac:picMkLst>
        </pc:picChg>
        <pc:picChg chg="add del mod">
          <ac:chgData name="소 민환" userId="367441008b9a3a76" providerId="LiveId" clId="{6C13CF46-86F2-4509-A0CD-1F7D4A032CA2}" dt="2020-10-19T10:28:22.694" v="5949" actId="478"/>
          <ac:picMkLst>
            <pc:docMk/>
            <pc:sldMk cId="1819386935" sldId="350"/>
            <ac:picMk id="116" creationId="{0765EEFE-07AB-47FE-8478-BB49E722677E}"/>
          </ac:picMkLst>
        </pc:picChg>
        <pc:picChg chg="add mod ord">
          <ac:chgData name="소 민환" userId="367441008b9a3a76" providerId="LiveId" clId="{6C13CF46-86F2-4509-A0CD-1F7D4A032CA2}" dt="2020-10-19T10:45:53.086" v="6121" actId="164"/>
          <ac:picMkLst>
            <pc:docMk/>
            <pc:sldMk cId="1819386935" sldId="350"/>
            <ac:picMk id="119" creationId="{D4915C26-70FB-4A9F-B495-69385BD8E0F3}"/>
          </ac:picMkLst>
        </pc:picChg>
        <pc:picChg chg="add del mod">
          <ac:chgData name="소 민환" userId="367441008b9a3a76" providerId="LiveId" clId="{6C13CF46-86F2-4509-A0CD-1F7D4A032CA2}" dt="2020-10-19T10:30:17.580" v="5962" actId="478"/>
          <ac:picMkLst>
            <pc:docMk/>
            <pc:sldMk cId="1819386935" sldId="350"/>
            <ac:picMk id="121" creationId="{C60EEE60-FFB9-4CA1-A93D-8BFD71E9A8E1}"/>
          </ac:picMkLst>
        </pc:picChg>
        <pc:picChg chg="add mod ord">
          <ac:chgData name="소 민환" userId="367441008b9a3a76" providerId="LiveId" clId="{6C13CF46-86F2-4509-A0CD-1F7D4A032CA2}" dt="2020-10-19T10:46:41.925" v="6133" actId="164"/>
          <ac:picMkLst>
            <pc:docMk/>
            <pc:sldMk cId="1819386935" sldId="350"/>
            <ac:picMk id="123" creationId="{3D72C234-F1B9-4C78-A56E-2DEC63144033}"/>
          </ac:picMkLst>
        </pc:picChg>
        <pc:picChg chg="add mod">
          <ac:chgData name="소 민환" userId="367441008b9a3a76" providerId="LiveId" clId="{6C13CF46-86F2-4509-A0CD-1F7D4A032CA2}" dt="2020-10-19T10:46:56.689" v="6135" actId="14100"/>
          <ac:picMkLst>
            <pc:docMk/>
            <pc:sldMk cId="1819386935" sldId="350"/>
            <ac:picMk id="147" creationId="{1C241B2B-D64E-45EE-958B-7DC6FDABBB67}"/>
          </ac:picMkLst>
        </pc:picChg>
        <pc:picChg chg="add del mod">
          <ac:chgData name="소 민환" userId="367441008b9a3a76" providerId="LiveId" clId="{6C13CF46-86F2-4509-A0CD-1F7D4A032CA2}" dt="2020-10-19T10:45:47.387" v="6117"/>
          <ac:picMkLst>
            <pc:docMk/>
            <pc:sldMk cId="1819386935" sldId="350"/>
            <ac:picMk id="152" creationId="{FFF26045-5BCE-42D3-9342-EC7F41A228FD}"/>
          </ac:picMkLst>
        </pc:picChg>
        <pc:picChg chg="add mod">
          <ac:chgData name="소 민환" userId="367441008b9a3a76" providerId="LiveId" clId="{6C13CF46-86F2-4509-A0CD-1F7D4A032CA2}" dt="2020-10-20T15:35:24.916" v="7414" actId="1076"/>
          <ac:picMkLst>
            <pc:docMk/>
            <pc:sldMk cId="1819386935" sldId="350"/>
            <ac:picMk id="155" creationId="{55414F20-D449-4ED9-AA1E-0E287BBC84AE}"/>
          </ac:picMkLst>
        </pc:picChg>
        <pc:picChg chg="add mod">
          <ac:chgData name="소 민환" userId="367441008b9a3a76" providerId="LiveId" clId="{6C13CF46-86F2-4509-A0CD-1F7D4A032CA2}" dt="2020-10-20T15:35:37.380" v="7418" actId="164"/>
          <ac:picMkLst>
            <pc:docMk/>
            <pc:sldMk cId="1819386935" sldId="350"/>
            <ac:picMk id="156" creationId="{3086AD2C-EAAD-4984-9EA1-4DD6DA0FE867}"/>
          </ac:picMkLst>
        </pc:picChg>
        <pc:picChg chg="add mod">
          <ac:chgData name="소 민환" userId="367441008b9a3a76" providerId="LiveId" clId="{6C13CF46-86F2-4509-A0CD-1F7D4A032CA2}" dt="2020-10-20T15:49:29.044" v="7433" actId="1076"/>
          <ac:picMkLst>
            <pc:docMk/>
            <pc:sldMk cId="1819386935" sldId="350"/>
            <ac:picMk id="159" creationId="{53466BC3-7B4C-46FF-A38D-C1995DC21834}"/>
          </ac:picMkLst>
        </pc:picChg>
        <pc:cxnChg chg="mod">
          <ac:chgData name="소 민환" userId="367441008b9a3a76" providerId="LiveId" clId="{6C13CF46-86F2-4509-A0CD-1F7D4A032CA2}" dt="2020-10-20T15:35:08.200" v="7403" actId="478"/>
          <ac:cxnSpMkLst>
            <pc:docMk/>
            <pc:sldMk cId="1819386935" sldId="350"/>
            <ac:cxnSpMk id="78" creationId="{B26909FD-9823-433C-BC18-D8F8D070E6BC}"/>
          </ac:cxnSpMkLst>
        </pc:cxnChg>
        <pc:cxnChg chg="mod">
          <ac:chgData name="소 민환" userId="367441008b9a3a76" providerId="LiveId" clId="{6C13CF46-86F2-4509-A0CD-1F7D4A032CA2}" dt="2020-10-20T15:35:08.200" v="7403" actId="478"/>
          <ac:cxnSpMkLst>
            <pc:docMk/>
            <pc:sldMk cId="1819386935" sldId="350"/>
            <ac:cxnSpMk id="79" creationId="{B73D50A1-5075-4260-BAD3-AE6E289C6748}"/>
          </ac:cxnSpMkLst>
        </pc:cxnChg>
        <pc:cxnChg chg="mod">
          <ac:chgData name="소 민환" userId="367441008b9a3a76" providerId="LiveId" clId="{6C13CF46-86F2-4509-A0CD-1F7D4A032CA2}" dt="2020-10-20T15:35:08.200" v="7403" actId="478"/>
          <ac:cxnSpMkLst>
            <pc:docMk/>
            <pc:sldMk cId="1819386935" sldId="350"/>
            <ac:cxnSpMk id="80" creationId="{7C2BA102-5723-4BE9-8B69-8B5786BB26CC}"/>
          </ac:cxnSpMkLst>
        </pc:cxnChg>
        <pc:cxnChg chg="mod">
          <ac:chgData name="소 민환" userId="367441008b9a3a76" providerId="LiveId" clId="{6C13CF46-86F2-4509-A0CD-1F7D4A032CA2}" dt="2020-10-20T15:35:08.200" v="7403" actId="478"/>
          <ac:cxnSpMkLst>
            <pc:docMk/>
            <pc:sldMk cId="1819386935" sldId="350"/>
            <ac:cxnSpMk id="81" creationId="{2084E546-7C56-4F3F-917D-050C93EC8AD2}"/>
          </ac:cxnSpMkLst>
        </pc:cxnChg>
        <pc:cxnChg chg="mod">
          <ac:chgData name="소 민환" userId="367441008b9a3a76" providerId="LiveId" clId="{6C13CF46-86F2-4509-A0CD-1F7D4A032CA2}" dt="2020-10-20T15:35:08.200" v="7403" actId="478"/>
          <ac:cxnSpMkLst>
            <pc:docMk/>
            <pc:sldMk cId="1819386935" sldId="350"/>
            <ac:cxnSpMk id="82" creationId="{A3369EC8-3D99-4F49-88D6-8C0A1799D515}"/>
          </ac:cxnSpMkLst>
        </pc:cxnChg>
        <pc:cxnChg chg="add mod">
          <ac:chgData name="소 민환" userId="367441008b9a3a76" providerId="LiveId" clId="{6C13CF46-86F2-4509-A0CD-1F7D4A032CA2}" dt="2020-10-19T10:36:05.139" v="6053" actId="164"/>
          <ac:cxnSpMkLst>
            <pc:docMk/>
            <pc:sldMk cId="1819386935" sldId="350"/>
            <ac:cxnSpMk id="137" creationId="{897BA89C-1E86-4C38-8418-AAFED300712D}"/>
          </ac:cxnSpMkLst>
        </pc:cxnChg>
        <pc:cxnChg chg="add del mod">
          <ac:chgData name="소 민환" userId="367441008b9a3a76" providerId="LiveId" clId="{6C13CF46-86F2-4509-A0CD-1F7D4A032CA2}" dt="2020-10-19T10:38:39.387" v="6056" actId="478"/>
          <ac:cxnSpMkLst>
            <pc:docMk/>
            <pc:sldMk cId="1819386935" sldId="350"/>
            <ac:cxnSpMk id="138" creationId="{47C3BAF2-6312-498A-A147-C8A2883DB5ED}"/>
          </ac:cxnSpMkLst>
        </pc:cxnChg>
        <pc:cxnChg chg="add mod">
          <ac:chgData name="소 민환" userId="367441008b9a3a76" providerId="LiveId" clId="{6C13CF46-86F2-4509-A0CD-1F7D4A032CA2}" dt="2020-10-19T10:38:31.786" v="6055" actId="1035"/>
          <ac:cxnSpMkLst>
            <pc:docMk/>
            <pc:sldMk cId="1819386935" sldId="350"/>
            <ac:cxnSpMk id="139" creationId="{36156362-6DD5-4F57-9A6B-9D92A1FEC95A}"/>
          </ac:cxnSpMkLst>
        </pc:cxnChg>
      </pc:sldChg>
      <pc:sldChg chg="addSp delSp modSp new mod">
        <pc:chgData name="소 민환" userId="367441008b9a3a76" providerId="LiveId" clId="{6C13CF46-86F2-4509-A0CD-1F7D4A032CA2}" dt="2020-11-02T01:09:23.942" v="25359" actId="22"/>
        <pc:sldMkLst>
          <pc:docMk/>
          <pc:sldMk cId="3340943427" sldId="351"/>
        </pc:sldMkLst>
        <pc:spChg chg="add">
          <ac:chgData name="소 민환" userId="367441008b9a3a76" providerId="LiveId" clId="{6C13CF46-86F2-4509-A0CD-1F7D4A032CA2}" dt="2020-11-02T01:09:23.942" v="25359" actId="22"/>
          <ac:spMkLst>
            <pc:docMk/>
            <pc:sldMk cId="3340943427" sldId="351"/>
            <ac:spMk id="2" creationId="{AE09E047-E852-4321-9C6A-2CAF13B11B07}"/>
          </ac:spMkLst>
        </pc:spChg>
        <pc:spChg chg="add del mod">
          <ac:chgData name="소 민환" userId="367441008b9a3a76" providerId="LiveId" clId="{6C13CF46-86F2-4509-A0CD-1F7D4A032CA2}" dt="2020-10-20T10:22:59.700" v="6881" actId="478"/>
          <ac:spMkLst>
            <pc:docMk/>
            <pc:sldMk cId="3340943427" sldId="351"/>
            <ac:spMk id="4" creationId="{E00EDDCC-2F0F-4B4A-A1FE-6600DD33320E}"/>
          </ac:spMkLst>
        </pc:spChg>
        <pc:spChg chg="add mod">
          <ac:chgData name="소 민환" userId="367441008b9a3a76" providerId="LiveId" clId="{6C13CF46-86F2-4509-A0CD-1F7D4A032CA2}" dt="2020-10-20T10:26:09.564" v="6994" actId="1076"/>
          <ac:spMkLst>
            <pc:docMk/>
            <pc:sldMk cId="3340943427" sldId="351"/>
            <ac:spMk id="6" creationId="{38A0165E-1CE2-461B-A745-5FECB0F60E6E}"/>
          </ac:spMkLst>
        </pc:spChg>
        <pc:spChg chg="add del">
          <ac:chgData name="소 민환" userId="367441008b9a3a76" providerId="LiveId" clId="{6C13CF46-86F2-4509-A0CD-1F7D4A032CA2}" dt="2020-10-20T10:23:57.885" v="6900" actId="478"/>
          <ac:spMkLst>
            <pc:docMk/>
            <pc:sldMk cId="3340943427" sldId="351"/>
            <ac:spMk id="8" creationId="{2AB7C5E6-5237-4EE1-8B1C-38E7B1EE23C6}"/>
          </ac:spMkLst>
        </pc:spChg>
        <pc:spChg chg="add del mod">
          <ac:chgData name="소 민환" userId="367441008b9a3a76" providerId="LiveId" clId="{6C13CF46-86F2-4509-A0CD-1F7D4A032CA2}" dt="2020-10-21T14:42:10.713" v="9823" actId="478"/>
          <ac:spMkLst>
            <pc:docMk/>
            <pc:sldMk cId="3340943427" sldId="351"/>
            <ac:spMk id="10" creationId="{98AAED31-B10F-41A7-B2BE-8A56A47BEEBA}"/>
          </ac:spMkLst>
        </pc:spChg>
        <pc:picChg chg="add mod">
          <ac:chgData name="소 민환" userId="367441008b9a3a76" providerId="LiveId" clId="{6C13CF46-86F2-4509-A0CD-1F7D4A032CA2}" dt="2020-10-20T10:26:07.317" v="6993" actId="1076"/>
          <ac:picMkLst>
            <pc:docMk/>
            <pc:sldMk cId="3340943427" sldId="351"/>
            <ac:picMk id="3" creationId="{EA349167-B615-41D7-A994-C1DCEB0BA0C6}"/>
          </ac:picMkLst>
        </pc:picChg>
      </pc:sldChg>
      <pc:sldChg chg="addSp delSp modSp new del mod">
        <pc:chgData name="소 민환" userId="367441008b9a3a76" providerId="LiveId" clId="{6C13CF46-86F2-4509-A0CD-1F7D4A032CA2}" dt="2020-10-20T15:49:45.623" v="7434" actId="47"/>
        <pc:sldMkLst>
          <pc:docMk/>
          <pc:sldMk cId="1160470139" sldId="352"/>
        </pc:sldMkLst>
        <pc:spChg chg="add mod">
          <ac:chgData name="소 민환" userId="367441008b9a3a76" providerId="LiveId" clId="{6C13CF46-86F2-4509-A0CD-1F7D4A032CA2}" dt="2020-10-20T14:54:56.030" v="7152" actId="164"/>
          <ac:spMkLst>
            <pc:docMk/>
            <pc:sldMk cId="1160470139" sldId="352"/>
            <ac:spMk id="2" creationId="{F6952887-2BCC-4BE3-ADE7-5E63F47D37CB}"/>
          </ac:spMkLst>
        </pc:spChg>
        <pc:spChg chg="add mod ord">
          <ac:chgData name="소 민환" userId="367441008b9a3a76" providerId="LiveId" clId="{6C13CF46-86F2-4509-A0CD-1F7D4A032CA2}" dt="2020-10-20T14:54:56.030" v="7152" actId="164"/>
          <ac:spMkLst>
            <pc:docMk/>
            <pc:sldMk cId="1160470139" sldId="352"/>
            <ac:spMk id="3" creationId="{773E1471-2BBF-4407-9257-52A87C5C8EEF}"/>
          </ac:spMkLst>
        </pc:spChg>
        <pc:spChg chg="add mod">
          <ac:chgData name="소 민환" userId="367441008b9a3a76" providerId="LiveId" clId="{6C13CF46-86F2-4509-A0CD-1F7D4A032CA2}" dt="2020-10-20T14:54:56.030" v="7152" actId="164"/>
          <ac:spMkLst>
            <pc:docMk/>
            <pc:sldMk cId="1160470139" sldId="352"/>
            <ac:spMk id="4" creationId="{A126E26B-1BAC-4BB6-B29F-8F20D9C0E8C7}"/>
          </ac:spMkLst>
        </pc:spChg>
        <pc:spChg chg="add mod ord">
          <ac:chgData name="소 민환" userId="367441008b9a3a76" providerId="LiveId" clId="{6C13CF46-86F2-4509-A0CD-1F7D4A032CA2}" dt="2020-10-20T14:55:10.164" v="7157" actId="164"/>
          <ac:spMkLst>
            <pc:docMk/>
            <pc:sldMk cId="1160470139" sldId="352"/>
            <ac:spMk id="6" creationId="{D63B1D0A-B901-403F-828A-D152CD09222D}"/>
          </ac:spMkLst>
        </pc:spChg>
        <pc:spChg chg="add del">
          <ac:chgData name="소 민환" userId="367441008b9a3a76" providerId="LiveId" clId="{6C13CF46-86F2-4509-A0CD-1F7D4A032CA2}" dt="2020-10-20T14:53:34.068" v="7131" actId="11529"/>
          <ac:spMkLst>
            <pc:docMk/>
            <pc:sldMk cId="1160470139" sldId="352"/>
            <ac:spMk id="7" creationId="{E9DB4250-7505-4165-8899-2F0C9CBE3922}"/>
          </ac:spMkLst>
        </pc:spChg>
        <pc:spChg chg="add del mod">
          <ac:chgData name="소 민환" userId="367441008b9a3a76" providerId="LiveId" clId="{6C13CF46-86F2-4509-A0CD-1F7D4A032CA2}" dt="2020-10-20T14:54:03.904" v="7142"/>
          <ac:spMkLst>
            <pc:docMk/>
            <pc:sldMk cId="1160470139" sldId="352"/>
            <ac:spMk id="9" creationId="{E7FBA5C7-4531-474B-93EE-8A50D2719E8E}"/>
          </ac:spMkLst>
        </pc:spChg>
        <pc:spChg chg="add del mod">
          <ac:chgData name="소 민환" userId="367441008b9a3a76" providerId="LiveId" clId="{6C13CF46-86F2-4509-A0CD-1F7D4A032CA2}" dt="2020-10-20T14:54:03.904" v="7142"/>
          <ac:spMkLst>
            <pc:docMk/>
            <pc:sldMk cId="1160470139" sldId="352"/>
            <ac:spMk id="10" creationId="{4CD628E5-A67D-44BD-8871-00180A78866A}"/>
          </ac:spMkLst>
        </pc:spChg>
        <pc:spChg chg="mod ord">
          <ac:chgData name="소 민환" userId="367441008b9a3a76" providerId="LiveId" clId="{6C13CF46-86F2-4509-A0CD-1F7D4A032CA2}" dt="2020-10-20T14:55:10.164" v="7157" actId="164"/>
          <ac:spMkLst>
            <pc:docMk/>
            <pc:sldMk cId="1160470139" sldId="352"/>
            <ac:spMk id="11" creationId="{22877837-0227-47CE-B46E-B55D98E0F83F}"/>
          </ac:spMkLst>
        </pc:spChg>
        <pc:spChg chg="add mod">
          <ac:chgData name="소 민환" userId="367441008b9a3a76" providerId="LiveId" clId="{6C13CF46-86F2-4509-A0CD-1F7D4A032CA2}" dt="2020-10-20T15:28:06.701" v="7288" actId="164"/>
          <ac:spMkLst>
            <pc:docMk/>
            <pc:sldMk cId="1160470139" sldId="352"/>
            <ac:spMk id="15" creationId="{86CED232-7724-45DB-AEDC-3DD92D88EEFA}"/>
          </ac:spMkLst>
        </pc:spChg>
        <pc:spChg chg="add mod">
          <ac:chgData name="소 민환" userId="367441008b9a3a76" providerId="LiveId" clId="{6C13CF46-86F2-4509-A0CD-1F7D4A032CA2}" dt="2020-10-20T15:28:06.701" v="7288" actId="164"/>
          <ac:spMkLst>
            <pc:docMk/>
            <pc:sldMk cId="1160470139" sldId="352"/>
            <ac:spMk id="16" creationId="{D43B7EB0-D2D8-41EE-8CF8-414E28C4A9F7}"/>
          </ac:spMkLst>
        </pc:spChg>
        <pc:spChg chg="add mod">
          <ac:chgData name="소 민환" userId="367441008b9a3a76" providerId="LiveId" clId="{6C13CF46-86F2-4509-A0CD-1F7D4A032CA2}" dt="2020-10-20T14:58:49.874" v="7207" actId="164"/>
          <ac:spMkLst>
            <pc:docMk/>
            <pc:sldMk cId="1160470139" sldId="352"/>
            <ac:spMk id="17" creationId="{E324305B-1701-4AD4-A967-20B3591C429C}"/>
          </ac:spMkLst>
        </pc:spChg>
        <pc:spChg chg="add del">
          <ac:chgData name="소 민환" userId="367441008b9a3a76" providerId="LiveId" clId="{6C13CF46-86F2-4509-A0CD-1F7D4A032CA2}" dt="2020-10-20T14:56:53.931" v="7179" actId="478"/>
          <ac:spMkLst>
            <pc:docMk/>
            <pc:sldMk cId="1160470139" sldId="352"/>
            <ac:spMk id="19" creationId="{B92DBA0A-61FB-4AC7-A71F-780F979FCB3F}"/>
          </ac:spMkLst>
        </pc:spChg>
        <pc:spChg chg="add mod">
          <ac:chgData name="소 민환" userId="367441008b9a3a76" providerId="LiveId" clId="{6C13CF46-86F2-4509-A0CD-1F7D4A032CA2}" dt="2020-10-20T14:58:49.874" v="7207" actId="164"/>
          <ac:spMkLst>
            <pc:docMk/>
            <pc:sldMk cId="1160470139" sldId="352"/>
            <ac:spMk id="20" creationId="{75336CA7-78E7-49FE-A845-E5A43EF5A398}"/>
          </ac:spMkLst>
        </pc:spChg>
        <pc:spChg chg="add mod">
          <ac:chgData name="소 민환" userId="367441008b9a3a76" providerId="LiveId" clId="{6C13CF46-86F2-4509-A0CD-1F7D4A032CA2}" dt="2020-10-20T15:26:37.419" v="7266" actId="20577"/>
          <ac:spMkLst>
            <pc:docMk/>
            <pc:sldMk cId="1160470139" sldId="352"/>
            <ac:spMk id="22" creationId="{1DC27DA6-C7B9-4F55-87E4-50623079F4E4}"/>
          </ac:spMkLst>
        </pc:spChg>
        <pc:spChg chg="mod">
          <ac:chgData name="소 민환" userId="367441008b9a3a76" providerId="LiveId" clId="{6C13CF46-86F2-4509-A0CD-1F7D4A032CA2}" dt="2020-10-20T14:58:51.447" v="7208"/>
          <ac:spMkLst>
            <pc:docMk/>
            <pc:sldMk cId="1160470139" sldId="352"/>
            <ac:spMk id="25" creationId="{65BAC6DA-94B7-482E-A12E-AFF125D0D1B9}"/>
          </ac:spMkLst>
        </pc:spChg>
        <pc:spChg chg="del mod">
          <ac:chgData name="소 민환" userId="367441008b9a3a76" providerId="LiveId" clId="{6C13CF46-86F2-4509-A0CD-1F7D4A032CA2}" dt="2020-10-20T14:58:58.954" v="7211" actId="478"/>
          <ac:spMkLst>
            <pc:docMk/>
            <pc:sldMk cId="1160470139" sldId="352"/>
            <ac:spMk id="26" creationId="{B347155F-4FA0-4FA9-A7E2-648A02804763}"/>
          </ac:spMkLst>
        </pc:spChg>
        <pc:spChg chg="mod">
          <ac:chgData name="소 민환" userId="367441008b9a3a76" providerId="LiveId" clId="{6C13CF46-86F2-4509-A0CD-1F7D4A032CA2}" dt="2020-10-20T14:58:51.447" v="7208"/>
          <ac:spMkLst>
            <pc:docMk/>
            <pc:sldMk cId="1160470139" sldId="352"/>
            <ac:spMk id="27" creationId="{4C9BADB7-51F9-43E4-8ACB-BA9ABB75299A}"/>
          </ac:spMkLst>
        </pc:spChg>
        <pc:spChg chg="mod">
          <ac:chgData name="소 민환" userId="367441008b9a3a76" providerId="LiveId" clId="{6C13CF46-86F2-4509-A0CD-1F7D4A032CA2}" dt="2020-10-20T14:59:25.067" v="7221"/>
          <ac:spMkLst>
            <pc:docMk/>
            <pc:sldMk cId="1160470139" sldId="352"/>
            <ac:spMk id="29" creationId="{FC3544A5-9F97-43B3-8DE2-2A5E0A66DF9E}"/>
          </ac:spMkLst>
        </pc:spChg>
        <pc:spChg chg="mod">
          <ac:chgData name="소 민환" userId="367441008b9a3a76" providerId="LiveId" clId="{6C13CF46-86F2-4509-A0CD-1F7D4A032CA2}" dt="2020-10-20T14:59:25.067" v="7221"/>
          <ac:spMkLst>
            <pc:docMk/>
            <pc:sldMk cId="1160470139" sldId="352"/>
            <ac:spMk id="30" creationId="{3023015F-FD4C-41BB-96AB-1B92F3140F5A}"/>
          </ac:spMkLst>
        </pc:spChg>
        <pc:spChg chg="mod">
          <ac:chgData name="소 민환" userId="367441008b9a3a76" providerId="LiveId" clId="{6C13CF46-86F2-4509-A0CD-1F7D4A032CA2}" dt="2020-10-20T15:26:40.801" v="7268" actId="20577"/>
          <ac:spMkLst>
            <pc:docMk/>
            <pc:sldMk cId="1160470139" sldId="352"/>
            <ac:spMk id="31" creationId="{4B0FF9E2-6FE5-437C-9015-5C6AD13D1560}"/>
          </ac:spMkLst>
        </pc:spChg>
        <pc:spChg chg="mod">
          <ac:chgData name="소 민환" userId="367441008b9a3a76" providerId="LiveId" clId="{6C13CF46-86F2-4509-A0CD-1F7D4A032CA2}" dt="2020-10-20T14:59:34.804" v="7226" actId="1076"/>
          <ac:spMkLst>
            <pc:docMk/>
            <pc:sldMk cId="1160470139" sldId="352"/>
            <ac:spMk id="33" creationId="{E4BEF555-83F2-49ED-84CA-09CFB8FD88D1}"/>
          </ac:spMkLst>
        </pc:spChg>
        <pc:spChg chg="mod">
          <ac:chgData name="소 민환" userId="367441008b9a3a76" providerId="LiveId" clId="{6C13CF46-86F2-4509-A0CD-1F7D4A032CA2}" dt="2020-10-20T14:59:28.165" v="7223"/>
          <ac:spMkLst>
            <pc:docMk/>
            <pc:sldMk cId="1160470139" sldId="352"/>
            <ac:spMk id="34" creationId="{3190EE39-8A82-40FA-995C-DA47341F5331}"/>
          </ac:spMkLst>
        </pc:spChg>
        <pc:spChg chg="mod">
          <ac:chgData name="소 민환" userId="367441008b9a3a76" providerId="LiveId" clId="{6C13CF46-86F2-4509-A0CD-1F7D4A032CA2}" dt="2020-10-20T15:26:43.446" v="7270" actId="20577"/>
          <ac:spMkLst>
            <pc:docMk/>
            <pc:sldMk cId="1160470139" sldId="352"/>
            <ac:spMk id="35" creationId="{61470051-B7A6-460C-A8DE-BB7D71E72853}"/>
          </ac:spMkLst>
        </pc:spChg>
        <pc:spChg chg="mod">
          <ac:chgData name="소 민환" userId="367441008b9a3a76" providerId="LiveId" clId="{6C13CF46-86F2-4509-A0CD-1F7D4A032CA2}" dt="2020-10-20T15:24:49.116" v="7231"/>
          <ac:spMkLst>
            <pc:docMk/>
            <pc:sldMk cId="1160470139" sldId="352"/>
            <ac:spMk id="41" creationId="{C9DC054F-9741-44E8-AD9B-9E1A5EA1B4CA}"/>
          </ac:spMkLst>
        </pc:spChg>
        <pc:spChg chg="mod">
          <ac:chgData name="소 민환" userId="367441008b9a3a76" providerId="LiveId" clId="{6C13CF46-86F2-4509-A0CD-1F7D4A032CA2}" dt="2020-10-20T15:24:49.116" v="7231"/>
          <ac:spMkLst>
            <pc:docMk/>
            <pc:sldMk cId="1160470139" sldId="352"/>
            <ac:spMk id="42" creationId="{4F033021-600D-4345-A22B-EF8F28134C72}"/>
          </ac:spMkLst>
        </pc:spChg>
        <pc:spChg chg="mod">
          <ac:chgData name="소 민환" userId="367441008b9a3a76" providerId="LiveId" clId="{6C13CF46-86F2-4509-A0CD-1F7D4A032CA2}" dt="2020-10-20T15:26:25.979" v="7256" actId="20577"/>
          <ac:spMkLst>
            <pc:docMk/>
            <pc:sldMk cId="1160470139" sldId="352"/>
            <ac:spMk id="43" creationId="{8868AFAF-2324-4F99-BDDB-5953FEA41B08}"/>
          </ac:spMkLst>
        </pc:spChg>
        <pc:spChg chg="mod">
          <ac:chgData name="소 민환" userId="367441008b9a3a76" providerId="LiveId" clId="{6C13CF46-86F2-4509-A0CD-1F7D4A032CA2}" dt="2020-10-20T15:24:49.116" v="7231"/>
          <ac:spMkLst>
            <pc:docMk/>
            <pc:sldMk cId="1160470139" sldId="352"/>
            <ac:spMk id="44" creationId="{7AE472B6-C5F7-4DB4-B482-73330A43FDFC}"/>
          </ac:spMkLst>
        </pc:spChg>
        <pc:spChg chg="mod">
          <ac:chgData name="소 민환" userId="367441008b9a3a76" providerId="LiveId" clId="{6C13CF46-86F2-4509-A0CD-1F7D4A032CA2}" dt="2020-10-20T15:24:49.116" v="7231"/>
          <ac:spMkLst>
            <pc:docMk/>
            <pc:sldMk cId="1160470139" sldId="352"/>
            <ac:spMk id="45" creationId="{554AFA47-6715-4CC6-B4E9-6FAAD376E2A9}"/>
          </ac:spMkLst>
        </pc:spChg>
        <pc:spChg chg="mod">
          <ac:chgData name="소 민환" userId="367441008b9a3a76" providerId="LiveId" clId="{6C13CF46-86F2-4509-A0CD-1F7D4A032CA2}" dt="2020-10-20T15:26:22.943" v="7254" actId="20577"/>
          <ac:spMkLst>
            <pc:docMk/>
            <pc:sldMk cId="1160470139" sldId="352"/>
            <ac:spMk id="46" creationId="{447BE486-D104-474F-B2CA-4D81E505B0E9}"/>
          </ac:spMkLst>
        </pc:spChg>
        <pc:spChg chg="mod">
          <ac:chgData name="소 민환" userId="367441008b9a3a76" providerId="LiveId" clId="{6C13CF46-86F2-4509-A0CD-1F7D4A032CA2}" dt="2020-10-20T15:24:49.116" v="7231"/>
          <ac:spMkLst>
            <pc:docMk/>
            <pc:sldMk cId="1160470139" sldId="352"/>
            <ac:spMk id="47" creationId="{0F51E556-C26D-4B57-8759-FB6B32301CFA}"/>
          </ac:spMkLst>
        </pc:spChg>
        <pc:spChg chg="mod">
          <ac:chgData name="소 민환" userId="367441008b9a3a76" providerId="LiveId" clId="{6C13CF46-86F2-4509-A0CD-1F7D4A032CA2}" dt="2020-10-20T15:24:49.116" v="7231"/>
          <ac:spMkLst>
            <pc:docMk/>
            <pc:sldMk cId="1160470139" sldId="352"/>
            <ac:spMk id="48" creationId="{0E29A5CB-BB40-4F06-89C2-1FAA4474C60F}"/>
          </ac:spMkLst>
        </pc:spChg>
        <pc:spChg chg="mod">
          <ac:chgData name="소 민환" userId="367441008b9a3a76" providerId="LiveId" clId="{6C13CF46-86F2-4509-A0CD-1F7D4A032CA2}" dt="2020-10-20T15:26:20.690" v="7252" actId="20577"/>
          <ac:spMkLst>
            <pc:docMk/>
            <pc:sldMk cId="1160470139" sldId="352"/>
            <ac:spMk id="49" creationId="{FAF23FD4-581F-4A35-BDF2-51264A369E6D}"/>
          </ac:spMkLst>
        </pc:spChg>
        <pc:spChg chg="mod">
          <ac:chgData name="소 민환" userId="367441008b9a3a76" providerId="LiveId" clId="{6C13CF46-86F2-4509-A0CD-1F7D4A032CA2}" dt="2020-10-20T15:25:27.985" v="7235"/>
          <ac:spMkLst>
            <pc:docMk/>
            <pc:sldMk cId="1160470139" sldId="352"/>
            <ac:spMk id="54" creationId="{03E431CC-BFD8-43C7-BB6F-75039FEEA3FF}"/>
          </ac:spMkLst>
        </pc:spChg>
        <pc:spChg chg="mod">
          <ac:chgData name="소 민환" userId="367441008b9a3a76" providerId="LiveId" clId="{6C13CF46-86F2-4509-A0CD-1F7D4A032CA2}" dt="2020-10-20T15:25:27.985" v="7235"/>
          <ac:spMkLst>
            <pc:docMk/>
            <pc:sldMk cId="1160470139" sldId="352"/>
            <ac:spMk id="55" creationId="{BA615467-84FE-487D-87C6-55E3C90FC2EF}"/>
          </ac:spMkLst>
        </pc:spChg>
        <pc:spChg chg="mod">
          <ac:chgData name="소 민환" userId="367441008b9a3a76" providerId="LiveId" clId="{6C13CF46-86F2-4509-A0CD-1F7D4A032CA2}" dt="2020-10-20T15:26:34.232" v="7262" actId="20577"/>
          <ac:spMkLst>
            <pc:docMk/>
            <pc:sldMk cId="1160470139" sldId="352"/>
            <ac:spMk id="56" creationId="{8B8AE317-B17E-4798-9995-1C91FE8211FE}"/>
          </ac:spMkLst>
        </pc:spChg>
        <pc:spChg chg="mod">
          <ac:chgData name="소 민환" userId="367441008b9a3a76" providerId="LiveId" clId="{6C13CF46-86F2-4509-A0CD-1F7D4A032CA2}" dt="2020-10-20T15:25:27.985" v="7235"/>
          <ac:spMkLst>
            <pc:docMk/>
            <pc:sldMk cId="1160470139" sldId="352"/>
            <ac:spMk id="57" creationId="{95726318-AFD0-4DF9-ADEE-DC97E41282E3}"/>
          </ac:spMkLst>
        </pc:spChg>
        <pc:spChg chg="mod">
          <ac:chgData name="소 민환" userId="367441008b9a3a76" providerId="LiveId" clId="{6C13CF46-86F2-4509-A0CD-1F7D4A032CA2}" dt="2020-10-20T15:25:27.985" v="7235"/>
          <ac:spMkLst>
            <pc:docMk/>
            <pc:sldMk cId="1160470139" sldId="352"/>
            <ac:spMk id="58" creationId="{BED3E421-36EE-4131-AECF-A094F77040EF}"/>
          </ac:spMkLst>
        </pc:spChg>
        <pc:spChg chg="mod">
          <ac:chgData name="소 민환" userId="367441008b9a3a76" providerId="LiveId" clId="{6C13CF46-86F2-4509-A0CD-1F7D4A032CA2}" dt="2020-10-20T15:26:30.867" v="7260" actId="20577"/>
          <ac:spMkLst>
            <pc:docMk/>
            <pc:sldMk cId="1160470139" sldId="352"/>
            <ac:spMk id="59" creationId="{F3CD2D1E-C79B-4715-93CA-8F2A18D737D1}"/>
          </ac:spMkLst>
        </pc:spChg>
        <pc:spChg chg="mod">
          <ac:chgData name="소 민환" userId="367441008b9a3a76" providerId="LiveId" clId="{6C13CF46-86F2-4509-A0CD-1F7D4A032CA2}" dt="2020-10-20T15:25:27.985" v="7235"/>
          <ac:spMkLst>
            <pc:docMk/>
            <pc:sldMk cId="1160470139" sldId="352"/>
            <ac:spMk id="60" creationId="{015231DB-9C25-4DAD-9626-CFD9F9FDDECB}"/>
          </ac:spMkLst>
        </pc:spChg>
        <pc:spChg chg="mod">
          <ac:chgData name="소 민환" userId="367441008b9a3a76" providerId="LiveId" clId="{6C13CF46-86F2-4509-A0CD-1F7D4A032CA2}" dt="2020-10-20T15:25:27.985" v="7235"/>
          <ac:spMkLst>
            <pc:docMk/>
            <pc:sldMk cId="1160470139" sldId="352"/>
            <ac:spMk id="61" creationId="{6585FE20-7C14-4A8E-ABE2-A9B76A42BB39}"/>
          </ac:spMkLst>
        </pc:spChg>
        <pc:spChg chg="mod">
          <ac:chgData name="소 민환" userId="367441008b9a3a76" providerId="LiveId" clId="{6C13CF46-86F2-4509-A0CD-1F7D4A032CA2}" dt="2020-10-20T15:26:28.900" v="7258" actId="20577"/>
          <ac:spMkLst>
            <pc:docMk/>
            <pc:sldMk cId="1160470139" sldId="352"/>
            <ac:spMk id="62" creationId="{75A0F038-F022-47F1-B121-56B815FB6DE9}"/>
          </ac:spMkLst>
        </pc:spChg>
        <pc:spChg chg="mod">
          <ac:chgData name="소 민환" userId="367441008b9a3a76" providerId="LiveId" clId="{6C13CF46-86F2-4509-A0CD-1F7D4A032CA2}" dt="2020-10-20T15:25:30.699" v="7237"/>
          <ac:spMkLst>
            <pc:docMk/>
            <pc:sldMk cId="1160470139" sldId="352"/>
            <ac:spMk id="67" creationId="{9977C4B0-8B9F-4A84-8751-3E6D1028EE98}"/>
          </ac:spMkLst>
        </pc:spChg>
        <pc:spChg chg="mod">
          <ac:chgData name="소 민환" userId="367441008b9a3a76" providerId="LiveId" clId="{6C13CF46-86F2-4509-A0CD-1F7D4A032CA2}" dt="2020-10-20T15:25:30.699" v="7237"/>
          <ac:spMkLst>
            <pc:docMk/>
            <pc:sldMk cId="1160470139" sldId="352"/>
            <ac:spMk id="68" creationId="{9EBFFC58-D5BC-4A62-80F0-D6B5E12A74D6}"/>
          </ac:spMkLst>
        </pc:spChg>
        <pc:spChg chg="mod">
          <ac:chgData name="소 민환" userId="367441008b9a3a76" providerId="LiveId" clId="{6C13CF46-86F2-4509-A0CD-1F7D4A032CA2}" dt="2020-10-20T15:26:18.500" v="7250" actId="20577"/>
          <ac:spMkLst>
            <pc:docMk/>
            <pc:sldMk cId="1160470139" sldId="352"/>
            <ac:spMk id="69" creationId="{439C793B-FA08-4D02-A249-BC200B648A2C}"/>
          </ac:spMkLst>
        </pc:spChg>
        <pc:spChg chg="mod">
          <ac:chgData name="소 민환" userId="367441008b9a3a76" providerId="LiveId" clId="{6C13CF46-86F2-4509-A0CD-1F7D4A032CA2}" dt="2020-10-20T15:25:30.699" v="7237"/>
          <ac:spMkLst>
            <pc:docMk/>
            <pc:sldMk cId="1160470139" sldId="352"/>
            <ac:spMk id="70" creationId="{DB3F7B7A-35B8-4880-86AB-8C9F2DFF37E7}"/>
          </ac:spMkLst>
        </pc:spChg>
        <pc:spChg chg="mod">
          <ac:chgData name="소 민환" userId="367441008b9a3a76" providerId="LiveId" clId="{6C13CF46-86F2-4509-A0CD-1F7D4A032CA2}" dt="2020-10-20T15:25:30.699" v="7237"/>
          <ac:spMkLst>
            <pc:docMk/>
            <pc:sldMk cId="1160470139" sldId="352"/>
            <ac:spMk id="71" creationId="{5D9EA383-15D1-4B0B-B3FB-F0F4815EA992}"/>
          </ac:spMkLst>
        </pc:spChg>
        <pc:spChg chg="mod">
          <ac:chgData name="소 민환" userId="367441008b9a3a76" providerId="LiveId" clId="{6C13CF46-86F2-4509-A0CD-1F7D4A032CA2}" dt="2020-10-20T15:26:16.269" v="7248" actId="20577"/>
          <ac:spMkLst>
            <pc:docMk/>
            <pc:sldMk cId="1160470139" sldId="352"/>
            <ac:spMk id="72" creationId="{7C89A6A4-3D12-49AE-8E0D-2B7A5E9FB770}"/>
          </ac:spMkLst>
        </pc:spChg>
        <pc:spChg chg="mod">
          <ac:chgData name="소 민환" userId="367441008b9a3a76" providerId="LiveId" clId="{6C13CF46-86F2-4509-A0CD-1F7D4A032CA2}" dt="2020-10-20T15:25:30.699" v="7237"/>
          <ac:spMkLst>
            <pc:docMk/>
            <pc:sldMk cId="1160470139" sldId="352"/>
            <ac:spMk id="73" creationId="{85390AAA-27BD-4E0C-A329-2AD6528DF4E7}"/>
          </ac:spMkLst>
        </pc:spChg>
        <pc:spChg chg="mod">
          <ac:chgData name="소 민환" userId="367441008b9a3a76" providerId="LiveId" clId="{6C13CF46-86F2-4509-A0CD-1F7D4A032CA2}" dt="2020-10-20T15:25:30.699" v="7237"/>
          <ac:spMkLst>
            <pc:docMk/>
            <pc:sldMk cId="1160470139" sldId="352"/>
            <ac:spMk id="74" creationId="{E6E9ECAF-0078-4A56-8319-2377DB2C3B04}"/>
          </ac:spMkLst>
        </pc:spChg>
        <pc:spChg chg="mod">
          <ac:chgData name="소 민환" userId="367441008b9a3a76" providerId="LiveId" clId="{6C13CF46-86F2-4509-A0CD-1F7D4A032CA2}" dt="2020-10-20T15:25:30.699" v="7237"/>
          <ac:spMkLst>
            <pc:docMk/>
            <pc:sldMk cId="1160470139" sldId="352"/>
            <ac:spMk id="75" creationId="{1F132EA6-AA48-426C-AEB7-CCFDDEBB8EAD}"/>
          </ac:spMkLst>
        </pc:spChg>
        <pc:spChg chg="add mod">
          <ac:chgData name="소 민환" userId="367441008b9a3a76" providerId="LiveId" clId="{6C13CF46-86F2-4509-A0CD-1F7D4A032CA2}" dt="2020-10-20T15:28:06.701" v="7288" actId="164"/>
          <ac:spMkLst>
            <pc:docMk/>
            <pc:sldMk cId="1160470139" sldId="352"/>
            <ac:spMk id="77" creationId="{00739F9F-77F9-4CDC-AEB6-3BD50B4B317F}"/>
          </ac:spMkLst>
        </pc:spChg>
        <pc:spChg chg="add mod">
          <ac:chgData name="소 민환" userId="367441008b9a3a76" providerId="LiveId" clId="{6C13CF46-86F2-4509-A0CD-1F7D4A032CA2}" dt="2020-10-20T15:28:06.701" v="7288" actId="164"/>
          <ac:spMkLst>
            <pc:docMk/>
            <pc:sldMk cId="1160470139" sldId="352"/>
            <ac:spMk id="78" creationId="{9D6C83B6-2001-4167-8DE1-E83FDC93A40F}"/>
          </ac:spMkLst>
        </pc:spChg>
        <pc:spChg chg="add mod">
          <ac:chgData name="소 민환" userId="367441008b9a3a76" providerId="LiveId" clId="{6C13CF46-86F2-4509-A0CD-1F7D4A032CA2}" dt="2020-10-20T15:28:06.701" v="7288" actId="164"/>
          <ac:spMkLst>
            <pc:docMk/>
            <pc:sldMk cId="1160470139" sldId="352"/>
            <ac:spMk id="80" creationId="{7D3A38A3-FE3D-4ABD-82AB-9EA66375D945}"/>
          </ac:spMkLst>
        </pc:spChg>
        <pc:spChg chg="add mod">
          <ac:chgData name="소 민환" userId="367441008b9a3a76" providerId="LiveId" clId="{6C13CF46-86F2-4509-A0CD-1F7D4A032CA2}" dt="2020-10-20T15:32:25.297" v="7351" actId="164"/>
          <ac:spMkLst>
            <pc:docMk/>
            <pc:sldMk cId="1160470139" sldId="352"/>
            <ac:spMk id="98" creationId="{24B25454-19E3-4260-BE80-991B9AFA8B8E}"/>
          </ac:spMkLst>
        </pc:spChg>
        <pc:spChg chg="add mod">
          <ac:chgData name="소 민환" userId="367441008b9a3a76" providerId="LiveId" clId="{6C13CF46-86F2-4509-A0CD-1F7D4A032CA2}" dt="2020-10-20T15:32:25.297" v="7351" actId="164"/>
          <ac:spMkLst>
            <pc:docMk/>
            <pc:sldMk cId="1160470139" sldId="352"/>
            <ac:spMk id="100" creationId="{AA1A641B-7E62-4478-895B-BD4BB9BEA65F}"/>
          </ac:spMkLst>
        </pc:spChg>
        <pc:spChg chg="add mod">
          <ac:chgData name="소 민환" userId="367441008b9a3a76" providerId="LiveId" clId="{6C13CF46-86F2-4509-A0CD-1F7D4A032CA2}" dt="2020-10-20T15:32:25.297" v="7351" actId="164"/>
          <ac:spMkLst>
            <pc:docMk/>
            <pc:sldMk cId="1160470139" sldId="352"/>
            <ac:spMk id="106" creationId="{D8C22F8D-1E80-4348-941C-F9362831B077}"/>
          </ac:spMkLst>
        </pc:spChg>
        <pc:spChg chg="add mod">
          <ac:chgData name="소 민환" userId="367441008b9a3a76" providerId="LiveId" clId="{6C13CF46-86F2-4509-A0CD-1F7D4A032CA2}" dt="2020-10-20T15:32:25.297" v="7351" actId="164"/>
          <ac:spMkLst>
            <pc:docMk/>
            <pc:sldMk cId="1160470139" sldId="352"/>
            <ac:spMk id="108" creationId="{868D37BD-B69E-4E9D-B48A-57C4047DA1C7}"/>
          </ac:spMkLst>
        </pc:spChg>
        <pc:spChg chg="add mod">
          <ac:chgData name="소 민환" userId="367441008b9a3a76" providerId="LiveId" clId="{6C13CF46-86F2-4509-A0CD-1F7D4A032CA2}" dt="2020-10-20T15:32:25.297" v="7351" actId="164"/>
          <ac:spMkLst>
            <pc:docMk/>
            <pc:sldMk cId="1160470139" sldId="352"/>
            <ac:spMk id="110" creationId="{786D2529-57DE-4850-AA5A-A9B4021903AB}"/>
          </ac:spMkLst>
        </pc:spChg>
        <pc:grpChg chg="add mod">
          <ac:chgData name="소 민환" userId="367441008b9a3a76" providerId="LiveId" clId="{6C13CF46-86F2-4509-A0CD-1F7D4A032CA2}" dt="2020-10-20T14:55:15.334" v="7160" actId="164"/>
          <ac:grpSpMkLst>
            <pc:docMk/>
            <pc:sldMk cId="1160470139" sldId="352"/>
            <ac:grpSpMk id="12" creationId="{CED0E622-8687-4237-A162-23654A17CFBD}"/>
          </ac:grpSpMkLst>
        </pc:grpChg>
        <pc:grpChg chg="add mod">
          <ac:chgData name="소 민환" userId="367441008b9a3a76" providerId="LiveId" clId="{6C13CF46-86F2-4509-A0CD-1F7D4A032CA2}" dt="2020-10-20T14:55:15.334" v="7160" actId="164"/>
          <ac:grpSpMkLst>
            <pc:docMk/>
            <pc:sldMk cId="1160470139" sldId="352"/>
            <ac:grpSpMk id="13" creationId="{3064B965-CC85-49FB-9B97-5844DB31B3A9}"/>
          </ac:grpSpMkLst>
        </pc:grpChg>
        <pc:grpChg chg="add mod">
          <ac:chgData name="소 민환" userId="367441008b9a3a76" providerId="LiveId" clId="{6C13CF46-86F2-4509-A0CD-1F7D4A032CA2}" dt="2020-10-20T15:28:06.701" v="7288" actId="164"/>
          <ac:grpSpMkLst>
            <pc:docMk/>
            <pc:sldMk cId="1160470139" sldId="352"/>
            <ac:grpSpMk id="14" creationId="{E6A7FF84-AA90-4230-ABD7-A47B3DC098DD}"/>
          </ac:grpSpMkLst>
        </pc:grpChg>
        <pc:grpChg chg="add mod">
          <ac:chgData name="소 민환" userId="367441008b9a3a76" providerId="LiveId" clId="{6C13CF46-86F2-4509-A0CD-1F7D4A032CA2}" dt="2020-10-20T14:58:13.911" v="7195" actId="164"/>
          <ac:grpSpMkLst>
            <pc:docMk/>
            <pc:sldMk cId="1160470139" sldId="352"/>
            <ac:grpSpMk id="21" creationId="{861D6BF8-9EAA-4F10-8506-AF7805846544}"/>
          </ac:grpSpMkLst>
        </pc:grpChg>
        <pc:grpChg chg="add mod">
          <ac:chgData name="소 민환" userId="367441008b9a3a76" providerId="LiveId" clId="{6C13CF46-86F2-4509-A0CD-1F7D4A032CA2}" dt="2020-10-20T15:24:47.785" v="7230" actId="164"/>
          <ac:grpSpMkLst>
            <pc:docMk/>
            <pc:sldMk cId="1160470139" sldId="352"/>
            <ac:grpSpMk id="23" creationId="{3D51FC5C-6355-4F1C-81C5-79185058E23C}"/>
          </ac:grpSpMkLst>
        </pc:grpChg>
        <pc:grpChg chg="add del mod">
          <ac:chgData name="소 민환" userId="367441008b9a3a76" providerId="LiveId" clId="{6C13CF46-86F2-4509-A0CD-1F7D4A032CA2}" dt="2020-10-20T14:59:00.324" v="7212" actId="478"/>
          <ac:grpSpMkLst>
            <pc:docMk/>
            <pc:sldMk cId="1160470139" sldId="352"/>
            <ac:grpSpMk id="24" creationId="{B8577DBB-ED78-40C2-9172-FDE236399D76}"/>
          </ac:grpSpMkLst>
        </pc:grpChg>
        <pc:grpChg chg="add mod">
          <ac:chgData name="소 민환" userId="367441008b9a3a76" providerId="LiveId" clId="{6C13CF46-86F2-4509-A0CD-1F7D4A032CA2}" dt="2020-10-20T15:24:47.785" v="7230" actId="164"/>
          <ac:grpSpMkLst>
            <pc:docMk/>
            <pc:sldMk cId="1160470139" sldId="352"/>
            <ac:grpSpMk id="28" creationId="{733E1CE5-0C5D-4675-BC2D-69B7533E8524}"/>
          </ac:grpSpMkLst>
        </pc:grpChg>
        <pc:grpChg chg="add mod">
          <ac:chgData name="소 민환" userId="367441008b9a3a76" providerId="LiveId" clId="{6C13CF46-86F2-4509-A0CD-1F7D4A032CA2}" dt="2020-10-20T15:24:47.785" v="7230" actId="164"/>
          <ac:grpSpMkLst>
            <pc:docMk/>
            <pc:sldMk cId="1160470139" sldId="352"/>
            <ac:grpSpMk id="32" creationId="{33406659-FE2D-4FD0-ACEE-A4300F1A6A5D}"/>
          </ac:grpSpMkLst>
        </pc:grpChg>
        <pc:grpChg chg="add mod">
          <ac:chgData name="소 민환" userId="367441008b9a3a76" providerId="LiveId" clId="{6C13CF46-86F2-4509-A0CD-1F7D4A032CA2}" dt="2020-10-20T15:26:07.541" v="7245" actId="164"/>
          <ac:grpSpMkLst>
            <pc:docMk/>
            <pc:sldMk cId="1160470139" sldId="352"/>
            <ac:grpSpMk id="36" creationId="{0375D5AB-64C4-40E3-8298-69927A157428}"/>
          </ac:grpSpMkLst>
        </pc:grpChg>
        <pc:grpChg chg="add mod">
          <ac:chgData name="소 민환" userId="367441008b9a3a76" providerId="LiveId" clId="{6C13CF46-86F2-4509-A0CD-1F7D4A032CA2}" dt="2020-10-20T15:26:07.541" v="7245" actId="164"/>
          <ac:grpSpMkLst>
            <pc:docMk/>
            <pc:sldMk cId="1160470139" sldId="352"/>
            <ac:grpSpMk id="37" creationId="{B012E6FD-9917-42CE-AC40-759EB152B90D}"/>
          </ac:grpSpMkLst>
        </pc:grpChg>
        <pc:grpChg chg="mod">
          <ac:chgData name="소 민환" userId="367441008b9a3a76" providerId="LiveId" clId="{6C13CF46-86F2-4509-A0CD-1F7D4A032CA2}" dt="2020-10-20T15:24:49.116" v="7231"/>
          <ac:grpSpMkLst>
            <pc:docMk/>
            <pc:sldMk cId="1160470139" sldId="352"/>
            <ac:grpSpMk id="38" creationId="{F074307B-4E4C-43D0-8841-80C45EE5C9D1}"/>
          </ac:grpSpMkLst>
        </pc:grpChg>
        <pc:grpChg chg="mod">
          <ac:chgData name="소 민환" userId="367441008b9a3a76" providerId="LiveId" clId="{6C13CF46-86F2-4509-A0CD-1F7D4A032CA2}" dt="2020-10-20T15:24:49.116" v="7231"/>
          <ac:grpSpMkLst>
            <pc:docMk/>
            <pc:sldMk cId="1160470139" sldId="352"/>
            <ac:grpSpMk id="39" creationId="{B5842327-0B0E-439A-A16C-AF2E356D3C70}"/>
          </ac:grpSpMkLst>
        </pc:grpChg>
        <pc:grpChg chg="mod">
          <ac:chgData name="소 민환" userId="367441008b9a3a76" providerId="LiveId" clId="{6C13CF46-86F2-4509-A0CD-1F7D4A032CA2}" dt="2020-10-20T15:24:49.116" v="7231"/>
          <ac:grpSpMkLst>
            <pc:docMk/>
            <pc:sldMk cId="1160470139" sldId="352"/>
            <ac:grpSpMk id="40" creationId="{6851F52D-EF0B-45A5-835A-C91758040E8D}"/>
          </ac:grpSpMkLst>
        </pc:grpChg>
        <pc:grpChg chg="add mod">
          <ac:chgData name="소 민환" userId="367441008b9a3a76" providerId="LiveId" clId="{6C13CF46-86F2-4509-A0CD-1F7D4A032CA2}" dt="2020-10-20T15:26:07.541" v="7245" actId="164"/>
          <ac:grpSpMkLst>
            <pc:docMk/>
            <pc:sldMk cId="1160470139" sldId="352"/>
            <ac:grpSpMk id="50" creationId="{111D2732-9D77-4FE2-95CA-0E7D35E5AEE0}"/>
          </ac:grpSpMkLst>
        </pc:grpChg>
        <pc:grpChg chg="mod">
          <ac:chgData name="소 민환" userId="367441008b9a3a76" providerId="LiveId" clId="{6C13CF46-86F2-4509-A0CD-1F7D4A032CA2}" dt="2020-10-20T15:25:27.985" v="7235"/>
          <ac:grpSpMkLst>
            <pc:docMk/>
            <pc:sldMk cId="1160470139" sldId="352"/>
            <ac:grpSpMk id="51" creationId="{0DBDEDEF-CF87-4EBE-A76D-E9F8AF96EDB3}"/>
          </ac:grpSpMkLst>
        </pc:grpChg>
        <pc:grpChg chg="mod">
          <ac:chgData name="소 민환" userId="367441008b9a3a76" providerId="LiveId" clId="{6C13CF46-86F2-4509-A0CD-1F7D4A032CA2}" dt="2020-10-20T15:25:27.985" v="7235"/>
          <ac:grpSpMkLst>
            <pc:docMk/>
            <pc:sldMk cId="1160470139" sldId="352"/>
            <ac:grpSpMk id="52" creationId="{71BBB419-E174-4CBA-8EBD-4FD7C75AB9E2}"/>
          </ac:grpSpMkLst>
        </pc:grpChg>
        <pc:grpChg chg="mod">
          <ac:chgData name="소 민환" userId="367441008b9a3a76" providerId="LiveId" clId="{6C13CF46-86F2-4509-A0CD-1F7D4A032CA2}" dt="2020-10-20T15:25:27.985" v="7235"/>
          <ac:grpSpMkLst>
            <pc:docMk/>
            <pc:sldMk cId="1160470139" sldId="352"/>
            <ac:grpSpMk id="53" creationId="{5B27B309-03F1-4BB9-AFBE-AA9AA44C487C}"/>
          </ac:grpSpMkLst>
        </pc:grpChg>
        <pc:grpChg chg="add mod">
          <ac:chgData name="소 민환" userId="367441008b9a3a76" providerId="LiveId" clId="{6C13CF46-86F2-4509-A0CD-1F7D4A032CA2}" dt="2020-10-20T15:26:07.541" v="7245" actId="164"/>
          <ac:grpSpMkLst>
            <pc:docMk/>
            <pc:sldMk cId="1160470139" sldId="352"/>
            <ac:grpSpMk id="63" creationId="{E1E76393-ADA1-459E-9D78-9416F807B0C8}"/>
          </ac:grpSpMkLst>
        </pc:grpChg>
        <pc:grpChg chg="mod">
          <ac:chgData name="소 민환" userId="367441008b9a3a76" providerId="LiveId" clId="{6C13CF46-86F2-4509-A0CD-1F7D4A032CA2}" dt="2020-10-20T15:25:30.699" v="7237"/>
          <ac:grpSpMkLst>
            <pc:docMk/>
            <pc:sldMk cId="1160470139" sldId="352"/>
            <ac:grpSpMk id="64" creationId="{31108916-5BE6-46AB-80C3-5C13355D8A32}"/>
          </ac:grpSpMkLst>
        </pc:grpChg>
        <pc:grpChg chg="mod">
          <ac:chgData name="소 민환" userId="367441008b9a3a76" providerId="LiveId" clId="{6C13CF46-86F2-4509-A0CD-1F7D4A032CA2}" dt="2020-10-20T15:25:30.699" v="7237"/>
          <ac:grpSpMkLst>
            <pc:docMk/>
            <pc:sldMk cId="1160470139" sldId="352"/>
            <ac:grpSpMk id="65" creationId="{8D33EC67-C51F-4917-9D28-FB34DD035C37}"/>
          </ac:grpSpMkLst>
        </pc:grpChg>
        <pc:grpChg chg="mod">
          <ac:chgData name="소 민환" userId="367441008b9a3a76" providerId="LiveId" clId="{6C13CF46-86F2-4509-A0CD-1F7D4A032CA2}" dt="2020-10-20T15:25:30.699" v="7237"/>
          <ac:grpSpMkLst>
            <pc:docMk/>
            <pc:sldMk cId="1160470139" sldId="352"/>
            <ac:grpSpMk id="66" creationId="{E5B7CAB3-AB0C-49DA-9F9E-39CC7BA58B6F}"/>
          </ac:grpSpMkLst>
        </pc:grpChg>
        <pc:grpChg chg="add mod">
          <ac:chgData name="소 민환" userId="367441008b9a3a76" providerId="LiveId" clId="{6C13CF46-86F2-4509-A0CD-1F7D4A032CA2}" dt="2020-10-20T15:28:06.701" v="7288" actId="164"/>
          <ac:grpSpMkLst>
            <pc:docMk/>
            <pc:sldMk cId="1160470139" sldId="352"/>
            <ac:grpSpMk id="76" creationId="{9D552DA0-6193-4708-8B69-2443E359809A}"/>
          </ac:grpSpMkLst>
        </pc:grpChg>
        <pc:grpChg chg="add mod">
          <ac:chgData name="소 민환" userId="367441008b9a3a76" providerId="LiveId" clId="{6C13CF46-86F2-4509-A0CD-1F7D4A032CA2}" dt="2020-10-20T15:32:25.297" v="7351" actId="164"/>
          <ac:grpSpMkLst>
            <pc:docMk/>
            <pc:sldMk cId="1160470139" sldId="352"/>
            <ac:grpSpMk id="81" creationId="{C21DEE09-7898-4DFF-A178-64D96554BD74}"/>
          </ac:grpSpMkLst>
        </pc:grpChg>
        <pc:grpChg chg="add mod">
          <ac:chgData name="소 민환" userId="367441008b9a3a76" providerId="LiveId" clId="{6C13CF46-86F2-4509-A0CD-1F7D4A032CA2}" dt="2020-10-20T15:32:25.297" v="7351" actId="164"/>
          <ac:grpSpMkLst>
            <pc:docMk/>
            <pc:sldMk cId="1160470139" sldId="352"/>
            <ac:grpSpMk id="111" creationId="{68091932-BDEE-4B0E-9B7B-D657069200FD}"/>
          </ac:grpSpMkLst>
        </pc:grpChg>
        <pc:cxnChg chg="add mod">
          <ac:chgData name="소 민환" userId="367441008b9a3a76" providerId="LiveId" clId="{6C13CF46-86F2-4509-A0CD-1F7D4A032CA2}" dt="2020-10-20T15:32:25.297" v="7351" actId="164"/>
          <ac:cxnSpMkLst>
            <pc:docMk/>
            <pc:sldMk cId="1160470139" sldId="352"/>
            <ac:cxnSpMk id="83" creationId="{0CF259A0-82E9-4338-88FA-3EC73B8283D0}"/>
          </ac:cxnSpMkLst>
        </pc:cxnChg>
        <pc:cxnChg chg="add mod">
          <ac:chgData name="소 민환" userId="367441008b9a3a76" providerId="LiveId" clId="{6C13CF46-86F2-4509-A0CD-1F7D4A032CA2}" dt="2020-10-20T15:32:25.297" v="7351" actId="164"/>
          <ac:cxnSpMkLst>
            <pc:docMk/>
            <pc:sldMk cId="1160470139" sldId="352"/>
            <ac:cxnSpMk id="85" creationId="{C49A8065-03F1-4B2B-BFEB-D91DB55C2C9E}"/>
          </ac:cxnSpMkLst>
        </pc:cxnChg>
        <pc:cxnChg chg="add del mod">
          <ac:chgData name="소 민환" userId="367441008b9a3a76" providerId="LiveId" clId="{6C13CF46-86F2-4509-A0CD-1F7D4A032CA2}" dt="2020-10-20T15:29:46.995" v="7301" actId="478"/>
          <ac:cxnSpMkLst>
            <pc:docMk/>
            <pc:sldMk cId="1160470139" sldId="352"/>
            <ac:cxnSpMk id="87" creationId="{629F2256-49CB-442D-8AB9-A8376807568C}"/>
          </ac:cxnSpMkLst>
        </pc:cxnChg>
        <pc:cxnChg chg="add mod">
          <ac:chgData name="소 민환" userId="367441008b9a3a76" providerId="LiveId" clId="{6C13CF46-86F2-4509-A0CD-1F7D4A032CA2}" dt="2020-10-20T15:32:25.297" v="7351" actId="164"/>
          <ac:cxnSpMkLst>
            <pc:docMk/>
            <pc:sldMk cId="1160470139" sldId="352"/>
            <ac:cxnSpMk id="89" creationId="{76BA208F-3D47-416F-9C66-376D3DD74464}"/>
          </ac:cxnSpMkLst>
        </pc:cxnChg>
        <pc:cxnChg chg="add mod">
          <ac:chgData name="소 민환" userId="367441008b9a3a76" providerId="LiveId" clId="{6C13CF46-86F2-4509-A0CD-1F7D4A032CA2}" dt="2020-10-20T15:32:25.297" v="7351" actId="164"/>
          <ac:cxnSpMkLst>
            <pc:docMk/>
            <pc:sldMk cId="1160470139" sldId="352"/>
            <ac:cxnSpMk id="91" creationId="{36C04B2E-FFFB-4858-82FE-5D31123296B5}"/>
          </ac:cxnSpMkLst>
        </pc:cxnChg>
        <pc:cxnChg chg="add del mod">
          <ac:chgData name="소 민환" userId="367441008b9a3a76" providerId="LiveId" clId="{6C13CF46-86F2-4509-A0CD-1F7D4A032CA2}" dt="2020-10-20T15:30:23.823" v="7307" actId="478"/>
          <ac:cxnSpMkLst>
            <pc:docMk/>
            <pc:sldMk cId="1160470139" sldId="352"/>
            <ac:cxnSpMk id="93" creationId="{DF04B07E-4DFD-4332-8E7A-466856A290BA}"/>
          </ac:cxnSpMkLst>
        </pc:cxnChg>
        <pc:cxnChg chg="add del mod">
          <ac:chgData name="소 민환" userId="367441008b9a3a76" providerId="LiveId" clId="{6C13CF46-86F2-4509-A0CD-1F7D4A032CA2}" dt="2020-10-20T15:30:29.987" v="7309" actId="478"/>
          <ac:cxnSpMkLst>
            <pc:docMk/>
            <pc:sldMk cId="1160470139" sldId="352"/>
            <ac:cxnSpMk id="95" creationId="{4BDDC5A7-A5AC-4586-A065-C5318E628D90}"/>
          </ac:cxnSpMkLst>
        </pc:cxnChg>
        <pc:cxnChg chg="add mod">
          <ac:chgData name="소 민환" userId="367441008b9a3a76" providerId="LiveId" clId="{6C13CF46-86F2-4509-A0CD-1F7D4A032CA2}" dt="2020-10-20T15:32:25.297" v="7351" actId="164"/>
          <ac:cxnSpMkLst>
            <pc:docMk/>
            <pc:sldMk cId="1160470139" sldId="352"/>
            <ac:cxnSpMk id="97" creationId="{082ADEE7-A46D-42A5-B3E6-525603EBFCC4}"/>
          </ac:cxnSpMkLst>
        </pc:cxnChg>
      </pc:sldChg>
      <pc:sldChg chg="addSp delSp modSp new mod ord">
        <pc:chgData name="소 민환" userId="367441008b9a3a76" providerId="LiveId" clId="{6C13CF46-86F2-4509-A0CD-1F7D4A032CA2}" dt="2020-10-23T14:38:40.329" v="10620" actId="1076"/>
        <pc:sldMkLst>
          <pc:docMk/>
          <pc:sldMk cId="3471669352" sldId="352"/>
        </pc:sldMkLst>
        <pc:grpChg chg="add mod">
          <ac:chgData name="소 민환" userId="367441008b9a3a76" providerId="LiveId" clId="{6C13CF46-86F2-4509-A0CD-1F7D4A032CA2}" dt="2020-10-23T14:38:40.329" v="10620" actId="1076"/>
          <ac:grpSpMkLst>
            <pc:docMk/>
            <pc:sldMk cId="3471669352" sldId="352"/>
            <ac:grpSpMk id="2" creationId="{A3BECB31-0C9C-46B3-B50D-1A42497A06DB}"/>
          </ac:grpSpMkLst>
        </pc:grpChg>
        <pc:grpChg chg="add del mod">
          <ac:chgData name="소 민환" userId="367441008b9a3a76" providerId="LiveId" clId="{6C13CF46-86F2-4509-A0CD-1F7D4A032CA2}" dt="2020-10-20T15:55:00.165" v="7550" actId="165"/>
          <ac:grpSpMkLst>
            <pc:docMk/>
            <pc:sldMk cId="3471669352" sldId="352"/>
            <ac:grpSpMk id="6" creationId="{7A8C0B1A-4A28-4F45-8887-EB35541CF7EF}"/>
          </ac:grpSpMkLst>
        </pc:grpChg>
        <pc:picChg chg="add mod topLvl">
          <ac:chgData name="소 민환" userId="367441008b9a3a76" providerId="LiveId" clId="{6C13CF46-86F2-4509-A0CD-1F7D4A032CA2}" dt="2020-10-23T14:38:38.975" v="10619" actId="164"/>
          <ac:picMkLst>
            <pc:docMk/>
            <pc:sldMk cId="3471669352" sldId="352"/>
            <ac:picMk id="3" creationId="{68E8421F-2E0F-4B8F-A812-2A76B8BE65F9}"/>
          </ac:picMkLst>
        </pc:picChg>
        <pc:picChg chg="add mod topLvl">
          <ac:chgData name="소 민환" userId="367441008b9a3a76" providerId="LiveId" clId="{6C13CF46-86F2-4509-A0CD-1F7D4A032CA2}" dt="2020-10-23T14:38:38.975" v="10619" actId="164"/>
          <ac:picMkLst>
            <pc:docMk/>
            <pc:sldMk cId="3471669352" sldId="352"/>
            <ac:picMk id="5" creationId="{82B74890-A25B-449D-9203-5E04E51FF3E8}"/>
          </ac:picMkLst>
        </pc:picChg>
      </pc:sldChg>
      <pc:sldChg chg="addSp modSp new mod">
        <pc:chgData name="소 민환" userId="367441008b9a3a76" providerId="LiveId" clId="{6C13CF46-86F2-4509-A0CD-1F7D4A032CA2}" dt="2020-11-02T01:08:14.928" v="25302" actId="14100"/>
        <pc:sldMkLst>
          <pc:docMk/>
          <pc:sldMk cId="2182306869" sldId="353"/>
        </pc:sldMkLst>
        <pc:spChg chg="mod">
          <ac:chgData name="소 민환" userId="367441008b9a3a76" providerId="LiveId" clId="{6C13CF46-86F2-4509-A0CD-1F7D4A032CA2}" dt="2020-10-21T09:41:41.174" v="7553"/>
          <ac:spMkLst>
            <pc:docMk/>
            <pc:sldMk cId="2182306869" sldId="353"/>
            <ac:spMk id="4" creationId="{CD7E5B55-019F-4264-ABF1-809B6EB6002E}"/>
          </ac:spMkLst>
        </pc:spChg>
        <pc:spChg chg="mod">
          <ac:chgData name="소 민환" userId="367441008b9a3a76" providerId="LiveId" clId="{6C13CF46-86F2-4509-A0CD-1F7D4A032CA2}" dt="2020-10-21T09:41:41.174" v="7553"/>
          <ac:spMkLst>
            <pc:docMk/>
            <pc:sldMk cId="2182306869" sldId="353"/>
            <ac:spMk id="5" creationId="{7DD56AB1-B61E-4BFA-BC67-7826C539C30B}"/>
          </ac:spMkLst>
        </pc:spChg>
        <pc:spChg chg="mod">
          <ac:chgData name="소 민환" userId="367441008b9a3a76" providerId="LiveId" clId="{6C13CF46-86F2-4509-A0CD-1F7D4A032CA2}" dt="2020-10-21T09:41:41.174" v="7553"/>
          <ac:spMkLst>
            <pc:docMk/>
            <pc:sldMk cId="2182306869" sldId="353"/>
            <ac:spMk id="6" creationId="{7BC2FC5E-698E-4F65-A157-2A41D1799E58}"/>
          </ac:spMkLst>
        </pc:spChg>
        <pc:spChg chg="mod">
          <ac:chgData name="소 민환" userId="367441008b9a3a76" providerId="LiveId" clId="{6C13CF46-86F2-4509-A0CD-1F7D4A032CA2}" dt="2020-10-21T09:41:41.174" v="7553"/>
          <ac:spMkLst>
            <pc:docMk/>
            <pc:sldMk cId="2182306869" sldId="353"/>
            <ac:spMk id="7" creationId="{F915D27B-6C7B-4491-A6B6-A8F091723923}"/>
          </ac:spMkLst>
        </pc:spChg>
        <pc:spChg chg="add mod">
          <ac:chgData name="소 민환" userId="367441008b9a3a76" providerId="LiveId" clId="{6C13CF46-86F2-4509-A0CD-1F7D4A032CA2}" dt="2020-10-21T09:42:10.595" v="7561" actId="208"/>
          <ac:spMkLst>
            <pc:docMk/>
            <pc:sldMk cId="2182306869" sldId="353"/>
            <ac:spMk id="8" creationId="{7202492E-35DF-459A-B8E9-6429181E6E73}"/>
          </ac:spMkLst>
        </pc:spChg>
        <pc:spChg chg="add mod">
          <ac:chgData name="소 민환" userId="367441008b9a3a76" providerId="LiveId" clId="{6C13CF46-86F2-4509-A0CD-1F7D4A032CA2}" dt="2020-11-02T01:08:14.928" v="25302" actId="14100"/>
          <ac:spMkLst>
            <pc:docMk/>
            <pc:sldMk cId="2182306869" sldId="353"/>
            <ac:spMk id="9" creationId="{D20648F4-8125-4AA7-AAE3-A8E0A2CFB859}"/>
          </ac:spMkLst>
        </pc:spChg>
        <pc:spChg chg="add mod">
          <ac:chgData name="소 민환" userId="367441008b9a3a76" providerId="LiveId" clId="{6C13CF46-86F2-4509-A0CD-1F7D4A032CA2}" dt="2020-10-21T09:42:16.909" v="7563" actId="1076"/>
          <ac:spMkLst>
            <pc:docMk/>
            <pc:sldMk cId="2182306869" sldId="353"/>
            <ac:spMk id="10" creationId="{17584950-E31F-4728-BC63-4B7FA4B5E4F2}"/>
          </ac:spMkLst>
        </pc:spChg>
        <pc:spChg chg="add mod">
          <ac:chgData name="소 민환" userId="367441008b9a3a76" providerId="LiveId" clId="{6C13CF46-86F2-4509-A0CD-1F7D4A032CA2}" dt="2020-10-21T09:42:19.740" v="7565" actId="1076"/>
          <ac:spMkLst>
            <pc:docMk/>
            <pc:sldMk cId="2182306869" sldId="353"/>
            <ac:spMk id="12" creationId="{494A5EBC-D4E7-490B-A9A7-A432DF166F09}"/>
          </ac:spMkLst>
        </pc:spChg>
        <pc:spChg chg="add mod">
          <ac:chgData name="소 민환" userId="367441008b9a3a76" providerId="LiveId" clId="{6C13CF46-86F2-4509-A0CD-1F7D4A032CA2}" dt="2020-10-21T09:42:23.603" v="7567" actId="1076"/>
          <ac:spMkLst>
            <pc:docMk/>
            <pc:sldMk cId="2182306869" sldId="353"/>
            <ac:spMk id="14" creationId="{20FD0128-669A-4225-8D9E-BA71E9E87EB4}"/>
          </ac:spMkLst>
        </pc:spChg>
        <pc:spChg chg="add mod">
          <ac:chgData name="소 민환" userId="367441008b9a3a76" providerId="LiveId" clId="{6C13CF46-86F2-4509-A0CD-1F7D4A032CA2}" dt="2020-11-01T15:54:54.551" v="24931" actId="1076"/>
          <ac:spMkLst>
            <pc:docMk/>
            <pc:sldMk cId="2182306869" sldId="353"/>
            <ac:spMk id="18" creationId="{96BEAFCD-2973-4832-9CF8-BD6C74DEC705}"/>
          </ac:spMkLst>
        </pc:spChg>
        <pc:spChg chg="add mod">
          <ac:chgData name="소 민환" userId="367441008b9a3a76" providerId="LiveId" clId="{6C13CF46-86F2-4509-A0CD-1F7D4A032CA2}" dt="2020-11-02T01:03:06.620" v="25148" actId="20577"/>
          <ac:spMkLst>
            <pc:docMk/>
            <pc:sldMk cId="2182306869" sldId="353"/>
            <ac:spMk id="22" creationId="{681ADC51-4939-416C-B762-6565F55176F3}"/>
          </ac:spMkLst>
        </pc:spChg>
        <pc:spChg chg="add mod">
          <ac:chgData name="소 민환" userId="367441008b9a3a76" providerId="LiveId" clId="{6C13CF46-86F2-4509-A0CD-1F7D4A032CA2}" dt="2020-10-21T09:45:09.319" v="7718" actId="207"/>
          <ac:spMkLst>
            <pc:docMk/>
            <pc:sldMk cId="2182306869" sldId="353"/>
            <ac:spMk id="25" creationId="{0D8C853D-768D-4F4D-87A1-EF3C9F7F4384}"/>
          </ac:spMkLst>
        </pc:spChg>
        <pc:spChg chg="add mod">
          <ac:chgData name="소 민환" userId="367441008b9a3a76" providerId="LiveId" clId="{6C13CF46-86F2-4509-A0CD-1F7D4A032CA2}" dt="2020-10-21T09:45:02.154" v="7715" actId="207"/>
          <ac:spMkLst>
            <pc:docMk/>
            <pc:sldMk cId="2182306869" sldId="353"/>
            <ac:spMk id="28" creationId="{85A83F48-7C04-4A87-955F-1AC439036B9C}"/>
          </ac:spMkLst>
        </pc:spChg>
        <pc:grpChg chg="add mod">
          <ac:chgData name="소 민환" userId="367441008b9a3a76" providerId="LiveId" clId="{6C13CF46-86F2-4509-A0CD-1F7D4A032CA2}" dt="2020-10-21T09:41:44.217" v="7555" actId="1076"/>
          <ac:grpSpMkLst>
            <pc:docMk/>
            <pc:sldMk cId="2182306869" sldId="353"/>
            <ac:grpSpMk id="2" creationId="{5BF0D662-C49A-4B07-8015-FF60629C22A0}"/>
          </ac:grpSpMkLst>
        </pc:grpChg>
        <pc:picChg chg="mod">
          <ac:chgData name="소 민환" userId="367441008b9a3a76" providerId="LiveId" clId="{6C13CF46-86F2-4509-A0CD-1F7D4A032CA2}" dt="2020-10-21T09:41:41.174" v="7553"/>
          <ac:picMkLst>
            <pc:docMk/>
            <pc:sldMk cId="2182306869" sldId="353"/>
            <ac:picMk id="3" creationId="{F411F8EF-4575-4242-9CB2-9EBA23E115FE}"/>
          </ac:picMkLst>
        </pc:picChg>
        <pc:cxnChg chg="add mod">
          <ac:chgData name="소 민환" userId="367441008b9a3a76" providerId="LiveId" clId="{6C13CF46-86F2-4509-A0CD-1F7D4A032CA2}" dt="2020-10-21T09:42:43.596" v="7570" actId="14100"/>
          <ac:cxnSpMkLst>
            <pc:docMk/>
            <pc:sldMk cId="2182306869" sldId="353"/>
            <ac:cxnSpMk id="16" creationId="{3FEAB46F-40EE-4077-8B40-3431555EA5C9}"/>
          </ac:cxnSpMkLst>
        </pc:cxnChg>
        <pc:cxnChg chg="add mod">
          <ac:chgData name="소 민환" userId="367441008b9a3a76" providerId="LiveId" clId="{6C13CF46-86F2-4509-A0CD-1F7D4A032CA2}" dt="2020-10-21T09:43:22.098" v="7607" actId="14100"/>
          <ac:cxnSpMkLst>
            <pc:docMk/>
            <pc:sldMk cId="2182306869" sldId="353"/>
            <ac:cxnSpMk id="20" creationId="{02EE2AF3-AE6C-4325-BFC5-1386A2E8E9D7}"/>
          </ac:cxnSpMkLst>
        </pc:cxnChg>
        <pc:cxnChg chg="add mod">
          <ac:chgData name="소 민환" userId="367441008b9a3a76" providerId="LiveId" clId="{6C13CF46-86F2-4509-A0CD-1F7D4A032CA2}" dt="2020-10-21T09:43:56.447" v="7638" actId="208"/>
          <ac:cxnSpMkLst>
            <pc:docMk/>
            <pc:sldMk cId="2182306869" sldId="353"/>
            <ac:cxnSpMk id="24" creationId="{561F7F72-FAC6-45C8-8864-D6E8457E2087}"/>
          </ac:cxnSpMkLst>
        </pc:cxnChg>
        <pc:cxnChg chg="add mod">
          <ac:chgData name="소 민환" userId="367441008b9a3a76" providerId="LiveId" clId="{6C13CF46-86F2-4509-A0CD-1F7D4A032CA2}" dt="2020-10-21T09:44:28.531" v="7676" actId="208"/>
          <ac:cxnSpMkLst>
            <pc:docMk/>
            <pc:sldMk cId="2182306869" sldId="353"/>
            <ac:cxnSpMk id="27" creationId="{B66AF190-DC2E-491D-9CA7-FEDE7083EFF4}"/>
          </ac:cxnSpMkLst>
        </pc:cxnChg>
      </pc:sldChg>
      <pc:sldChg chg="addSp delSp modSp add mod">
        <pc:chgData name="소 민환" userId="367441008b9a3a76" providerId="LiveId" clId="{6C13CF46-86F2-4509-A0CD-1F7D4A032CA2}" dt="2020-11-02T01:08:22.363" v="25304" actId="22"/>
        <pc:sldMkLst>
          <pc:docMk/>
          <pc:sldMk cId="873660671" sldId="354"/>
        </pc:sldMkLst>
        <pc:spChg chg="add mod">
          <ac:chgData name="소 민환" userId="367441008b9a3a76" providerId="LiveId" clId="{6C13CF46-86F2-4509-A0CD-1F7D4A032CA2}" dt="2020-10-21T09:46:01.745" v="7723" actId="208"/>
          <ac:spMkLst>
            <pc:docMk/>
            <pc:sldMk cId="873660671" sldId="354"/>
            <ac:spMk id="2" creationId="{CD0990A0-5E67-454B-AC6B-82E9D2F98273}"/>
          </ac:spMkLst>
        </pc:spChg>
        <pc:spChg chg="add">
          <ac:chgData name="소 민환" userId="367441008b9a3a76" providerId="LiveId" clId="{6C13CF46-86F2-4509-A0CD-1F7D4A032CA2}" dt="2020-11-02T01:08:22.363" v="25304" actId="22"/>
          <ac:spMkLst>
            <pc:docMk/>
            <pc:sldMk cId="873660671" sldId="354"/>
            <ac:spMk id="3" creationId="{EF5F2B6F-3A07-428D-BB75-42537AA21716}"/>
          </ac:spMkLst>
        </pc:spChg>
        <pc:spChg chg="add del mod">
          <ac:chgData name="소 민환" userId="367441008b9a3a76" providerId="LiveId" clId="{6C13CF46-86F2-4509-A0CD-1F7D4A032CA2}" dt="2020-10-21T09:46:12.954" v="7728"/>
          <ac:spMkLst>
            <pc:docMk/>
            <pc:sldMk cId="873660671" sldId="354"/>
            <ac:spMk id="5" creationId="{660E2C52-287C-4BB9-A046-72D852F8AA54}"/>
          </ac:spMkLst>
        </pc:spChg>
        <pc:spChg chg="add mod">
          <ac:chgData name="소 민환" userId="367441008b9a3a76" providerId="LiveId" clId="{6C13CF46-86F2-4509-A0CD-1F7D4A032CA2}" dt="2020-10-21T09:47:05.290" v="7817" actId="1076"/>
          <ac:spMkLst>
            <pc:docMk/>
            <pc:sldMk cId="873660671" sldId="354"/>
            <ac:spMk id="7" creationId="{BB287D54-D175-4ADF-9666-626088390382}"/>
          </ac:spMkLst>
        </pc:spChg>
        <pc:spChg chg="add mod">
          <ac:chgData name="소 민환" userId="367441008b9a3a76" providerId="LiveId" clId="{6C13CF46-86F2-4509-A0CD-1F7D4A032CA2}" dt="2020-10-21T10:00:14.354" v="8328" actId="208"/>
          <ac:spMkLst>
            <pc:docMk/>
            <pc:sldMk cId="873660671" sldId="354"/>
            <ac:spMk id="9" creationId="{1D43EF17-C0D9-4DCA-B5C1-7B92A1F9B9E5}"/>
          </ac:spMkLst>
        </pc:spChg>
        <pc:spChg chg="add mod">
          <ac:chgData name="소 민환" userId="367441008b9a3a76" providerId="LiveId" clId="{6C13CF46-86F2-4509-A0CD-1F7D4A032CA2}" dt="2020-10-21T10:00:41.432" v="8386"/>
          <ac:spMkLst>
            <pc:docMk/>
            <pc:sldMk cId="873660671" sldId="354"/>
            <ac:spMk id="13" creationId="{68049C2C-56DE-478A-94A6-929307D8D2B0}"/>
          </ac:spMkLst>
        </pc:spChg>
        <pc:cxnChg chg="add mod">
          <ac:chgData name="소 민환" userId="367441008b9a3a76" providerId="LiveId" clId="{6C13CF46-86F2-4509-A0CD-1F7D4A032CA2}" dt="2020-10-21T09:46:07.883" v="7725" actId="208"/>
          <ac:cxnSpMkLst>
            <pc:docMk/>
            <pc:sldMk cId="873660671" sldId="354"/>
            <ac:cxnSpMk id="4" creationId="{C3E7F697-DE38-481F-90B8-365A85733826}"/>
          </ac:cxnSpMkLst>
        </pc:cxnChg>
        <pc:cxnChg chg="add mod">
          <ac:chgData name="소 민환" userId="367441008b9a3a76" providerId="LiveId" clId="{6C13CF46-86F2-4509-A0CD-1F7D4A032CA2}" dt="2020-10-21T10:00:22.951" v="8330" actId="208"/>
          <ac:cxnSpMkLst>
            <pc:docMk/>
            <pc:sldMk cId="873660671" sldId="354"/>
            <ac:cxnSpMk id="12" creationId="{8A4A26FC-88D3-4877-A5F1-3F73095299EC}"/>
          </ac:cxnSpMkLst>
        </pc:cxnChg>
      </pc:sldChg>
      <pc:sldChg chg="addSp delSp modSp add mod">
        <pc:chgData name="소 민환" userId="367441008b9a3a76" providerId="LiveId" clId="{6C13CF46-86F2-4509-A0CD-1F7D4A032CA2}" dt="2020-11-02T01:08:37.710" v="25329" actId="22"/>
        <pc:sldMkLst>
          <pc:docMk/>
          <pc:sldMk cId="2108770305" sldId="355"/>
        </pc:sldMkLst>
        <pc:spChg chg="add mod ord">
          <ac:chgData name="소 민환" userId="367441008b9a3a76" providerId="LiveId" clId="{6C13CF46-86F2-4509-A0CD-1F7D4A032CA2}" dt="2020-10-21T10:03:18.528" v="8454" actId="1076"/>
          <ac:spMkLst>
            <pc:docMk/>
            <pc:sldMk cId="2108770305" sldId="355"/>
            <ac:spMk id="2" creationId="{6BFB7A07-0D8A-4BB5-BB5C-0CF6B4353920}"/>
          </ac:spMkLst>
        </pc:spChg>
        <pc:spChg chg="add">
          <ac:chgData name="소 민환" userId="367441008b9a3a76" providerId="LiveId" clId="{6C13CF46-86F2-4509-A0CD-1F7D4A032CA2}" dt="2020-11-02T01:08:37.710" v="25329" actId="22"/>
          <ac:spMkLst>
            <pc:docMk/>
            <pc:sldMk cId="2108770305" sldId="355"/>
            <ac:spMk id="3" creationId="{EA06E0FE-6D11-40D9-8222-7801215C2C34}"/>
          </ac:spMkLst>
        </pc:spChg>
        <pc:spChg chg="add mod">
          <ac:chgData name="소 민환" userId="367441008b9a3a76" providerId="LiveId" clId="{6C13CF46-86F2-4509-A0CD-1F7D4A032CA2}" dt="2020-10-21T09:58:42.372" v="8319" actId="255"/>
          <ac:spMkLst>
            <pc:docMk/>
            <pc:sldMk cId="2108770305" sldId="355"/>
            <ac:spMk id="8" creationId="{89951061-8446-467E-A07D-EBA55C88FD57}"/>
          </ac:spMkLst>
        </pc:spChg>
        <pc:spChg chg="add mod">
          <ac:chgData name="소 민환" userId="367441008b9a3a76" providerId="LiveId" clId="{6C13CF46-86F2-4509-A0CD-1F7D4A032CA2}" dt="2020-10-21T09:57:53.981" v="8217" actId="208"/>
          <ac:spMkLst>
            <pc:docMk/>
            <pc:sldMk cId="2108770305" sldId="355"/>
            <ac:spMk id="9" creationId="{162120FD-4058-4728-B34C-61E5B6C30824}"/>
          </ac:spMkLst>
        </pc:spChg>
        <pc:spChg chg="add mod">
          <ac:chgData name="소 민환" userId="367441008b9a3a76" providerId="LiveId" clId="{6C13CF46-86F2-4509-A0CD-1F7D4A032CA2}" dt="2020-10-21T09:58:52.414" v="8321" actId="255"/>
          <ac:spMkLst>
            <pc:docMk/>
            <pc:sldMk cId="2108770305" sldId="355"/>
            <ac:spMk id="18" creationId="{200AE7B4-BBA8-4508-A8B0-6FCB41762835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73" creationId="{A6E80541-D3B2-4B2C-907D-AF58D57D1E4C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75" creationId="{26C0E1AB-6D26-4716-B45A-CD692C58BE23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77" creationId="{93FA0EDC-7D35-475E-ADE1-E6544F59CDA6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79" creationId="{7FA16EEE-A06B-4EB2-9FCB-83F22D55725A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81" creationId="{01B9076D-3891-4EA0-980A-49A82D9DC28B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83" creationId="{73CDBB97-A9D0-4ECB-871D-AC276AB7DF21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85" creationId="{D3698C21-D424-432C-BC3E-D8C6D4D879DC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87" creationId="{D8931AF0-A8FA-4806-85A8-855C5F072FC8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89" creationId="{35BC3562-E748-4310-BD59-664FDAFE51DF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92" creationId="{D208E6B0-BD2F-4E33-95E0-E023243B98B3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94" creationId="{3B071258-6604-49D2-9DE1-2590F990AA9C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96" creationId="{F819B00F-B350-4D76-B639-FE45B66FFD73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98" creationId="{A4CC815A-F3AF-4C03-BC50-4A606C827010}"/>
          </ac:spMkLst>
        </pc:spChg>
        <pc:spChg chg="mod">
          <ac:chgData name="소 민환" userId="367441008b9a3a76" providerId="LiveId" clId="{6C13CF46-86F2-4509-A0CD-1F7D4A032CA2}" dt="2020-10-21T10:03:15.733" v="8453" actId="207"/>
          <ac:spMkLst>
            <pc:docMk/>
            <pc:sldMk cId="2108770305" sldId="355"/>
            <ac:spMk id="100" creationId="{C1DE3C8F-229B-435F-A0C2-76FAEEE26067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04" creationId="{A230E52C-3993-4CA1-9FE7-1939C4EDCE12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05" creationId="{07632A1C-7F0E-421C-9405-6713AE1D6E17}"/>
          </ac:spMkLst>
        </pc:spChg>
        <pc:spChg chg="mod">
          <ac:chgData name="소 민환" userId="367441008b9a3a76" providerId="LiveId" clId="{6C13CF46-86F2-4509-A0CD-1F7D4A032CA2}" dt="2020-10-21T10:03:10.341" v="8452" actId="207"/>
          <ac:spMkLst>
            <pc:docMk/>
            <pc:sldMk cId="2108770305" sldId="355"/>
            <ac:spMk id="106" creationId="{AC07EE3F-66B2-4404-878C-D74C8F059E68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07" creationId="{EB6942E0-122F-4C00-A9A4-1899C641285B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08" creationId="{2DE81A9D-7432-49B2-B442-DE20CA8E47D3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09" creationId="{5C37301C-57C2-40D7-8DEB-15BD44231CC5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10" creationId="{CE9FB17A-9A17-4EE8-8B46-8208228705EB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11" creationId="{B34D0455-EF9C-4AC7-B703-3F240D9773D2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12" creationId="{D6B9DF04-9395-402D-89DB-CC672DC3871C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13" creationId="{B584D504-CE84-4EA6-8402-4005D3F99A23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14" creationId="{D87BB510-747D-4CA2-B4EA-72ED353B7CF5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15" creationId="{7894365B-BA82-4D54-A448-D082CA9C3FC9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16" creationId="{1F4D4A81-FCA8-4B43-AB58-D3D185EF1602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17" creationId="{3010ADBB-2E5A-4DDC-B4F8-540F9BFF48C3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18" creationId="{5003713C-C9F3-4E9B-9FC1-50EC35772A91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19" creationId="{20DBB7D7-4A4D-4E58-B506-6F301639C7BB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20" creationId="{FCF44E2C-99DA-44C4-B54D-A80A379F70A1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24" creationId="{6F6BFE23-B755-470D-AEBB-795EDD3FBB22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26" creationId="{146131AC-C24A-4CF8-8FE3-A3AF0D9823D1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28" creationId="{DB8C1E89-BE31-4F2F-8252-2D3373D8E0E2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29" creationId="{C56F6837-A1CA-49D0-8B5B-159038B6E558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30" creationId="{937F05EF-FC16-46CF-A9BF-526E1AEFDC41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32" creationId="{172E0F77-793B-4DCB-AE05-BB4E33BB20F4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33" creationId="{14111693-9C2C-421D-8217-5F3418A9CBC5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34" creationId="{76DFBBB7-14C8-4AE0-AD1B-02DC1FF81019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35" creationId="{95D2C0B8-D841-4A7D-86F9-C7BE4D95EF62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36" creationId="{EE84E465-CFC9-4DA8-84B0-9EE8A064CB87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37" creationId="{1AFD9670-197F-4461-8FB4-E7496BC76BFC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38" creationId="{3CDB8BF0-1118-4B5E-A144-DD0C3E4FFF8C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39" creationId="{465C0F0A-FCF5-4EC4-B879-BDAA8B8807F6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40" creationId="{BC19F4AA-BEBE-40E3-983F-9F7882ED8807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41" creationId="{E5396F76-12E1-4A2F-9DDF-1E17D48A3221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42" creationId="{E6375F8E-D710-487E-83D1-32BF73DF5170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43" creationId="{6D8CD7A7-9A88-4B25-B0F3-D1912D925632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46" creationId="{9872763A-9FE4-49FC-8DC7-ABAA1FC2DF0B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47" creationId="{00A40BEB-C0B2-4123-9717-E4D20175A3FE}"/>
          </ac:spMkLst>
        </pc:spChg>
        <pc:grpChg chg="add mod">
          <ac:chgData name="소 민환" userId="367441008b9a3a76" providerId="LiveId" clId="{6C13CF46-86F2-4509-A0CD-1F7D4A032CA2}" dt="2020-10-21T09:54:34.933" v="8118" actId="1076"/>
          <ac:grpSpMkLst>
            <pc:docMk/>
            <pc:sldMk cId="2108770305" sldId="355"/>
            <ac:grpSpMk id="68" creationId="{282FE5CB-05C9-49B2-BD72-A95B90687169}"/>
          </ac:grpSpMkLst>
        </pc:grpChg>
        <pc:grpChg chg="mod">
          <ac:chgData name="소 민환" userId="367441008b9a3a76" providerId="LiveId" clId="{6C13CF46-86F2-4509-A0CD-1F7D4A032CA2}" dt="2020-10-21T09:54:26.440" v="8114"/>
          <ac:grpSpMkLst>
            <pc:docMk/>
            <pc:sldMk cId="2108770305" sldId="355"/>
            <ac:grpSpMk id="70" creationId="{2FF8D3DC-8CB4-4DEA-8FE7-BC76E703AC69}"/>
          </ac:grpSpMkLst>
        </pc:grpChg>
        <pc:grpChg chg="mod">
          <ac:chgData name="소 민환" userId="367441008b9a3a76" providerId="LiveId" clId="{6C13CF46-86F2-4509-A0CD-1F7D4A032CA2}" dt="2020-10-21T09:54:26.440" v="8114"/>
          <ac:grpSpMkLst>
            <pc:docMk/>
            <pc:sldMk cId="2108770305" sldId="355"/>
            <ac:grpSpMk id="74" creationId="{867215D8-65B2-4614-96CB-9B398B9C9A3B}"/>
          </ac:grpSpMkLst>
        </pc:grpChg>
        <pc:grpChg chg="mod">
          <ac:chgData name="소 민환" userId="367441008b9a3a76" providerId="LiveId" clId="{6C13CF46-86F2-4509-A0CD-1F7D4A032CA2}" dt="2020-10-21T09:54:26.440" v="8114"/>
          <ac:grpSpMkLst>
            <pc:docMk/>
            <pc:sldMk cId="2108770305" sldId="355"/>
            <ac:grpSpMk id="123" creationId="{C1C8A2BB-2553-45CE-9CF5-2FC2CBBD44A9}"/>
          </ac:grpSpMkLst>
        </pc:grpChg>
        <pc:grpChg chg="mod">
          <ac:chgData name="소 민환" userId="367441008b9a3a76" providerId="LiveId" clId="{6C13CF46-86F2-4509-A0CD-1F7D4A032CA2}" dt="2020-10-21T09:54:26.440" v="8114"/>
          <ac:grpSpMkLst>
            <pc:docMk/>
            <pc:sldMk cId="2108770305" sldId="355"/>
            <ac:grpSpMk id="125" creationId="{8EC2EA34-2C29-41F3-99BE-4F6CD538FD69}"/>
          </ac:grpSpMkLst>
        </pc:grpChg>
        <pc:grpChg chg="mod">
          <ac:chgData name="소 민환" userId="367441008b9a3a76" providerId="LiveId" clId="{6C13CF46-86F2-4509-A0CD-1F7D4A032CA2}" dt="2020-10-21T09:54:26.440" v="8114"/>
          <ac:grpSpMkLst>
            <pc:docMk/>
            <pc:sldMk cId="2108770305" sldId="355"/>
            <ac:grpSpMk id="127" creationId="{F142216A-7FE0-43C2-AE29-DCDCAEB445A8}"/>
          </ac:grpSpMkLst>
        </pc:grpChg>
        <pc:grpChg chg="mod">
          <ac:chgData name="소 민환" userId="367441008b9a3a76" providerId="LiveId" clId="{6C13CF46-86F2-4509-A0CD-1F7D4A032CA2}" dt="2020-10-21T09:54:26.440" v="8114"/>
          <ac:grpSpMkLst>
            <pc:docMk/>
            <pc:sldMk cId="2108770305" sldId="355"/>
            <ac:grpSpMk id="131" creationId="{DA5DF0DA-46E8-41FD-86E3-E784D8849626}"/>
          </ac:grpSpMkLst>
        </pc:grpChg>
        <pc:grpChg chg="del">
          <ac:chgData name="소 민환" userId="367441008b9a3a76" providerId="LiveId" clId="{6C13CF46-86F2-4509-A0CD-1F7D4A032CA2}" dt="2020-10-21T09:54:26.082" v="8113" actId="478"/>
          <ac:grpSpMkLst>
            <pc:docMk/>
            <pc:sldMk cId="2108770305" sldId="355"/>
            <ac:grpSpMk id="157" creationId="{A7C2C396-707D-4620-B823-72FDDEA9DF3F}"/>
          </ac:grpSpMkLst>
        </pc:grpChg>
        <pc:picChg chg="mod">
          <ac:chgData name="소 민환" userId="367441008b9a3a76" providerId="LiveId" clId="{6C13CF46-86F2-4509-A0CD-1F7D4A032CA2}" dt="2020-10-21T09:54:26.440" v="8114"/>
          <ac:picMkLst>
            <pc:docMk/>
            <pc:sldMk cId="2108770305" sldId="355"/>
            <ac:picMk id="121" creationId="{2C92A383-3E11-4500-92C2-CF802F233ABF}"/>
          </ac:picMkLst>
        </pc:picChg>
        <pc:picChg chg="mod">
          <ac:chgData name="소 민환" userId="367441008b9a3a76" providerId="LiveId" clId="{6C13CF46-86F2-4509-A0CD-1F7D4A032CA2}" dt="2020-10-21T09:54:26.440" v="8114"/>
          <ac:picMkLst>
            <pc:docMk/>
            <pc:sldMk cId="2108770305" sldId="355"/>
            <ac:picMk id="122" creationId="{DCC464DB-DDCD-4881-9213-7FE9721BBE78}"/>
          </ac:picMkLst>
        </pc:picChg>
        <pc:cxnChg chg="add del">
          <ac:chgData name="소 민환" userId="367441008b9a3a76" providerId="LiveId" clId="{6C13CF46-86F2-4509-A0CD-1F7D4A032CA2}" dt="2020-10-21T09:49:40.018" v="7822" actId="11529"/>
          <ac:cxnSpMkLst>
            <pc:docMk/>
            <pc:sldMk cId="2108770305" sldId="355"/>
            <ac:cxnSpMk id="5" creationId="{99DFCC21-BF8F-4864-9C20-3397FFC39A47}"/>
          </ac:cxnSpMkLst>
        </pc:cxnChg>
        <pc:cxnChg chg="add mod ord">
          <ac:chgData name="소 민환" userId="367441008b9a3a76" providerId="LiveId" clId="{6C13CF46-86F2-4509-A0CD-1F7D4A032CA2}" dt="2020-10-21T10:03:18.528" v="8454" actId="1076"/>
          <ac:cxnSpMkLst>
            <pc:docMk/>
            <pc:sldMk cId="2108770305" sldId="355"/>
            <ac:cxnSpMk id="7" creationId="{2FC80D9F-E0AE-4927-8F87-83BC3501FCE8}"/>
          </ac:cxnSpMkLst>
        </pc:cxnChg>
        <pc:cxnChg chg="add mod">
          <ac:chgData name="소 민환" userId="367441008b9a3a76" providerId="LiveId" clId="{6C13CF46-86F2-4509-A0CD-1F7D4A032CA2}" dt="2020-10-21T09:58:01.158" v="8219" actId="208"/>
          <ac:cxnSpMkLst>
            <pc:docMk/>
            <pc:sldMk cId="2108770305" sldId="355"/>
            <ac:cxnSpMk id="15" creationId="{CCFE5BA4-A69A-4AD4-8C87-280BF898A085}"/>
          </ac:cxnSpMkLst>
        </pc:cxnChg>
        <pc:cxnChg chg="mod">
          <ac:chgData name="소 민환" userId="367441008b9a3a76" providerId="LiveId" clId="{6C13CF46-86F2-4509-A0CD-1F7D4A032CA2}" dt="2020-10-21T09:54:26.082" v="8113" actId="478"/>
          <ac:cxnSpMkLst>
            <pc:docMk/>
            <pc:sldMk cId="2108770305" sldId="355"/>
            <ac:cxnSpMk id="16" creationId="{0204DBB3-27AC-4070-98E8-E5DE0734B9B4}"/>
          </ac:cxnSpMkLst>
        </pc:cxnChg>
        <pc:cxnChg chg="mod">
          <ac:chgData name="소 민환" userId="367441008b9a3a76" providerId="LiveId" clId="{6C13CF46-86F2-4509-A0CD-1F7D4A032CA2}" dt="2020-10-21T09:54:26.440" v="8114"/>
          <ac:cxnSpMkLst>
            <pc:docMk/>
            <pc:sldMk cId="2108770305" sldId="355"/>
            <ac:cxnSpMk id="144" creationId="{31445CDD-3D21-41FE-9C0B-EB325A3E7872}"/>
          </ac:cxnSpMkLst>
        </pc:cxnChg>
        <pc:cxnChg chg="mod">
          <ac:chgData name="소 민환" userId="367441008b9a3a76" providerId="LiveId" clId="{6C13CF46-86F2-4509-A0CD-1F7D4A032CA2}" dt="2020-10-21T09:54:26.440" v="8114"/>
          <ac:cxnSpMkLst>
            <pc:docMk/>
            <pc:sldMk cId="2108770305" sldId="355"/>
            <ac:cxnSpMk id="145" creationId="{AFEF2E8C-31F4-4862-B7C1-B48CFCB6A9A6}"/>
          </ac:cxnSpMkLst>
        </pc:cxnChg>
      </pc:sldChg>
      <pc:sldChg chg="new del">
        <pc:chgData name="소 민환" userId="367441008b9a3a76" providerId="LiveId" clId="{6C13CF46-86F2-4509-A0CD-1F7D4A032CA2}" dt="2020-10-21T09:59:43.408" v="8325" actId="47"/>
        <pc:sldMkLst>
          <pc:docMk/>
          <pc:sldMk cId="3325833244" sldId="356"/>
        </pc:sldMkLst>
      </pc:sldChg>
      <pc:sldChg chg="addSp delSp modSp add mod ord">
        <pc:chgData name="소 민환" userId="367441008b9a3a76" providerId="LiveId" clId="{6C13CF46-86F2-4509-A0CD-1F7D4A032CA2}" dt="2020-11-02T01:08:40.502" v="25331" actId="22"/>
        <pc:sldMkLst>
          <pc:docMk/>
          <pc:sldMk cId="4050415515" sldId="357"/>
        </pc:sldMkLst>
        <pc:spChg chg="add mod">
          <ac:chgData name="소 민환" userId="367441008b9a3a76" providerId="LiveId" clId="{6C13CF46-86F2-4509-A0CD-1F7D4A032CA2}" dt="2020-10-21T10:03:57.281" v="8465" actId="1076"/>
          <ac:spMkLst>
            <pc:docMk/>
            <pc:sldMk cId="4050415515" sldId="357"/>
            <ac:spMk id="2" creationId="{BC6DEF5C-A751-4214-A1FB-54E55244AB76}"/>
          </ac:spMkLst>
        </pc:spChg>
        <pc:spChg chg="add mod">
          <ac:chgData name="소 민환" userId="367441008b9a3a76" providerId="LiveId" clId="{6C13CF46-86F2-4509-A0CD-1F7D4A032CA2}" dt="2020-10-21T09:51:33.540" v="8019" actId="1076"/>
          <ac:spMkLst>
            <pc:docMk/>
            <pc:sldMk cId="4050415515" sldId="357"/>
            <ac:spMk id="3" creationId="{6F50AAF6-B213-4F9F-B9C7-79C6CB5D41BF}"/>
          </ac:spMkLst>
        </pc:spChg>
        <pc:spChg chg="add">
          <ac:chgData name="소 민환" userId="367441008b9a3a76" providerId="LiveId" clId="{6C13CF46-86F2-4509-A0CD-1F7D4A032CA2}" dt="2020-11-02T01:08:40.502" v="25331" actId="22"/>
          <ac:spMkLst>
            <pc:docMk/>
            <pc:sldMk cId="4050415515" sldId="357"/>
            <ac:spMk id="4" creationId="{3B3132F9-D72F-4C78-BCE2-7D01088EA9D5}"/>
          </ac:spMkLst>
        </pc:spChg>
        <pc:spChg chg="add del mod">
          <ac:chgData name="소 민환" userId="367441008b9a3a76" providerId="LiveId" clId="{6C13CF46-86F2-4509-A0CD-1F7D4A032CA2}" dt="2020-10-21T09:56:15.570" v="8128" actId="478"/>
          <ac:spMkLst>
            <pc:docMk/>
            <pc:sldMk cId="4050415515" sldId="357"/>
            <ac:spMk id="4" creationId="{8519D4DD-3886-4558-8C17-015362C5C4D3}"/>
          </ac:spMkLst>
        </pc:spChg>
        <pc:spChg chg="add del mod">
          <ac:chgData name="소 민환" userId="367441008b9a3a76" providerId="LiveId" clId="{6C13CF46-86F2-4509-A0CD-1F7D4A032CA2}" dt="2020-10-21T09:56:16.641" v="8129" actId="478"/>
          <ac:spMkLst>
            <pc:docMk/>
            <pc:sldMk cId="4050415515" sldId="357"/>
            <ac:spMk id="5" creationId="{51E1F8CD-0F68-4BE9-9614-7912D8695FD8}"/>
          </ac:spMkLst>
        </pc:spChg>
        <pc:spChg chg="add mod">
          <ac:chgData name="소 민환" userId="367441008b9a3a76" providerId="LiveId" clId="{6C13CF46-86F2-4509-A0CD-1F7D4A032CA2}" dt="2020-10-21T09:51:57.692" v="8025" actId="208"/>
          <ac:spMkLst>
            <pc:docMk/>
            <pc:sldMk cId="4050415515" sldId="357"/>
            <ac:spMk id="6" creationId="{FFAE79D1-7637-425A-8960-D37906AECAAE}"/>
          </ac:spMkLst>
        </pc:spChg>
        <pc:spChg chg="add mod">
          <ac:chgData name="소 민환" userId="367441008b9a3a76" providerId="LiveId" clId="{6C13CF46-86F2-4509-A0CD-1F7D4A032CA2}" dt="2020-10-21T09:52:20.662" v="8075" actId="207"/>
          <ac:spMkLst>
            <pc:docMk/>
            <pc:sldMk cId="4050415515" sldId="357"/>
            <ac:spMk id="9" creationId="{491004D9-1B68-4D81-A1B2-E6D8D6EB0EF3}"/>
          </ac:spMkLst>
        </pc:spChg>
        <pc:spChg chg="add del mod">
          <ac:chgData name="소 민환" userId="367441008b9a3a76" providerId="LiveId" clId="{6C13CF46-86F2-4509-A0CD-1F7D4A032CA2}" dt="2020-10-21T09:52:48.665" v="8106" actId="478"/>
          <ac:spMkLst>
            <pc:docMk/>
            <pc:sldMk cId="4050415515" sldId="357"/>
            <ac:spMk id="12" creationId="{CDF20578-B667-41C2-85D5-EAF9E8859748}"/>
          </ac:spMkLst>
        </pc:spChg>
        <pc:spChg chg="add del">
          <ac:chgData name="소 민환" userId="367441008b9a3a76" providerId="LiveId" clId="{6C13CF46-86F2-4509-A0CD-1F7D4A032CA2}" dt="2020-10-21T09:56:59.474" v="8133" actId="11529"/>
          <ac:spMkLst>
            <pc:docMk/>
            <pc:sldMk cId="4050415515" sldId="357"/>
            <ac:spMk id="13" creationId="{E0ECB43E-27F4-456C-9984-499181AB4107}"/>
          </ac:spMkLst>
        </pc:spChg>
        <pc:spChg chg="add mod">
          <ac:chgData name="소 민환" userId="367441008b9a3a76" providerId="LiveId" clId="{6C13CF46-86F2-4509-A0CD-1F7D4A032CA2}" dt="2020-10-21T09:57:21.177" v="8206" actId="207"/>
          <ac:spMkLst>
            <pc:docMk/>
            <pc:sldMk cId="4050415515" sldId="357"/>
            <ac:spMk id="14" creationId="{D9F8D828-D3E3-4E2A-968B-604A48C0BC7B}"/>
          </ac:spMkLst>
        </pc:spChg>
        <pc:spChg chg="add mod">
          <ac:chgData name="소 민환" userId="367441008b9a3a76" providerId="LiveId" clId="{6C13CF46-86F2-4509-A0CD-1F7D4A032CA2}" dt="2020-11-02T01:04:20.201" v="25192" actId="20577"/>
          <ac:spMkLst>
            <pc:docMk/>
            <pc:sldMk cId="4050415515" sldId="357"/>
            <ac:spMk id="15" creationId="{34D8391B-E9C2-4F0D-ADD1-F7D0D9532081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54" creationId="{D25ABB4C-3F6B-4C65-83C9-9FDC59970022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55" creationId="{DE70A8CA-379B-4A7A-9E0A-E0467311351B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56" creationId="{E7B0F09A-A94B-4517-9D0F-E109943C7CA1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57" creationId="{E7FA9F85-CCBE-4416-AAAC-BA669C0AC545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59" creationId="{018F4DC0-3B49-4895-B0AE-B4441AE2D875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60" creationId="{D7C243B7-F686-40B2-B824-ED7D2EF14E2D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61" creationId="{7912EDE0-8478-4F1D-A2FE-47FACB6BBC67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62" creationId="{F320D8A3-B01D-4FCB-8783-77C4B09F88F4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64" creationId="{4EF360AB-AA9B-4DE9-918D-59F12F6E34AF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68" creationId="{1E458E74-F916-4375-B39D-A970C9A2E486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70" creationId="{5F5100F9-9B44-45BD-AE12-9A8F797AF086}"/>
          </ac:spMkLst>
        </pc:spChg>
        <pc:spChg chg="mod">
          <ac:chgData name="소 민환" userId="367441008b9a3a76" providerId="LiveId" clId="{6C13CF46-86F2-4509-A0CD-1F7D4A032CA2}" dt="2020-10-21T10:04:54.509" v="8477" actId="207"/>
          <ac:spMkLst>
            <pc:docMk/>
            <pc:sldMk cId="4050415515" sldId="357"/>
            <ac:spMk id="72" creationId="{C5022E6F-47B4-4FBA-B622-29F78A07D633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74" creationId="{6C8259F0-50FC-4EE3-9056-CC174189478A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76" creationId="{A317055D-A023-4B3C-B622-182424AFD378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78" creationId="{821DB5B6-5FCA-4F27-BCAE-302CE531B53B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80" creationId="{8B1B417E-3A03-4F54-A250-1272131C1647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82" creationId="{785DA78D-40C6-4BE2-9487-35CA95CF098E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84" creationId="{741B9D5A-9594-4B85-ABDF-D39F9C7914C2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86" creationId="{91CFFA1B-EB03-486A-AD5A-512E020F76A6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88" creationId="{9874C0F0-55BB-479C-BA39-5C2FCD34F458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89" creationId="{5679CFCD-9A1B-4A3E-9E0F-AECC5567C5F4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90" creationId="{5FA06D2C-C871-4B88-A1F6-23CE266C278E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91" creationId="{514DE868-C4F2-4972-B806-AF1583CB4F3D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92" creationId="{674FAF5D-EC68-417A-9422-F6F0C114FE9C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93" creationId="{8A3E70E7-59F2-4C65-9DAF-9894AB2CAC17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94" creationId="{E500D999-4AC6-46A2-847F-6303090501FD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95" creationId="{FAAA5D93-1772-4C26-A83F-EEA0A9743675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96" creationId="{CF94FF85-166F-4021-9EB0-F435B0560923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97" creationId="{DDB66DD1-8C0F-4EDA-8BCE-8B9FFEC4C245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98" creationId="{98C00B59-F34E-4D5C-8FBC-E220A0F9DFFE}"/>
          </ac:spMkLst>
        </pc:spChg>
        <pc:spChg chg="mod">
          <ac:chgData name="소 민환" userId="367441008b9a3a76" providerId="LiveId" clId="{6C13CF46-86F2-4509-A0CD-1F7D4A032CA2}" dt="2020-10-21T10:03:52.334" v="8462" actId="207"/>
          <ac:spMkLst>
            <pc:docMk/>
            <pc:sldMk cId="4050415515" sldId="357"/>
            <ac:spMk id="99" creationId="{34D9B691-7CAB-4E9F-A9B7-1A79E6971281}"/>
          </ac:spMkLst>
        </pc:spChg>
        <pc:grpChg chg="add del mod ord">
          <ac:chgData name="소 민환" userId="367441008b9a3a76" providerId="LiveId" clId="{6C13CF46-86F2-4509-A0CD-1F7D4A032CA2}" dt="2020-10-21T10:03:54.884" v="8464" actId="1076"/>
          <ac:grpSpMkLst>
            <pc:docMk/>
            <pc:sldMk cId="4050415515" sldId="357"/>
            <ac:grpSpMk id="52" creationId="{173D8D00-FDDE-4E18-ABE6-858D93F1A24F}"/>
          </ac:grpSpMkLst>
        </pc:grpChg>
        <pc:grpChg chg="mod">
          <ac:chgData name="소 민환" userId="367441008b9a3a76" providerId="LiveId" clId="{6C13CF46-86F2-4509-A0CD-1F7D4A032CA2}" dt="2020-10-21T09:55:59.128" v="8124"/>
          <ac:grpSpMkLst>
            <pc:docMk/>
            <pc:sldMk cId="4050415515" sldId="357"/>
            <ac:grpSpMk id="53" creationId="{7526051A-EEC3-4848-947F-7EFA09B2B29E}"/>
          </ac:grpSpMkLst>
        </pc:grpChg>
        <pc:grpChg chg="mod">
          <ac:chgData name="소 민환" userId="367441008b9a3a76" providerId="LiveId" clId="{6C13CF46-86F2-4509-A0CD-1F7D4A032CA2}" dt="2020-10-21T09:55:59.128" v="8124"/>
          <ac:grpSpMkLst>
            <pc:docMk/>
            <pc:sldMk cId="4050415515" sldId="357"/>
            <ac:grpSpMk id="58" creationId="{376AAD79-88C7-4588-A8B7-DB433C1EE04C}"/>
          </ac:grpSpMkLst>
        </pc:grpChg>
        <pc:grpChg chg="mod">
          <ac:chgData name="소 민환" userId="367441008b9a3a76" providerId="LiveId" clId="{6C13CF46-86F2-4509-A0CD-1F7D4A032CA2}" dt="2020-10-21T09:55:59.128" v="8124"/>
          <ac:grpSpMkLst>
            <pc:docMk/>
            <pc:sldMk cId="4050415515" sldId="357"/>
            <ac:grpSpMk id="66" creationId="{F61809B1-EC7E-4211-841E-B856CD8C75D5}"/>
          </ac:grpSpMkLst>
        </pc:grpChg>
        <pc:grpChg chg="del">
          <ac:chgData name="소 민환" userId="367441008b9a3a76" providerId="LiveId" clId="{6C13CF46-86F2-4509-A0CD-1F7D4A032CA2}" dt="2020-10-21T09:55:44.553" v="8123" actId="478"/>
          <ac:grpSpMkLst>
            <pc:docMk/>
            <pc:sldMk cId="4050415515" sldId="357"/>
            <ac:grpSpMk id="153" creationId="{06A5C522-5582-4E37-BED1-F97037C2BF3E}"/>
          </ac:grpSpMkLst>
        </pc:grpChg>
        <pc:cxnChg chg="add mod">
          <ac:chgData name="소 민환" userId="367441008b9a3a76" providerId="LiveId" clId="{6C13CF46-86F2-4509-A0CD-1F7D4A032CA2}" dt="2020-10-21T09:52:06.250" v="8027" actId="208"/>
          <ac:cxnSpMkLst>
            <pc:docMk/>
            <pc:sldMk cId="4050415515" sldId="357"/>
            <ac:cxnSpMk id="8" creationId="{70DA8A9F-AF2A-4502-AB49-74CEE2975397}"/>
          </ac:cxnSpMkLst>
        </pc:cxnChg>
        <pc:cxnChg chg="add mod">
          <ac:chgData name="소 민환" userId="367441008b9a3a76" providerId="LiveId" clId="{6C13CF46-86F2-4509-A0CD-1F7D4A032CA2}" dt="2020-10-21T09:52:29.936" v="8077" actId="208"/>
          <ac:cxnSpMkLst>
            <pc:docMk/>
            <pc:sldMk cId="4050415515" sldId="357"/>
            <ac:cxnSpMk id="11" creationId="{C5C75AD3-7958-4A55-8D74-F037D2F9C06E}"/>
          </ac:cxnSpMkLst>
        </pc:cxnChg>
        <pc:cxnChg chg="add mod">
          <ac:chgData name="소 민환" userId="367441008b9a3a76" providerId="LiveId" clId="{6C13CF46-86F2-4509-A0CD-1F7D4A032CA2}" dt="2020-10-21T10:03:57.281" v="8465" actId="1076"/>
          <ac:cxnSpMkLst>
            <pc:docMk/>
            <pc:sldMk cId="4050415515" sldId="357"/>
            <ac:cxnSpMk id="17" creationId="{5D8B37A9-83DC-4D30-B601-FEAACC136351}"/>
          </ac:cxnSpMkLst>
        </pc:cxnChg>
      </pc:sldChg>
      <pc:sldChg chg="addSp delSp modSp add mod">
        <pc:chgData name="소 민환" userId="367441008b9a3a76" providerId="LiveId" clId="{6C13CF46-86F2-4509-A0CD-1F7D4A032CA2}" dt="2020-11-02T01:08:53.244" v="25347" actId="22"/>
        <pc:sldMkLst>
          <pc:docMk/>
          <pc:sldMk cId="2891197564" sldId="358"/>
        </pc:sldMkLst>
        <pc:spChg chg="add">
          <ac:chgData name="소 민환" userId="367441008b9a3a76" providerId="LiveId" clId="{6C13CF46-86F2-4509-A0CD-1F7D4A032CA2}" dt="2020-11-02T01:08:53.244" v="25347" actId="22"/>
          <ac:spMkLst>
            <pc:docMk/>
            <pc:sldMk cId="2891197564" sldId="358"/>
            <ac:spMk id="2" creationId="{15C25A02-2F49-4FD0-9BE2-EEF3FCE30F26}"/>
          </ac:spMkLst>
        </pc:spChg>
        <pc:spChg chg="add del mod">
          <ac:chgData name="소 민환" userId="367441008b9a3a76" providerId="LiveId" clId="{6C13CF46-86F2-4509-A0CD-1F7D4A032CA2}" dt="2020-10-21T10:01:15.330" v="8422" actId="478"/>
          <ac:spMkLst>
            <pc:docMk/>
            <pc:sldMk cId="2891197564" sldId="358"/>
            <ac:spMk id="2" creationId="{862C63A2-F0E7-4F80-A0F6-09CB1E8F1466}"/>
          </ac:spMkLst>
        </pc:spChg>
        <pc:spChg chg="mod">
          <ac:chgData name="소 민환" userId="367441008b9a3a76" providerId="LiveId" clId="{6C13CF46-86F2-4509-A0CD-1F7D4A032CA2}" dt="2020-10-21T10:05:40.964" v="8487" actId="20577"/>
          <ac:spMkLst>
            <pc:docMk/>
            <pc:sldMk cId="2891197564" sldId="358"/>
            <ac:spMk id="4" creationId="{9EC23F22-8FD1-432A-A043-88D5DA43B2CA}"/>
          </ac:spMkLst>
        </pc:spChg>
        <pc:spChg chg="mod">
          <ac:chgData name="소 민환" userId="367441008b9a3a76" providerId="LiveId" clId="{6C13CF46-86F2-4509-A0CD-1F7D4A032CA2}" dt="2020-10-21T10:05:37.860" v="8485" actId="20577"/>
          <ac:spMkLst>
            <pc:docMk/>
            <pc:sldMk cId="2891197564" sldId="358"/>
            <ac:spMk id="6" creationId="{A90A414F-6323-4C34-9CC4-39375CCC936F}"/>
          </ac:spMkLst>
        </pc:spChg>
        <pc:spChg chg="add del mod">
          <ac:chgData name="소 민환" userId="367441008b9a3a76" providerId="LiveId" clId="{6C13CF46-86F2-4509-A0CD-1F7D4A032CA2}" dt="2020-10-21T10:01:13.308" v="8421" actId="478"/>
          <ac:spMkLst>
            <pc:docMk/>
            <pc:sldMk cId="2891197564" sldId="358"/>
            <ac:spMk id="9" creationId="{801378D1-1CED-4EBE-B706-F5E5FDFE6750}"/>
          </ac:spMkLst>
        </pc:spChg>
        <pc:spChg chg="add mod">
          <ac:chgData name="소 민환" userId="367441008b9a3a76" providerId="LiveId" clId="{6C13CF46-86F2-4509-A0CD-1F7D4A032CA2}" dt="2020-10-21T10:02:00.248" v="8427" actId="1076"/>
          <ac:spMkLst>
            <pc:docMk/>
            <pc:sldMk cId="2891197564" sldId="358"/>
            <ac:spMk id="10" creationId="{844F4496-CBE4-4C52-96F2-98AE52739227}"/>
          </ac:spMkLst>
        </pc:spChg>
        <pc:spChg chg="add del mod">
          <ac:chgData name="소 민환" userId="367441008b9a3a76" providerId="LiveId" clId="{6C13CF46-86F2-4509-A0CD-1F7D4A032CA2}" dt="2020-10-21T10:02:28.697" v="8448"/>
          <ac:spMkLst>
            <pc:docMk/>
            <pc:sldMk cId="2891197564" sldId="358"/>
            <ac:spMk id="12" creationId="{EEE1FFB4-9191-483D-9FF5-1F119DC05C6D}"/>
          </ac:spMkLst>
        </pc:spChg>
        <pc:spChg chg="add mod">
          <ac:chgData name="소 민환" userId="367441008b9a3a76" providerId="LiveId" clId="{6C13CF46-86F2-4509-A0CD-1F7D4A032CA2}" dt="2020-10-21T10:02:02.677" v="8428" actId="1076"/>
          <ac:spMkLst>
            <pc:docMk/>
            <pc:sldMk cId="2891197564" sldId="358"/>
            <ac:spMk id="13" creationId="{8FF47C3D-7F16-44A6-A03A-1305BFD48438}"/>
          </ac:spMkLst>
        </pc:spChg>
        <pc:spChg chg="add mod">
          <ac:chgData name="소 민환" userId="367441008b9a3a76" providerId="LiveId" clId="{6C13CF46-86F2-4509-A0CD-1F7D4A032CA2}" dt="2020-10-21T10:02:06.011" v="8431" actId="1076"/>
          <ac:spMkLst>
            <pc:docMk/>
            <pc:sldMk cId="2891197564" sldId="358"/>
            <ac:spMk id="15" creationId="{879207F8-380D-4462-8CBF-E48C12A6619B}"/>
          </ac:spMkLst>
        </pc:spChg>
        <pc:spChg chg="add del mod">
          <ac:chgData name="소 민환" userId="367441008b9a3a76" providerId="LiveId" clId="{6C13CF46-86F2-4509-A0CD-1F7D4A032CA2}" dt="2020-10-21T10:05:52.974" v="8490"/>
          <ac:spMkLst>
            <pc:docMk/>
            <pc:sldMk cId="2891197564" sldId="358"/>
            <ac:spMk id="16" creationId="{77FA56D7-6712-4525-B24E-F0F7BDAB6A3A}"/>
          </ac:spMkLst>
        </pc:spChg>
        <pc:spChg chg="add mod">
          <ac:chgData name="소 민환" userId="367441008b9a3a76" providerId="LiveId" clId="{6C13CF46-86F2-4509-A0CD-1F7D4A032CA2}" dt="2020-10-21T10:06:18.995" v="8564" actId="1076"/>
          <ac:spMkLst>
            <pc:docMk/>
            <pc:sldMk cId="2891197564" sldId="358"/>
            <ac:spMk id="17" creationId="{574F4A06-8ADB-41B7-A4D7-6BC0EA9B2330}"/>
          </ac:spMkLst>
        </pc:spChg>
        <pc:picChg chg="mod">
          <ac:chgData name="소 민환" userId="367441008b9a3a76" providerId="LiveId" clId="{6C13CF46-86F2-4509-A0CD-1F7D4A032CA2}" dt="2020-10-21T10:01:55.408" v="8426" actId="1076"/>
          <ac:picMkLst>
            <pc:docMk/>
            <pc:sldMk cId="2891197564" sldId="358"/>
            <ac:picMk id="3" creationId="{8DD8C931-A52F-42A7-97D3-4D5B25FA06CB}"/>
          </ac:picMkLst>
        </pc:picChg>
        <pc:cxnChg chg="add del mod">
          <ac:chgData name="소 민환" userId="367441008b9a3a76" providerId="LiveId" clId="{6C13CF46-86F2-4509-A0CD-1F7D4A032CA2}" dt="2020-10-21T10:01:16.221" v="8423" actId="478"/>
          <ac:cxnSpMkLst>
            <pc:docMk/>
            <pc:sldMk cId="2891197564" sldId="358"/>
            <ac:cxnSpMk id="7" creationId="{6B05569E-DF4E-4BEF-827C-93E24C766DA7}"/>
          </ac:cxnSpMkLst>
        </pc:cxnChg>
        <pc:cxnChg chg="add mod">
          <ac:chgData name="소 민환" userId="367441008b9a3a76" providerId="LiveId" clId="{6C13CF46-86F2-4509-A0CD-1F7D4A032CA2}" dt="2020-10-21T10:02:09.095" v="8432" actId="1076"/>
          <ac:cxnSpMkLst>
            <pc:docMk/>
            <pc:sldMk cId="2891197564" sldId="358"/>
            <ac:cxnSpMk id="11" creationId="{D2D06D08-9FA1-4A79-AAFF-4B144B88E646}"/>
          </ac:cxnSpMkLst>
        </pc:cxnChg>
        <pc:cxnChg chg="add mod">
          <ac:chgData name="소 민환" userId="367441008b9a3a76" providerId="LiveId" clId="{6C13CF46-86F2-4509-A0CD-1F7D4A032CA2}" dt="2020-10-21T10:02:04.617" v="8429" actId="1076"/>
          <ac:cxnSpMkLst>
            <pc:docMk/>
            <pc:sldMk cId="2891197564" sldId="358"/>
            <ac:cxnSpMk id="14" creationId="{756E33B6-5FAB-44E8-ABE7-ECF19DF3817E}"/>
          </ac:cxnSpMkLst>
        </pc:cxnChg>
      </pc:sldChg>
      <pc:sldChg chg="addSp delSp modSp add mod">
        <pc:chgData name="소 민환" userId="367441008b9a3a76" providerId="LiveId" clId="{6C13CF46-86F2-4509-A0CD-1F7D4A032CA2}" dt="2020-11-02T01:08:55.581" v="25349" actId="22"/>
        <pc:sldMkLst>
          <pc:docMk/>
          <pc:sldMk cId="1309038256" sldId="359"/>
        </pc:sldMkLst>
        <pc:spChg chg="add mod">
          <ac:chgData name="소 민환" userId="367441008b9a3a76" providerId="LiveId" clId="{6C13CF46-86F2-4509-A0CD-1F7D4A032CA2}" dt="2020-10-21T10:06:58.932" v="8568" actId="1076"/>
          <ac:spMkLst>
            <pc:docMk/>
            <pc:sldMk cId="1309038256" sldId="359"/>
            <ac:spMk id="4" creationId="{78D86F1E-BA58-4E7D-A3EC-D140AC9E29F9}"/>
          </ac:spMkLst>
        </pc:spChg>
        <pc:spChg chg="del">
          <ac:chgData name="소 민환" userId="367441008b9a3a76" providerId="LiveId" clId="{6C13CF46-86F2-4509-A0CD-1F7D4A032CA2}" dt="2020-10-21T14:31:15.352" v="9057" actId="478"/>
          <ac:spMkLst>
            <pc:docMk/>
            <pc:sldMk cId="1309038256" sldId="359"/>
            <ac:spMk id="5" creationId="{1AEBEF30-5301-4A14-90E9-7EADC1B28CDC}"/>
          </ac:spMkLst>
        </pc:spChg>
        <pc:spChg chg="add">
          <ac:chgData name="소 민환" userId="367441008b9a3a76" providerId="LiveId" clId="{6C13CF46-86F2-4509-A0CD-1F7D4A032CA2}" dt="2020-11-02T01:08:55.581" v="25349" actId="22"/>
          <ac:spMkLst>
            <pc:docMk/>
            <pc:sldMk cId="1309038256" sldId="359"/>
            <ac:spMk id="5" creationId="{600415F2-8C49-4B04-9F06-92073C1096E4}"/>
          </ac:spMkLst>
        </pc:spChg>
        <pc:spChg chg="add mod">
          <ac:chgData name="소 민환" userId="367441008b9a3a76" providerId="LiveId" clId="{6C13CF46-86F2-4509-A0CD-1F7D4A032CA2}" dt="2020-10-21T10:07:27.960" v="8629" actId="1076"/>
          <ac:spMkLst>
            <pc:docMk/>
            <pc:sldMk cId="1309038256" sldId="359"/>
            <ac:spMk id="8" creationId="{32F06EED-EF00-4C0B-9F74-A37E175A0C4E}"/>
          </ac:spMkLst>
        </pc:spChg>
        <pc:spChg chg="add mod">
          <ac:chgData name="소 민환" userId="367441008b9a3a76" providerId="LiveId" clId="{6C13CF46-86F2-4509-A0CD-1F7D4A032CA2}" dt="2020-10-21T14:31:14.393" v="9056" actId="1076"/>
          <ac:spMkLst>
            <pc:docMk/>
            <pc:sldMk cId="1309038256" sldId="359"/>
            <ac:spMk id="9" creationId="{0DA048B2-AA6D-4D07-82B7-D67D416EA92F}"/>
          </ac:spMkLst>
        </pc:spChg>
        <pc:spChg chg="add mod">
          <ac:chgData name="소 민환" userId="367441008b9a3a76" providerId="LiveId" clId="{6C13CF46-86F2-4509-A0CD-1F7D4A032CA2}" dt="2020-10-21T14:31:21.381" v="9059" actId="1076"/>
          <ac:spMkLst>
            <pc:docMk/>
            <pc:sldMk cId="1309038256" sldId="359"/>
            <ac:spMk id="12" creationId="{AAD19A1F-7F31-4C42-93E8-A4F850AEFCCF}"/>
          </ac:spMkLst>
        </pc:spChg>
        <pc:cxnChg chg="add mod">
          <ac:chgData name="소 민환" userId="367441008b9a3a76" providerId="LiveId" clId="{6C13CF46-86F2-4509-A0CD-1F7D4A032CA2}" dt="2020-10-21T10:07:24.967" v="8628" actId="208"/>
          <ac:cxnSpMkLst>
            <pc:docMk/>
            <pc:sldMk cId="1309038256" sldId="359"/>
            <ac:cxnSpMk id="7" creationId="{4D7CB078-E0A0-43E3-9B7F-3564E9DEE868}"/>
          </ac:cxnSpMkLst>
        </pc:cxnChg>
        <pc:cxnChg chg="add mod">
          <ac:chgData name="소 민환" userId="367441008b9a3a76" providerId="LiveId" clId="{6C13CF46-86F2-4509-A0CD-1F7D4A032CA2}" dt="2020-10-21T14:31:18.989" v="9058" actId="1076"/>
          <ac:cxnSpMkLst>
            <pc:docMk/>
            <pc:sldMk cId="1309038256" sldId="359"/>
            <ac:cxnSpMk id="11" creationId="{6B74A4C3-B082-4403-863A-1A596A36DCDB}"/>
          </ac:cxnSpMkLst>
        </pc:cxnChg>
      </pc:sldChg>
      <pc:sldChg chg="addSp modSp add mod">
        <pc:chgData name="소 민환" userId="367441008b9a3a76" providerId="LiveId" clId="{6C13CF46-86F2-4509-A0CD-1F7D4A032CA2}" dt="2020-11-02T01:08:58.278" v="25351" actId="22"/>
        <pc:sldMkLst>
          <pc:docMk/>
          <pc:sldMk cId="2506472674" sldId="360"/>
        </pc:sldMkLst>
        <pc:spChg chg="add mod">
          <ac:chgData name="소 민환" userId="367441008b9a3a76" providerId="LiveId" clId="{6C13CF46-86F2-4509-A0CD-1F7D4A032CA2}" dt="2020-10-21T10:08:38.286" v="8709" actId="208"/>
          <ac:spMkLst>
            <pc:docMk/>
            <pc:sldMk cId="2506472674" sldId="360"/>
            <ac:spMk id="3" creationId="{8E56D853-5594-4C5D-9995-E23889B626B2}"/>
          </ac:spMkLst>
        </pc:spChg>
        <pc:spChg chg="add mod">
          <ac:chgData name="소 민환" userId="367441008b9a3a76" providerId="LiveId" clId="{6C13CF46-86F2-4509-A0CD-1F7D4A032CA2}" dt="2020-10-21T10:08:48.388" v="8713" actId="1076"/>
          <ac:spMkLst>
            <pc:docMk/>
            <pc:sldMk cId="2506472674" sldId="360"/>
            <ac:spMk id="4" creationId="{4F2CD748-08A7-4F03-80FF-E76A4855FFAF}"/>
          </ac:spMkLst>
        </pc:spChg>
        <pc:spChg chg="add mod">
          <ac:chgData name="소 민환" userId="367441008b9a3a76" providerId="LiveId" clId="{6C13CF46-86F2-4509-A0CD-1F7D4A032CA2}" dt="2020-10-21T10:09:00.151" v="8716" actId="14100"/>
          <ac:spMkLst>
            <pc:docMk/>
            <pc:sldMk cId="2506472674" sldId="360"/>
            <ac:spMk id="5" creationId="{F2F9D6C6-D765-4ABC-92E9-4F84C4E2DA81}"/>
          </ac:spMkLst>
        </pc:spChg>
        <pc:spChg chg="add">
          <ac:chgData name="소 민환" userId="367441008b9a3a76" providerId="LiveId" clId="{6C13CF46-86F2-4509-A0CD-1F7D4A032CA2}" dt="2020-11-02T01:08:58.278" v="25351" actId="22"/>
          <ac:spMkLst>
            <pc:docMk/>
            <pc:sldMk cId="2506472674" sldId="360"/>
            <ac:spMk id="7" creationId="{996BB5A1-E439-497A-8F45-BD0E821DCCB7}"/>
          </ac:spMkLst>
        </pc:spChg>
        <pc:spChg chg="add mod">
          <ac:chgData name="소 민환" userId="367441008b9a3a76" providerId="LiveId" clId="{6C13CF46-86F2-4509-A0CD-1F7D4A032CA2}" dt="2020-10-21T10:12:40.145" v="8908" actId="255"/>
          <ac:spMkLst>
            <pc:docMk/>
            <pc:sldMk cId="2506472674" sldId="360"/>
            <ac:spMk id="16" creationId="{5ACCDAEB-6A5C-4EF1-B279-55527961143D}"/>
          </ac:spMkLst>
        </pc:spChg>
        <pc:spChg chg="add mod">
          <ac:chgData name="소 민환" userId="367441008b9a3a76" providerId="LiveId" clId="{6C13CF46-86F2-4509-A0CD-1F7D4A032CA2}" dt="2020-10-21T10:12:35.870" v="8907" actId="255"/>
          <ac:spMkLst>
            <pc:docMk/>
            <pc:sldMk cId="2506472674" sldId="360"/>
            <ac:spMk id="18" creationId="{B7A64EED-9200-4B2D-A8B8-B7A7F6DC40D6}"/>
          </ac:spMkLst>
        </pc:spChg>
        <pc:spChg chg="add mod">
          <ac:chgData name="소 민환" userId="367441008b9a3a76" providerId="LiveId" clId="{6C13CF46-86F2-4509-A0CD-1F7D4A032CA2}" dt="2020-11-02T01:06:13.032" v="25261" actId="20577"/>
          <ac:spMkLst>
            <pc:docMk/>
            <pc:sldMk cId="2506472674" sldId="360"/>
            <ac:spMk id="20" creationId="{94D9A7A1-DF4E-438B-9956-1130F64882D8}"/>
          </ac:spMkLst>
        </pc:spChg>
        <pc:cxnChg chg="add mod">
          <ac:chgData name="소 민환" userId="367441008b9a3a76" providerId="LiveId" clId="{6C13CF46-86F2-4509-A0CD-1F7D4A032CA2}" dt="2020-10-21T10:11:11.940" v="8718" actId="208"/>
          <ac:cxnSpMkLst>
            <pc:docMk/>
            <pc:sldMk cId="2506472674" sldId="360"/>
            <ac:cxnSpMk id="11" creationId="{875A0621-0056-498C-8C3F-96B408D98A7A}"/>
          </ac:cxnSpMkLst>
        </pc:cxnChg>
        <pc:cxnChg chg="add mod">
          <ac:chgData name="소 민환" userId="367441008b9a3a76" providerId="LiveId" clId="{6C13CF46-86F2-4509-A0CD-1F7D4A032CA2}" dt="2020-10-21T10:11:17.177" v="8720" actId="1076"/>
          <ac:cxnSpMkLst>
            <pc:docMk/>
            <pc:sldMk cId="2506472674" sldId="360"/>
            <ac:cxnSpMk id="13" creationId="{D93425A3-7E32-425D-9AA9-3697BA52E63F}"/>
          </ac:cxnSpMkLst>
        </pc:cxnChg>
        <pc:cxnChg chg="add mod">
          <ac:chgData name="소 민환" userId="367441008b9a3a76" providerId="LiveId" clId="{6C13CF46-86F2-4509-A0CD-1F7D4A032CA2}" dt="2020-10-21T10:11:23.021" v="8724" actId="1076"/>
          <ac:cxnSpMkLst>
            <pc:docMk/>
            <pc:sldMk cId="2506472674" sldId="360"/>
            <ac:cxnSpMk id="15" creationId="{D7318AE9-5EA2-42D7-B75F-B1BB6552CF53}"/>
          </ac:cxnSpMkLst>
        </pc:cxnChg>
      </pc:sldChg>
      <pc:sldChg chg="addSp delSp modSp add mod">
        <pc:chgData name="소 민환" userId="367441008b9a3a76" providerId="LiveId" clId="{6C13CF46-86F2-4509-A0CD-1F7D4A032CA2}" dt="2020-11-02T14:36:58.885" v="33797" actId="14100"/>
        <pc:sldMkLst>
          <pc:docMk/>
          <pc:sldMk cId="1072931877" sldId="361"/>
        </pc:sldMkLst>
        <pc:spChg chg="add mod">
          <ac:chgData name="소 민환" userId="367441008b9a3a76" providerId="LiveId" clId="{6C13CF46-86F2-4509-A0CD-1F7D4A032CA2}" dt="2020-10-21T14:31:56.002" v="9064" actId="208"/>
          <ac:spMkLst>
            <pc:docMk/>
            <pc:sldMk cId="1072931877" sldId="361"/>
            <ac:spMk id="3" creationId="{CF76FA92-BD46-46B6-A074-EA3F7AB2868E}"/>
          </ac:spMkLst>
        </pc:spChg>
        <pc:spChg chg="add">
          <ac:chgData name="소 민환" userId="367441008b9a3a76" providerId="LiveId" clId="{6C13CF46-86F2-4509-A0CD-1F7D4A032CA2}" dt="2020-11-02T01:09:00.225" v="25353" actId="22"/>
          <ac:spMkLst>
            <pc:docMk/>
            <pc:sldMk cId="1072931877" sldId="361"/>
            <ac:spMk id="4" creationId="{483B240A-C8E2-43FB-87DD-3A3DC7BDFC35}"/>
          </ac:spMkLst>
        </pc:spChg>
        <pc:spChg chg="add mod">
          <ac:chgData name="소 민환" userId="367441008b9a3a76" providerId="LiveId" clId="{6C13CF46-86F2-4509-A0CD-1F7D4A032CA2}" dt="2020-11-02T08:24:46.474" v="29096" actId="20577"/>
          <ac:spMkLst>
            <pc:docMk/>
            <pc:sldMk cId="1072931877" sldId="361"/>
            <ac:spMk id="6" creationId="{CB13B534-E3D6-4CB1-8114-BA4E4EC7BC2D}"/>
          </ac:spMkLst>
        </pc:spChg>
        <pc:spChg chg="add mod">
          <ac:chgData name="소 민환" userId="367441008b9a3a76" providerId="LiveId" clId="{6C13CF46-86F2-4509-A0CD-1F7D4A032CA2}" dt="2020-11-02T14:36:43.071" v="33769" actId="208"/>
          <ac:spMkLst>
            <pc:docMk/>
            <pc:sldMk cId="1072931877" sldId="361"/>
            <ac:spMk id="7" creationId="{96547119-75D4-4146-A20A-5E956B213C83}"/>
          </ac:spMkLst>
        </pc:spChg>
        <pc:spChg chg="add mod">
          <ac:chgData name="소 민환" userId="367441008b9a3a76" providerId="LiveId" clId="{6C13CF46-86F2-4509-A0CD-1F7D4A032CA2}" dt="2020-11-02T14:36:58.885" v="33797" actId="14100"/>
          <ac:spMkLst>
            <pc:docMk/>
            <pc:sldMk cId="1072931877" sldId="361"/>
            <ac:spMk id="10" creationId="{5C14F2B3-014C-44A7-867B-70B4D401AAB8}"/>
          </ac:spMkLst>
        </pc:spChg>
        <pc:spChg chg="mod">
          <ac:chgData name="소 민환" userId="367441008b9a3a76" providerId="LiveId" clId="{6C13CF46-86F2-4509-A0CD-1F7D4A032CA2}" dt="2020-10-21T14:40:30.352" v="9793"/>
          <ac:spMkLst>
            <pc:docMk/>
            <pc:sldMk cId="1072931877" sldId="361"/>
            <ac:spMk id="11" creationId="{498A71CA-E870-4693-89CA-DE86AFB64649}"/>
          </ac:spMkLst>
        </pc:spChg>
        <pc:grpChg chg="add del mod">
          <ac:chgData name="소 민환" userId="367441008b9a3a76" providerId="LiveId" clId="{6C13CF46-86F2-4509-A0CD-1F7D4A032CA2}" dt="2020-10-21T14:40:31.445" v="9794"/>
          <ac:grpSpMkLst>
            <pc:docMk/>
            <pc:sldMk cId="1072931877" sldId="361"/>
            <ac:grpSpMk id="9" creationId="{952E2827-68C8-4877-BA82-58F7BA717270}"/>
          </ac:grpSpMkLst>
        </pc:grpChg>
        <pc:grpChg chg="mod">
          <ac:chgData name="소 민환" userId="367441008b9a3a76" providerId="LiveId" clId="{6C13CF46-86F2-4509-A0CD-1F7D4A032CA2}" dt="2020-10-21T14:40:30.352" v="9793"/>
          <ac:grpSpMkLst>
            <pc:docMk/>
            <pc:sldMk cId="1072931877" sldId="361"/>
            <ac:grpSpMk id="10" creationId="{FFEE2697-4CA4-4297-B7B7-498A51A0EF30}"/>
          </ac:grpSpMkLst>
        </pc:grpChg>
        <pc:grpChg chg="mod">
          <ac:chgData name="소 민환" userId="367441008b9a3a76" providerId="LiveId" clId="{6C13CF46-86F2-4509-A0CD-1F7D4A032CA2}" dt="2020-10-21T14:40:30.352" v="9793"/>
          <ac:grpSpMkLst>
            <pc:docMk/>
            <pc:sldMk cId="1072931877" sldId="361"/>
            <ac:grpSpMk id="15" creationId="{1B06FC7E-52E6-48EE-9E66-1B1E95CA445D}"/>
          </ac:grpSpMkLst>
        </pc:grpChg>
        <pc:picChg chg="mod">
          <ac:chgData name="소 민환" userId="367441008b9a3a76" providerId="LiveId" clId="{6C13CF46-86F2-4509-A0CD-1F7D4A032CA2}" dt="2020-10-21T14:40:30.352" v="9793"/>
          <ac:picMkLst>
            <pc:docMk/>
            <pc:sldMk cId="1072931877" sldId="361"/>
            <ac:picMk id="12" creationId="{4653DC40-CB94-4889-B39F-5882E112F44D}"/>
          </ac:picMkLst>
        </pc:picChg>
        <pc:picChg chg="mod">
          <ac:chgData name="소 민환" userId="367441008b9a3a76" providerId="LiveId" clId="{6C13CF46-86F2-4509-A0CD-1F7D4A032CA2}" dt="2020-10-21T14:40:30.352" v="9793"/>
          <ac:picMkLst>
            <pc:docMk/>
            <pc:sldMk cId="1072931877" sldId="361"/>
            <ac:picMk id="13" creationId="{1F792E3E-97D3-44EF-8BAF-C5C7C9A579A6}"/>
          </ac:picMkLst>
        </pc:picChg>
        <pc:picChg chg="mod">
          <ac:chgData name="소 민환" userId="367441008b9a3a76" providerId="LiveId" clId="{6C13CF46-86F2-4509-A0CD-1F7D4A032CA2}" dt="2020-10-21T14:40:30.352" v="9793"/>
          <ac:picMkLst>
            <pc:docMk/>
            <pc:sldMk cId="1072931877" sldId="361"/>
            <ac:picMk id="14" creationId="{50A95A45-8DDF-47E5-AE55-0D14BCD40BA4}"/>
          </ac:picMkLst>
        </pc:picChg>
        <pc:picChg chg="mod">
          <ac:chgData name="소 민환" userId="367441008b9a3a76" providerId="LiveId" clId="{6C13CF46-86F2-4509-A0CD-1F7D4A032CA2}" dt="2020-10-21T14:40:30.352" v="9793"/>
          <ac:picMkLst>
            <pc:docMk/>
            <pc:sldMk cId="1072931877" sldId="361"/>
            <ac:picMk id="16" creationId="{64FD67BF-5C46-405D-9C8C-80124A690317}"/>
          </ac:picMkLst>
        </pc:picChg>
        <pc:picChg chg="mod">
          <ac:chgData name="소 민환" userId="367441008b9a3a76" providerId="LiveId" clId="{6C13CF46-86F2-4509-A0CD-1F7D4A032CA2}" dt="2020-10-21T14:40:30.352" v="9793"/>
          <ac:picMkLst>
            <pc:docMk/>
            <pc:sldMk cId="1072931877" sldId="361"/>
            <ac:picMk id="17" creationId="{D9BCE3BF-08E2-4AE7-9C2A-725E9F56BDF3}"/>
          </ac:picMkLst>
        </pc:picChg>
        <pc:picChg chg="mod">
          <ac:chgData name="소 민환" userId="367441008b9a3a76" providerId="LiveId" clId="{6C13CF46-86F2-4509-A0CD-1F7D4A032CA2}" dt="2020-10-21T14:40:30.352" v="9793"/>
          <ac:picMkLst>
            <pc:docMk/>
            <pc:sldMk cId="1072931877" sldId="361"/>
            <ac:picMk id="18" creationId="{71FC7332-CF2C-4A57-BA00-F0108C5513CF}"/>
          </ac:picMkLst>
        </pc:picChg>
        <pc:picChg chg="mod">
          <ac:chgData name="소 민환" userId="367441008b9a3a76" providerId="LiveId" clId="{6C13CF46-86F2-4509-A0CD-1F7D4A032CA2}" dt="2020-10-21T14:40:30.352" v="9793"/>
          <ac:picMkLst>
            <pc:docMk/>
            <pc:sldMk cId="1072931877" sldId="361"/>
            <ac:picMk id="19" creationId="{AA6AD564-0719-494B-AB6C-A757372FE2B6}"/>
          </ac:picMkLst>
        </pc:picChg>
        <pc:picChg chg="mod">
          <ac:chgData name="소 민환" userId="367441008b9a3a76" providerId="LiveId" clId="{6C13CF46-86F2-4509-A0CD-1F7D4A032CA2}" dt="2020-10-21T14:40:30.352" v="9793"/>
          <ac:picMkLst>
            <pc:docMk/>
            <pc:sldMk cId="1072931877" sldId="361"/>
            <ac:picMk id="20" creationId="{17C55E4D-9894-4414-8A04-5A43C9227425}"/>
          </ac:picMkLst>
        </pc:picChg>
        <pc:picChg chg="mod">
          <ac:chgData name="소 민환" userId="367441008b9a3a76" providerId="LiveId" clId="{6C13CF46-86F2-4509-A0CD-1F7D4A032CA2}" dt="2020-10-21T14:40:30.352" v="9793"/>
          <ac:picMkLst>
            <pc:docMk/>
            <pc:sldMk cId="1072931877" sldId="361"/>
            <ac:picMk id="21" creationId="{7CA23429-D5AB-4157-AFF5-887F4413068C}"/>
          </ac:picMkLst>
        </pc:picChg>
        <pc:picChg chg="mod">
          <ac:chgData name="소 민환" userId="367441008b9a3a76" providerId="LiveId" clId="{6C13CF46-86F2-4509-A0CD-1F7D4A032CA2}" dt="2020-10-21T14:40:30.352" v="9793"/>
          <ac:picMkLst>
            <pc:docMk/>
            <pc:sldMk cId="1072931877" sldId="361"/>
            <ac:picMk id="22" creationId="{E0E59DC3-2631-4419-943A-5F56DC78C885}"/>
          </ac:picMkLst>
        </pc:picChg>
        <pc:picChg chg="mod">
          <ac:chgData name="소 민환" userId="367441008b9a3a76" providerId="LiveId" clId="{6C13CF46-86F2-4509-A0CD-1F7D4A032CA2}" dt="2020-10-21T14:40:30.352" v="9793"/>
          <ac:picMkLst>
            <pc:docMk/>
            <pc:sldMk cId="1072931877" sldId="361"/>
            <ac:picMk id="23" creationId="{1B08646E-9450-4A97-9EF9-AC0C361F5356}"/>
          </ac:picMkLst>
        </pc:picChg>
        <pc:cxnChg chg="add mod">
          <ac:chgData name="소 민환" userId="367441008b9a3a76" providerId="LiveId" clId="{6C13CF46-86F2-4509-A0CD-1F7D4A032CA2}" dt="2020-10-21T14:32:10.969" v="9066" actId="208"/>
          <ac:cxnSpMkLst>
            <pc:docMk/>
            <pc:sldMk cId="1072931877" sldId="361"/>
            <ac:cxnSpMk id="5" creationId="{67194EC2-7074-460F-8F63-7B22724D2CBF}"/>
          </ac:cxnSpMkLst>
        </pc:cxnChg>
        <pc:cxnChg chg="add mod">
          <ac:chgData name="소 민환" userId="367441008b9a3a76" providerId="LiveId" clId="{6C13CF46-86F2-4509-A0CD-1F7D4A032CA2}" dt="2020-11-02T14:36:48.154" v="33771" actId="208"/>
          <ac:cxnSpMkLst>
            <pc:docMk/>
            <pc:sldMk cId="1072931877" sldId="361"/>
            <ac:cxnSpMk id="9" creationId="{58C5FEA7-AB04-4F30-B6E8-3640FFBBCF03}"/>
          </ac:cxnSpMkLst>
        </pc:cxnChg>
      </pc:sldChg>
      <pc:sldChg chg="addSp delSp modSp new mod addCm delCm modCm">
        <pc:chgData name="소 민환" userId="367441008b9a3a76" providerId="LiveId" clId="{6C13CF46-86F2-4509-A0CD-1F7D4A032CA2}" dt="2020-11-02T01:09:20.556" v="25357" actId="20577"/>
        <pc:sldMkLst>
          <pc:docMk/>
          <pc:sldMk cId="4060271548" sldId="362"/>
        </pc:sldMkLst>
        <pc:spChg chg="add mod">
          <ac:chgData name="소 민환" userId="367441008b9a3a76" providerId="LiveId" clId="{6C13CF46-86F2-4509-A0CD-1F7D4A032CA2}" dt="2020-11-02T01:09:20.556" v="25357" actId="20577"/>
          <ac:spMkLst>
            <pc:docMk/>
            <pc:sldMk cId="4060271548" sldId="362"/>
            <ac:spMk id="2" creationId="{447DD68D-C3CE-4AC3-9DAB-5BB252A02205}"/>
          </ac:spMkLst>
        </pc:spChg>
        <pc:spChg chg="mod">
          <ac:chgData name="소 민환" userId="367441008b9a3a76" providerId="LiveId" clId="{6C13CF46-86F2-4509-A0CD-1F7D4A032CA2}" dt="2020-10-21T14:40:35.403" v="9796"/>
          <ac:spMkLst>
            <pc:docMk/>
            <pc:sldMk cId="4060271548" sldId="362"/>
            <ac:spMk id="4" creationId="{D339CE67-861F-475B-AC68-18B8EAE13D7E}"/>
          </ac:spMkLst>
        </pc:spChg>
        <pc:spChg chg="add mod ord">
          <ac:chgData name="소 민환" userId="367441008b9a3a76" providerId="LiveId" clId="{6C13CF46-86F2-4509-A0CD-1F7D4A032CA2}" dt="2020-10-21T14:40:56.243" v="9806" actId="1076"/>
          <ac:spMkLst>
            <pc:docMk/>
            <pc:sldMk cId="4060271548" sldId="362"/>
            <ac:spMk id="18" creationId="{22DD3840-8335-4D7C-BAF3-0385CCCCF828}"/>
          </ac:spMkLst>
        </pc:spChg>
        <pc:spChg chg="add del">
          <ac:chgData name="소 민환" userId="367441008b9a3a76" providerId="LiveId" clId="{6C13CF46-86F2-4509-A0CD-1F7D4A032CA2}" dt="2020-10-21T14:41:04.070" v="9809" actId="478"/>
          <ac:spMkLst>
            <pc:docMk/>
            <pc:sldMk cId="4060271548" sldId="362"/>
            <ac:spMk id="20" creationId="{F1C94ECF-4F47-452C-98AE-A5171E33C058}"/>
          </ac:spMkLst>
        </pc:spChg>
        <pc:spChg chg="mod">
          <ac:chgData name="소 민환" userId="367441008b9a3a76" providerId="LiveId" clId="{6C13CF46-86F2-4509-A0CD-1F7D4A032CA2}" dt="2020-10-21T14:41:10.046" v="9811"/>
          <ac:spMkLst>
            <pc:docMk/>
            <pc:sldMk cId="4060271548" sldId="362"/>
            <ac:spMk id="23" creationId="{A5FF9A29-1F46-459F-BF08-63F438F88B8F}"/>
          </ac:spMkLst>
        </pc:spChg>
        <pc:spChg chg="add del mod">
          <ac:chgData name="소 민환" userId="367441008b9a3a76" providerId="LiveId" clId="{6C13CF46-86F2-4509-A0CD-1F7D4A032CA2}" dt="2020-10-21T14:41:12.759" v="9813" actId="478"/>
          <ac:spMkLst>
            <pc:docMk/>
            <pc:sldMk cId="4060271548" sldId="362"/>
            <ac:spMk id="36" creationId="{564DBCF8-CB13-48A4-A0CD-D96F688F97B9}"/>
          </ac:spMkLst>
        </pc:spChg>
        <pc:spChg chg="add del mod">
          <ac:chgData name="소 민환" userId="367441008b9a3a76" providerId="LiveId" clId="{6C13CF46-86F2-4509-A0CD-1F7D4A032CA2}" dt="2020-10-21T14:41:12.759" v="9813" actId="478"/>
          <ac:spMkLst>
            <pc:docMk/>
            <pc:sldMk cId="4060271548" sldId="362"/>
            <ac:spMk id="37" creationId="{845C5FD5-6696-4DA5-B3D4-63E1149B7341}"/>
          </ac:spMkLst>
        </pc:spChg>
        <pc:spChg chg="add del mod">
          <ac:chgData name="소 민환" userId="367441008b9a3a76" providerId="LiveId" clId="{6C13CF46-86F2-4509-A0CD-1F7D4A032CA2}" dt="2020-10-21T14:41:15.603" v="9815" actId="478"/>
          <ac:spMkLst>
            <pc:docMk/>
            <pc:sldMk cId="4060271548" sldId="362"/>
            <ac:spMk id="38" creationId="{BE610C2E-C915-450D-A7C1-33D5C1357F03}"/>
          </ac:spMkLst>
        </pc:spChg>
        <pc:spChg chg="add del mod">
          <ac:chgData name="소 민환" userId="367441008b9a3a76" providerId="LiveId" clId="{6C13CF46-86F2-4509-A0CD-1F7D4A032CA2}" dt="2020-10-21T14:41:14.291" v="9814" actId="478"/>
          <ac:spMkLst>
            <pc:docMk/>
            <pc:sldMk cId="4060271548" sldId="362"/>
            <ac:spMk id="40" creationId="{E540D8D7-A5D8-43C4-8B84-4B4EF722EA10}"/>
          </ac:spMkLst>
        </pc:spChg>
        <pc:spChg chg="add del mod">
          <ac:chgData name="소 민환" userId="367441008b9a3a76" providerId="LiveId" clId="{6C13CF46-86F2-4509-A0CD-1F7D4A032CA2}" dt="2020-10-21T14:41:20.706" v="9820" actId="478"/>
          <ac:spMkLst>
            <pc:docMk/>
            <pc:sldMk cId="4060271548" sldId="362"/>
            <ac:spMk id="41" creationId="{166A0D4F-CCB0-4682-AE45-DED851D9CFA4}"/>
          </ac:spMkLst>
        </pc:spChg>
        <pc:spChg chg="add del mod">
          <ac:chgData name="소 민환" userId="367441008b9a3a76" providerId="LiveId" clId="{6C13CF46-86F2-4509-A0CD-1F7D4A032CA2}" dt="2020-10-21T14:41:21.807" v="9821" actId="478"/>
          <ac:spMkLst>
            <pc:docMk/>
            <pc:sldMk cId="4060271548" sldId="362"/>
            <ac:spMk id="43" creationId="{BF6D75E3-DF77-4F65-AAE5-F18A46668FFC}"/>
          </ac:spMkLst>
        </pc:spChg>
        <pc:spChg chg="add del mod">
          <ac:chgData name="소 민환" userId="367441008b9a3a76" providerId="LiveId" clId="{6C13CF46-86F2-4509-A0CD-1F7D4A032CA2}" dt="2020-10-21T14:41:17.541" v="9817" actId="478"/>
          <ac:spMkLst>
            <pc:docMk/>
            <pc:sldMk cId="4060271548" sldId="362"/>
            <ac:spMk id="44" creationId="{EDFE18E7-E0B0-4173-8FA1-4EAFBA9341C2}"/>
          </ac:spMkLst>
        </pc:spChg>
        <pc:spChg chg="add del mod">
          <ac:chgData name="소 민환" userId="367441008b9a3a76" providerId="LiveId" clId="{6C13CF46-86F2-4509-A0CD-1F7D4A032CA2}" dt="2020-10-21T14:41:19.475" v="9819" actId="478"/>
          <ac:spMkLst>
            <pc:docMk/>
            <pc:sldMk cId="4060271548" sldId="362"/>
            <ac:spMk id="46" creationId="{BAFCA12B-86BD-4635-87D1-9875142B5A89}"/>
          </ac:spMkLst>
        </pc:spChg>
        <pc:grpChg chg="add del mod ord">
          <ac:chgData name="소 민환" userId="367441008b9a3a76" providerId="LiveId" clId="{6C13CF46-86F2-4509-A0CD-1F7D4A032CA2}" dt="2020-10-21T14:41:09.648" v="9810" actId="478"/>
          <ac:grpSpMkLst>
            <pc:docMk/>
            <pc:sldMk cId="4060271548" sldId="362"/>
            <ac:grpSpMk id="2" creationId="{432468CC-0C95-4BE9-AF0F-92E71D8F684F}"/>
          </ac:grpSpMkLst>
        </pc:grpChg>
        <pc:grpChg chg="mod">
          <ac:chgData name="소 민환" userId="367441008b9a3a76" providerId="LiveId" clId="{6C13CF46-86F2-4509-A0CD-1F7D4A032CA2}" dt="2020-10-21T14:40:35.403" v="9796"/>
          <ac:grpSpMkLst>
            <pc:docMk/>
            <pc:sldMk cId="4060271548" sldId="362"/>
            <ac:grpSpMk id="3" creationId="{CF71615E-0CAD-4CE9-989D-20866623E2CE}"/>
          </ac:grpSpMkLst>
        </pc:grpChg>
        <pc:grpChg chg="mod">
          <ac:chgData name="소 민환" userId="367441008b9a3a76" providerId="LiveId" clId="{6C13CF46-86F2-4509-A0CD-1F7D4A032CA2}" dt="2020-10-21T14:40:35.403" v="9796"/>
          <ac:grpSpMkLst>
            <pc:docMk/>
            <pc:sldMk cId="4060271548" sldId="362"/>
            <ac:grpSpMk id="8" creationId="{74834230-2C12-4B0B-BA48-A2364BC911C5}"/>
          </ac:grpSpMkLst>
        </pc:grpChg>
        <pc:grpChg chg="add del mod">
          <ac:chgData name="소 민환" userId="367441008b9a3a76" providerId="LiveId" clId="{6C13CF46-86F2-4509-A0CD-1F7D4A032CA2}" dt="2020-10-21T14:41:12.759" v="9813" actId="478"/>
          <ac:grpSpMkLst>
            <pc:docMk/>
            <pc:sldMk cId="4060271548" sldId="362"/>
            <ac:grpSpMk id="21" creationId="{7CB7817E-B12E-4C62-B249-C82326C52AF6}"/>
          </ac:grpSpMkLst>
        </pc:grpChg>
        <pc:grpChg chg="mod">
          <ac:chgData name="소 민환" userId="367441008b9a3a76" providerId="LiveId" clId="{6C13CF46-86F2-4509-A0CD-1F7D4A032CA2}" dt="2020-10-21T14:41:10.046" v="9811"/>
          <ac:grpSpMkLst>
            <pc:docMk/>
            <pc:sldMk cId="4060271548" sldId="362"/>
            <ac:grpSpMk id="22" creationId="{B50F0846-15D7-4AF8-BB88-7B3637C549F5}"/>
          </ac:grpSpMkLst>
        </pc:grpChg>
        <pc:grpChg chg="mod">
          <ac:chgData name="소 민환" userId="367441008b9a3a76" providerId="LiveId" clId="{6C13CF46-86F2-4509-A0CD-1F7D4A032CA2}" dt="2020-10-21T14:41:10.046" v="9811"/>
          <ac:grpSpMkLst>
            <pc:docMk/>
            <pc:sldMk cId="4060271548" sldId="362"/>
            <ac:grpSpMk id="27" creationId="{73429E50-5F18-4B10-819A-CA03F32F5D73}"/>
          </ac:grpSpMkLst>
        </pc:grpChg>
        <pc:picChg chg="mod">
          <ac:chgData name="소 민환" userId="367441008b9a3a76" providerId="LiveId" clId="{6C13CF46-86F2-4509-A0CD-1F7D4A032CA2}" dt="2020-10-21T14:40:35.403" v="9796"/>
          <ac:picMkLst>
            <pc:docMk/>
            <pc:sldMk cId="4060271548" sldId="362"/>
            <ac:picMk id="5" creationId="{4DA78D18-9831-4163-AFBC-C57F97ECD31F}"/>
          </ac:picMkLst>
        </pc:picChg>
        <pc:picChg chg="mod">
          <ac:chgData name="소 민환" userId="367441008b9a3a76" providerId="LiveId" clId="{6C13CF46-86F2-4509-A0CD-1F7D4A032CA2}" dt="2020-10-21T14:40:35.403" v="9796"/>
          <ac:picMkLst>
            <pc:docMk/>
            <pc:sldMk cId="4060271548" sldId="362"/>
            <ac:picMk id="6" creationId="{59BE403A-123F-472E-B2DA-D2541130001A}"/>
          </ac:picMkLst>
        </pc:picChg>
        <pc:picChg chg="mod">
          <ac:chgData name="소 민환" userId="367441008b9a3a76" providerId="LiveId" clId="{6C13CF46-86F2-4509-A0CD-1F7D4A032CA2}" dt="2020-10-21T14:40:35.403" v="9796"/>
          <ac:picMkLst>
            <pc:docMk/>
            <pc:sldMk cId="4060271548" sldId="362"/>
            <ac:picMk id="7" creationId="{7CD44E1B-2D98-4F35-9A95-943F2499427B}"/>
          </ac:picMkLst>
        </pc:picChg>
        <pc:picChg chg="mod">
          <ac:chgData name="소 민환" userId="367441008b9a3a76" providerId="LiveId" clId="{6C13CF46-86F2-4509-A0CD-1F7D4A032CA2}" dt="2020-10-21T14:40:35.403" v="9796"/>
          <ac:picMkLst>
            <pc:docMk/>
            <pc:sldMk cId="4060271548" sldId="362"/>
            <ac:picMk id="9" creationId="{FA1652FD-6BCB-4DFE-BDC2-AECA3F6392F9}"/>
          </ac:picMkLst>
        </pc:picChg>
        <pc:picChg chg="mod">
          <ac:chgData name="소 민환" userId="367441008b9a3a76" providerId="LiveId" clId="{6C13CF46-86F2-4509-A0CD-1F7D4A032CA2}" dt="2020-10-21T14:40:35.403" v="9796"/>
          <ac:picMkLst>
            <pc:docMk/>
            <pc:sldMk cId="4060271548" sldId="362"/>
            <ac:picMk id="10" creationId="{D50D43EB-C23A-41DF-9AB7-D2DE27A9984D}"/>
          </ac:picMkLst>
        </pc:picChg>
        <pc:picChg chg="mod">
          <ac:chgData name="소 민환" userId="367441008b9a3a76" providerId="LiveId" clId="{6C13CF46-86F2-4509-A0CD-1F7D4A032CA2}" dt="2020-10-21T14:40:35.403" v="9796"/>
          <ac:picMkLst>
            <pc:docMk/>
            <pc:sldMk cId="4060271548" sldId="362"/>
            <ac:picMk id="11" creationId="{41BC09EC-732C-4A8D-95A5-DA734248440D}"/>
          </ac:picMkLst>
        </pc:picChg>
        <pc:picChg chg="mod">
          <ac:chgData name="소 민환" userId="367441008b9a3a76" providerId="LiveId" clId="{6C13CF46-86F2-4509-A0CD-1F7D4A032CA2}" dt="2020-10-21T14:40:35.403" v="9796"/>
          <ac:picMkLst>
            <pc:docMk/>
            <pc:sldMk cId="4060271548" sldId="362"/>
            <ac:picMk id="12" creationId="{16459684-D24D-4545-81BC-332A39886C2F}"/>
          </ac:picMkLst>
        </pc:picChg>
        <pc:picChg chg="mod">
          <ac:chgData name="소 민환" userId="367441008b9a3a76" providerId="LiveId" clId="{6C13CF46-86F2-4509-A0CD-1F7D4A032CA2}" dt="2020-10-21T14:40:35.403" v="9796"/>
          <ac:picMkLst>
            <pc:docMk/>
            <pc:sldMk cId="4060271548" sldId="362"/>
            <ac:picMk id="13" creationId="{4C87C031-E22F-41D3-8679-ECABD8956913}"/>
          </ac:picMkLst>
        </pc:picChg>
        <pc:picChg chg="mod">
          <ac:chgData name="소 민환" userId="367441008b9a3a76" providerId="LiveId" clId="{6C13CF46-86F2-4509-A0CD-1F7D4A032CA2}" dt="2020-10-21T14:40:35.403" v="9796"/>
          <ac:picMkLst>
            <pc:docMk/>
            <pc:sldMk cId="4060271548" sldId="362"/>
            <ac:picMk id="14" creationId="{3A72B86A-25CE-49A4-896A-5FF21601AF6D}"/>
          </ac:picMkLst>
        </pc:picChg>
        <pc:picChg chg="mod">
          <ac:chgData name="소 민환" userId="367441008b9a3a76" providerId="LiveId" clId="{6C13CF46-86F2-4509-A0CD-1F7D4A032CA2}" dt="2020-10-21T14:40:35.403" v="9796"/>
          <ac:picMkLst>
            <pc:docMk/>
            <pc:sldMk cId="4060271548" sldId="362"/>
            <ac:picMk id="15" creationId="{92DA4DAA-639B-43AB-9A37-97CCFC23EB1A}"/>
          </ac:picMkLst>
        </pc:picChg>
        <pc:picChg chg="mod">
          <ac:chgData name="소 민환" userId="367441008b9a3a76" providerId="LiveId" clId="{6C13CF46-86F2-4509-A0CD-1F7D4A032CA2}" dt="2020-10-21T14:40:35.403" v="9796"/>
          <ac:picMkLst>
            <pc:docMk/>
            <pc:sldMk cId="4060271548" sldId="362"/>
            <ac:picMk id="16" creationId="{86BF1C54-8B5A-4F8E-B350-1ABF60C3F319}"/>
          </ac:picMkLst>
        </pc:picChg>
        <pc:picChg chg="mod">
          <ac:chgData name="소 민환" userId="367441008b9a3a76" providerId="LiveId" clId="{6C13CF46-86F2-4509-A0CD-1F7D4A032CA2}" dt="2020-10-21T14:41:10.046" v="9811"/>
          <ac:picMkLst>
            <pc:docMk/>
            <pc:sldMk cId="4060271548" sldId="362"/>
            <ac:picMk id="24" creationId="{5DA42165-8496-4C66-9112-0788B72CB0ED}"/>
          </ac:picMkLst>
        </pc:picChg>
        <pc:picChg chg="mod">
          <ac:chgData name="소 민환" userId="367441008b9a3a76" providerId="LiveId" clId="{6C13CF46-86F2-4509-A0CD-1F7D4A032CA2}" dt="2020-10-21T14:41:10.046" v="9811"/>
          <ac:picMkLst>
            <pc:docMk/>
            <pc:sldMk cId="4060271548" sldId="362"/>
            <ac:picMk id="25" creationId="{5E030D71-3EF4-4ACC-871F-0FB1494AE72B}"/>
          </ac:picMkLst>
        </pc:picChg>
        <pc:picChg chg="mod">
          <ac:chgData name="소 민환" userId="367441008b9a3a76" providerId="LiveId" clId="{6C13CF46-86F2-4509-A0CD-1F7D4A032CA2}" dt="2020-10-21T14:41:10.046" v="9811"/>
          <ac:picMkLst>
            <pc:docMk/>
            <pc:sldMk cId="4060271548" sldId="362"/>
            <ac:picMk id="26" creationId="{7F9219E1-99AF-4A07-B235-F24198A51EA6}"/>
          </ac:picMkLst>
        </pc:picChg>
        <pc:picChg chg="mod">
          <ac:chgData name="소 민환" userId="367441008b9a3a76" providerId="LiveId" clId="{6C13CF46-86F2-4509-A0CD-1F7D4A032CA2}" dt="2020-10-21T14:41:10.046" v="9811"/>
          <ac:picMkLst>
            <pc:docMk/>
            <pc:sldMk cId="4060271548" sldId="362"/>
            <ac:picMk id="28" creationId="{505082E5-82FF-4BD0-AB11-C766F08F341F}"/>
          </ac:picMkLst>
        </pc:picChg>
        <pc:picChg chg="mod">
          <ac:chgData name="소 민환" userId="367441008b9a3a76" providerId="LiveId" clId="{6C13CF46-86F2-4509-A0CD-1F7D4A032CA2}" dt="2020-10-21T14:41:10.046" v="9811"/>
          <ac:picMkLst>
            <pc:docMk/>
            <pc:sldMk cId="4060271548" sldId="362"/>
            <ac:picMk id="29" creationId="{39286B74-522C-4251-8B79-70688F9EC64E}"/>
          </ac:picMkLst>
        </pc:picChg>
        <pc:picChg chg="mod">
          <ac:chgData name="소 민환" userId="367441008b9a3a76" providerId="LiveId" clId="{6C13CF46-86F2-4509-A0CD-1F7D4A032CA2}" dt="2020-10-21T14:41:10.046" v="9811"/>
          <ac:picMkLst>
            <pc:docMk/>
            <pc:sldMk cId="4060271548" sldId="362"/>
            <ac:picMk id="30" creationId="{5D4FED3E-4361-44D1-9D50-2039B070B401}"/>
          </ac:picMkLst>
        </pc:picChg>
        <pc:picChg chg="mod">
          <ac:chgData name="소 민환" userId="367441008b9a3a76" providerId="LiveId" clId="{6C13CF46-86F2-4509-A0CD-1F7D4A032CA2}" dt="2020-10-21T14:41:10.046" v="9811"/>
          <ac:picMkLst>
            <pc:docMk/>
            <pc:sldMk cId="4060271548" sldId="362"/>
            <ac:picMk id="31" creationId="{9A4B4876-A73F-4D58-82DD-6369F79BD98F}"/>
          </ac:picMkLst>
        </pc:picChg>
        <pc:picChg chg="mod">
          <ac:chgData name="소 민환" userId="367441008b9a3a76" providerId="LiveId" clId="{6C13CF46-86F2-4509-A0CD-1F7D4A032CA2}" dt="2020-10-21T14:41:10.046" v="9811"/>
          <ac:picMkLst>
            <pc:docMk/>
            <pc:sldMk cId="4060271548" sldId="362"/>
            <ac:picMk id="32" creationId="{C87A51F8-0F06-439C-8BA2-6FEC9967EF04}"/>
          </ac:picMkLst>
        </pc:picChg>
        <pc:picChg chg="mod">
          <ac:chgData name="소 민환" userId="367441008b9a3a76" providerId="LiveId" clId="{6C13CF46-86F2-4509-A0CD-1F7D4A032CA2}" dt="2020-10-21T14:41:10.046" v="9811"/>
          <ac:picMkLst>
            <pc:docMk/>
            <pc:sldMk cId="4060271548" sldId="362"/>
            <ac:picMk id="33" creationId="{2F5F96F3-77F4-434E-9B9E-AFB3B91730BF}"/>
          </ac:picMkLst>
        </pc:picChg>
        <pc:picChg chg="mod">
          <ac:chgData name="소 민환" userId="367441008b9a3a76" providerId="LiveId" clId="{6C13CF46-86F2-4509-A0CD-1F7D4A032CA2}" dt="2020-10-21T14:41:10.046" v="9811"/>
          <ac:picMkLst>
            <pc:docMk/>
            <pc:sldMk cId="4060271548" sldId="362"/>
            <ac:picMk id="34" creationId="{DED771FE-5F03-434A-8443-2F73AEF34B02}"/>
          </ac:picMkLst>
        </pc:picChg>
        <pc:picChg chg="mod">
          <ac:chgData name="소 민환" userId="367441008b9a3a76" providerId="LiveId" clId="{6C13CF46-86F2-4509-A0CD-1F7D4A032CA2}" dt="2020-10-21T14:41:10.046" v="9811"/>
          <ac:picMkLst>
            <pc:docMk/>
            <pc:sldMk cId="4060271548" sldId="362"/>
            <ac:picMk id="35" creationId="{5F0B0F94-CA28-4ED0-BE85-CB61BC62DB43}"/>
          </ac:picMkLst>
        </pc:picChg>
        <pc:cxnChg chg="add del mod">
          <ac:chgData name="소 민환" userId="367441008b9a3a76" providerId="LiveId" clId="{6C13CF46-86F2-4509-A0CD-1F7D4A032CA2}" dt="2020-10-21T14:41:16.466" v="9816" actId="478"/>
          <ac:cxnSpMkLst>
            <pc:docMk/>
            <pc:sldMk cId="4060271548" sldId="362"/>
            <ac:cxnSpMk id="39" creationId="{D6C3D063-664B-477F-B714-FD75D3F5C03E}"/>
          </ac:cxnSpMkLst>
        </pc:cxnChg>
        <pc:cxnChg chg="add del mod">
          <ac:chgData name="소 민환" userId="367441008b9a3a76" providerId="LiveId" clId="{6C13CF46-86F2-4509-A0CD-1F7D4A032CA2}" dt="2020-11-02T01:07:16.627" v="25282" actId="478"/>
          <ac:cxnSpMkLst>
            <pc:docMk/>
            <pc:sldMk cId="4060271548" sldId="362"/>
            <ac:cxnSpMk id="42" creationId="{7C10FEB6-8871-443D-9393-FE99709B59B6}"/>
          </ac:cxnSpMkLst>
        </pc:cxnChg>
        <pc:cxnChg chg="add del mod">
          <ac:chgData name="소 민환" userId="367441008b9a3a76" providerId="LiveId" clId="{6C13CF46-86F2-4509-A0CD-1F7D4A032CA2}" dt="2020-10-21T14:41:18.248" v="9818" actId="478"/>
          <ac:cxnSpMkLst>
            <pc:docMk/>
            <pc:sldMk cId="4060271548" sldId="362"/>
            <ac:cxnSpMk id="45" creationId="{47C3C62D-6434-4D78-AF5B-D60BB37F0811}"/>
          </ac:cxnSpMkLst>
        </pc:cxnChg>
      </pc:sldChg>
      <pc:sldChg chg="addSp modSp add mod">
        <pc:chgData name="소 민환" userId="367441008b9a3a76" providerId="LiveId" clId="{6C13CF46-86F2-4509-A0CD-1F7D4A032CA2}" dt="2020-11-02T01:09:24.968" v="25360" actId="22"/>
        <pc:sldMkLst>
          <pc:docMk/>
          <pc:sldMk cId="3693495521" sldId="363"/>
        </pc:sldMkLst>
        <pc:spChg chg="add mod">
          <ac:chgData name="소 민환" userId="367441008b9a3a76" providerId="LiveId" clId="{6C13CF46-86F2-4509-A0CD-1F7D4A032CA2}" dt="2020-10-21T14:42:29.157" v="9826" actId="1076"/>
          <ac:spMkLst>
            <pc:docMk/>
            <pc:sldMk cId="3693495521" sldId="363"/>
            <ac:spMk id="2" creationId="{4F5004AD-BD70-44C9-BB4E-375BF2AAD687}"/>
          </ac:spMkLst>
        </pc:spChg>
        <pc:spChg chg="add">
          <ac:chgData name="소 민환" userId="367441008b9a3a76" providerId="LiveId" clId="{6C13CF46-86F2-4509-A0CD-1F7D4A032CA2}" dt="2020-11-02T01:09:24.968" v="25360" actId="22"/>
          <ac:spMkLst>
            <pc:docMk/>
            <pc:sldMk cId="3693495521" sldId="363"/>
            <ac:spMk id="4" creationId="{9C7B24C0-0E4F-47CE-91FA-B8CDBF2EEDD9}"/>
          </ac:spMkLst>
        </pc:spChg>
        <pc:spChg chg="add mod">
          <ac:chgData name="소 민환" userId="367441008b9a3a76" providerId="LiveId" clId="{6C13CF46-86F2-4509-A0CD-1F7D4A032CA2}" dt="2020-10-21T14:42:54.407" v="9868" actId="207"/>
          <ac:spMkLst>
            <pc:docMk/>
            <pc:sldMk cId="3693495521" sldId="363"/>
            <ac:spMk id="8" creationId="{D7932AB9-0E46-4866-80BF-2A2194483A54}"/>
          </ac:spMkLst>
        </pc:spChg>
        <pc:spChg chg="add mod">
          <ac:chgData name="소 민환" userId="367441008b9a3a76" providerId="LiveId" clId="{6C13CF46-86F2-4509-A0CD-1F7D4A032CA2}" dt="2020-10-21T14:43:04.406" v="9870" actId="208"/>
          <ac:spMkLst>
            <pc:docMk/>
            <pc:sldMk cId="3693495521" sldId="363"/>
            <ac:spMk id="9" creationId="{17D6166C-9459-46E7-8483-3335DBE7E655}"/>
          </ac:spMkLst>
        </pc:spChg>
        <pc:spChg chg="add mod">
          <ac:chgData name="소 민환" userId="367441008b9a3a76" providerId="LiveId" clId="{6C13CF46-86F2-4509-A0CD-1F7D4A032CA2}" dt="2020-10-21T14:43:41.001" v="9901"/>
          <ac:spMkLst>
            <pc:docMk/>
            <pc:sldMk cId="3693495521" sldId="363"/>
            <ac:spMk id="13" creationId="{E3F73A5D-0DC9-4AD1-A780-6B2DEFAEC49F}"/>
          </ac:spMkLst>
        </pc:spChg>
        <pc:cxnChg chg="add mod">
          <ac:chgData name="소 민환" userId="367441008b9a3a76" providerId="LiveId" clId="{6C13CF46-86F2-4509-A0CD-1F7D4A032CA2}" dt="2020-10-21T14:42:35.649" v="9828" actId="208"/>
          <ac:cxnSpMkLst>
            <pc:docMk/>
            <pc:sldMk cId="3693495521" sldId="363"/>
            <ac:cxnSpMk id="7" creationId="{3CF3606B-B124-426E-BAF5-1CA808FCAE69}"/>
          </ac:cxnSpMkLst>
        </pc:cxnChg>
        <pc:cxnChg chg="add mod">
          <ac:chgData name="소 민환" userId="367441008b9a3a76" providerId="LiveId" clId="{6C13CF46-86F2-4509-A0CD-1F7D4A032CA2}" dt="2020-10-21T14:43:29.221" v="9872" actId="208"/>
          <ac:cxnSpMkLst>
            <pc:docMk/>
            <pc:sldMk cId="3693495521" sldId="363"/>
            <ac:cxnSpMk id="11" creationId="{ACDCF471-0106-41D2-90E7-482306DAEC04}"/>
          </ac:cxnSpMkLst>
        </pc:cxnChg>
      </pc:sldChg>
      <pc:sldChg chg="addSp modSp add mod">
        <pc:chgData name="소 민환" userId="367441008b9a3a76" providerId="LiveId" clId="{6C13CF46-86F2-4509-A0CD-1F7D4A032CA2}" dt="2020-11-02T01:09:27.245" v="25362" actId="22"/>
        <pc:sldMkLst>
          <pc:docMk/>
          <pc:sldMk cId="1879318259" sldId="364"/>
        </pc:sldMkLst>
        <pc:spChg chg="add mod">
          <ac:chgData name="소 민환" userId="367441008b9a3a76" providerId="LiveId" clId="{6C13CF46-86F2-4509-A0CD-1F7D4A032CA2}" dt="2020-10-21T14:44:31.994" v="9904" actId="208"/>
          <ac:spMkLst>
            <pc:docMk/>
            <pc:sldMk cId="1879318259" sldId="364"/>
            <ac:spMk id="5" creationId="{0D303011-667A-4CC1-8FB2-327F8B420C0C}"/>
          </ac:spMkLst>
        </pc:spChg>
        <pc:spChg chg="add">
          <ac:chgData name="소 민환" userId="367441008b9a3a76" providerId="LiveId" clId="{6C13CF46-86F2-4509-A0CD-1F7D4A032CA2}" dt="2020-11-02T01:09:27.245" v="25362" actId="22"/>
          <ac:spMkLst>
            <pc:docMk/>
            <pc:sldMk cId="1879318259" sldId="364"/>
            <ac:spMk id="6" creationId="{2AD1DC84-799C-4770-BB44-5421BA4060E0}"/>
          </ac:spMkLst>
        </pc:spChg>
        <pc:spChg chg="add mod">
          <ac:chgData name="소 민환" userId="367441008b9a3a76" providerId="LiveId" clId="{6C13CF46-86F2-4509-A0CD-1F7D4A032CA2}" dt="2020-10-21T14:45:08.798" v="10002" actId="207"/>
          <ac:spMkLst>
            <pc:docMk/>
            <pc:sldMk cId="1879318259" sldId="364"/>
            <ac:spMk id="8" creationId="{09C79432-C4DC-460D-98E1-4C1A4F7DD059}"/>
          </ac:spMkLst>
        </pc:spChg>
        <pc:spChg chg="add mod">
          <ac:chgData name="소 민환" userId="367441008b9a3a76" providerId="LiveId" clId="{6C13CF46-86F2-4509-A0CD-1F7D4A032CA2}" dt="2020-10-21T14:45:51.101" v="10005" actId="1076"/>
          <ac:spMkLst>
            <pc:docMk/>
            <pc:sldMk cId="1879318259" sldId="364"/>
            <ac:spMk id="9" creationId="{B128F72B-D5B9-4C84-A4DA-DAA91DEB31CF}"/>
          </ac:spMkLst>
        </pc:spChg>
        <pc:spChg chg="add mod">
          <ac:chgData name="소 민환" userId="367441008b9a3a76" providerId="LiveId" clId="{6C13CF46-86F2-4509-A0CD-1F7D4A032CA2}" dt="2020-10-21T14:46:06.874" v="10055" actId="1076"/>
          <ac:spMkLst>
            <pc:docMk/>
            <pc:sldMk cId="1879318259" sldId="364"/>
            <ac:spMk id="10" creationId="{EAFB42DF-7767-4B66-9370-73EB0667E77F}"/>
          </ac:spMkLst>
        </pc:spChg>
        <pc:cxnChg chg="add mod">
          <ac:chgData name="소 민환" userId="367441008b9a3a76" providerId="LiveId" clId="{6C13CF46-86F2-4509-A0CD-1F7D4A032CA2}" dt="2020-10-21T14:44:39.459" v="9906" actId="208"/>
          <ac:cxnSpMkLst>
            <pc:docMk/>
            <pc:sldMk cId="1879318259" sldId="364"/>
            <ac:cxnSpMk id="7" creationId="{CE59D328-B788-40A2-9E0B-602D86DA5651}"/>
          </ac:cxnSpMkLst>
        </pc:cxnChg>
        <pc:cxnChg chg="add mod">
          <ac:chgData name="소 민환" userId="367441008b9a3a76" providerId="LiveId" clId="{6C13CF46-86F2-4509-A0CD-1F7D4A032CA2}" dt="2020-10-21T14:45:55.822" v="10007" actId="1076"/>
          <ac:cxnSpMkLst>
            <pc:docMk/>
            <pc:sldMk cId="1879318259" sldId="364"/>
            <ac:cxnSpMk id="29" creationId="{19AAB2B7-7164-4205-BCFD-83450E9A6650}"/>
          </ac:cxnSpMkLst>
        </pc:cxnChg>
      </pc:sldChg>
      <pc:sldChg chg="addSp delSp modSp new mod">
        <pc:chgData name="소 민환" userId="367441008b9a3a76" providerId="LiveId" clId="{6C13CF46-86F2-4509-A0CD-1F7D4A032CA2}" dt="2020-11-02T01:09:28.073" v="25363" actId="22"/>
        <pc:sldMkLst>
          <pc:docMk/>
          <pc:sldMk cId="876102409" sldId="365"/>
        </pc:sldMkLst>
        <pc:spChg chg="add">
          <ac:chgData name="소 민환" userId="367441008b9a3a76" providerId="LiveId" clId="{6C13CF46-86F2-4509-A0CD-1F7D4A032CA2}" dt="2020-11-02T01:09:28.073" v="25363" actId="22"/>
          <ac:spMkLst>
            <pc:docMk/>
            <pc:sldMk cId="876102409" sldId="365"/>
            <ac:spMk id="2" creationId="{CDA4462A-E274-43C1-AFA9-F2D9BD92E429}"/>
          </ac:spMkLst>
        </pc:spChg>
        <pc:spChg chg="add mod">
          <ac:chgData name="소 민환" userId="367441008b9a3a76" providerId="LiveId" clId="{6C13CF46-86F2-4509-A0CD-1F7D4A032CA2}" dt="2020-10-21T14:48:34.264" v="10141"/>
          <ac:spMkLst>
            <pc:docMk/>
            <pc:sldMk cId="876102409" sldId="365"/>
            <ac:spMk id="5" creationId="{3C353D77-A373-464C-899E-77ED107203AF}"/>
          </ac:spMkLst>
        </pc:spChg>
        <pc:spChg chg="add del mod">
          <ac:chgData name="소 민환" userId="367441008b9a3a76" providerId="LiveId" clId="{6C13CF46-86F2-4509-A0CD-1F7D4A032CA2}" dt="2020-10-21T14:48:38.587" v="10143" actId="478"/>
          <ac:spMkLst>
            <pc:docMk/>
            <pc:sldMk cId="876102409" sldId="365"/>
            <ac:spMk id="6" creationId="{47F1A741-69A0-4CC3-8390-B53D75F3B6FA}"/>
          </ac:spMkLst>
        </pc:spChg>
        <pc:spChg chg="add del mod">
          <ac:chgData name="소 민환" userId="367441008b9a3a76" providerId="LiveId" clId="{6C13CF46-86F2-4509-A0CD-1F7D4A032CA2}" dt="2020-10-21T14:48:37.462" v="10142" actId="478"/>
          <ac:spMkLst>
            <pc:docMk/>
            <pc:sldMk cId="876102409" sldId="365"/>
            <ac:spMk id="8" creationId="{4B0BC43E-5B90-4BBB-8FA1-892CDC331DE5}"/>
          </ac:spMkLst>
        </pc:spChg>
        <pc:spChg chg="add del mod">
          <ac:chgData name="소 민환" userId="367441008b9a3a76" providerId="LiveId" clId="{6C13CF46-86F2-4509-A0CD-1F7D4A032CA2}" dt="2020-10-21T14:48:40.211" v="10145" actId="478"/>
          <ac:spMkLst>
            <pc:docMk/>
            <pc:sldMk cId="876102409" sldId="365"/>
            <ac:spMk id="9" creationId="{844050EB-2A10-40A8-A791-39C720DA2403}"/>
          </ac:spMkLst>
        </pc:spChg>
        <pc:spChg chg="add del mod">
          <ac:chgData name="소 민환" userId="367441008b9a3a76" providerId="LiveId" clId="{6C13CF46-86F2-4509-A0CD-1F7D4A032CA2}" dt="2020-10-21T14:48:41.799" v="10147" actId="478"/>
          <ac:spMkLst>
            <pc:docMk/>
            <pc:sldMk cId="876102409" sldId="365"/>
            <ac:spMk id="11" creationId="{C8C25AA7-34AF-40A8-9C80-74B4B980EE7D}"/>
          </ac:spMkLst>
        </pc:spChg>
        <pc:picChg chg="add del">
          <ac:chgData name="소 민환" userId="367441008b9a3a76" providerId="LiveId" clId="{6C13CF46-86F2-4509-A0CD-1F7D4A032CA2}" dt="2020-10-21T14:48:34.098" v="10140" actId="478"/>
          <ac:picMkLst>
            <pc:docMk/>
            <pc:sldMk cId="876102409" sldId="365"/>
            <ac:picMk id="3" creationId="{83DD3D6C-21C3-4A8D-98D0-93BB6A726A3A}"/>
          </ac:picMkLst>
        </pc:picChg>
        <pc:picChg chg="add mod">
          <ac:chgData name="소 민환" userId="367441008b9a3a76" providerId="LiveId" clId="{6C13CF46-86F2-4509-A0CD-1F7D4A032CA2}" dt="2020-10-21T14:48:34.264" v="10141"/>
          <ac:picMkLst>
            <pc:docMk/>
            <pc:sldMk cId="876102409" sldId="365"/>
            <ac:picMk id="4" creationId="{40295EFB-0777-4FB9-BD00-99A476EE4046}"/>
          </ac:picMkLst>
        </pc:picChg>
        <pc:cxnChg chg="add del mod">
          <ac:chgData name="소 민환" userId="367441008b9a3a76" providerId="LiveId" clId="{6C13CF46-86F2-4509-A0CD-1F7D4A032CA2}" dt="2020-10-21T14:48:39.339" v="10144" actId="478"/>
          <ac:cxnSpMkLst>
            <pc:docMk/>
            <pc:sldMk cId="876102409" sldId="365"/>
            <ac:cxnSpMk id="7" creationId="{21563DA5-0357-402B-B77A-BC3F29EBCC3E}"/>
          </ac:cxnSpMkLst>
        </pc:cxnChg>
        <pc:cxnChg chg="add del mod">
          <ac:chgData name="소 민환" userId="367441008b9a3a76" providerId="LiveId" clId="{6C13CF46-86F2-4509-A0CD-1F7D4A032CA2}" dt="2020-10-21T14:48:41.034" v="10146" actId="478"/>
          <ac:cxnSpMkLst>
            <pc:docMk/>
            <pc:sldMk cId="876102409" sldId="365"/>
            <ac:cxnSpMk id="10" creationId="{9930E87E-9AD1-4BBC-B233-61D4FD912D60}"/>
          </ac:cxnSpMkLst>
        </pc:cxnChg>
      </pc:sldChg>
      <pc:sldChg chg="addSp modSp add mod">
        <pc:chgData name="소 민환" userId="367441008b9a3a76" providerId="LiveId" clId="{6C13CF46-86F2-4509-A0CD-1F7D4A032CA2}" dt="2020-11-02T01:09:36.174" v="25366" actId="22"/>
        <pc:sldMkLst>
          <pc:docMk/>
          <pc:sldMk cId="1147953499" sldId="366"/>
        </pc:sldMkLst>
        <pc:spChg chg="add mod">
          <ac:chgData name="소 민환" userId="367441008b9a3a76" providerId="LiveId" clId="{6C13CF46-86F2-4509-A0CD-1F7D4A032CA2}" dt="2020-10-21T14:49:20.211" v="10152" actId="1076"/>
          <ac:spMkLst>
            <pc:docMk/>
            <pc:sldMk cId="1147953499" sldId="366"/>
            <ac:spMk id="4" creationId="{53B89E51-5C70-4742-9EF1-B0A1FD3CB3A7}"/>
          </ac:spMkLst>
        </pc:spChg>
        <pc:spChg chg="add">
          <ac:chgData name="소 민환" userId="367441008b9a3a76" providerId="LiveId" clId="{6C13CF46-86F2-4509-A0CD-1F7D4A032CA2}" dt="2020-11-02T01:09:36.174" v="25366" actId="22"/>
          <ac:spMkLst>
            <pc:docMk/>
            <pc:sldMk cId="1147953499" sldId="366"/>
            <ac:spMk id="5" creationId="{B57B09E2-2FC3-4F82-A509-B538752C85C3}"/>
          </ac:spMkLst>
        </pc:spChg>
        <pc:spChg chg="add mod">
          <ac:chgData name="소 민환" userId="367441008b9a3a76" providerId="LiveId" clId="{6C13CF46-86F2-4509-A0CD-1F7D4A032CA2}" dt="2020-10-21T14:49:34.376" v="10177" actId="207"/>
          <ac:spMkLst>
            <pc:docMk/>
            <pc:sldMk cId="1147953499" sldId="366"/>
            <ac:spMk id="7" creationId="{6028B449-5144-45A5-85F7-3030EF47E5E0}"/>
          </ac:spMkLst>
        </pc:spChg>
        <pc:spChg chg="add mod">
          <ac:chgData name="소 민환" userId="367441008b9a3a76" providerId="LiveId" clId="{6C13CF46-86F2-4509-A0CD-1F7D4A032CA2}" dt="2020-10-21T14:49:49.586" v="10180" actId="14100"/>
          <ac:spMkLst>
            <pc:docMk/>
            <pc:sldMk cId="1147953499" sldId="366"/>
            <ac:spMk id="9" creationId="{AFA99934-2FEB-4E52-9E89-1B0D625C7DF3}"/>
          </ac:spMkLst>
        </pc:spChg>
        <pc:spChg chg="add mod">
          <ac:chgData name="소 민환" userId="367441008b9a3a76" providerId="LiveId" clId="{6C13CF46-86F2-4509-A0CD-1F7D4A032CA2}" dt="2020-10-21T14:50:03.802" v="10215" actId="14100"/>
          <ac:spMkLst>
            <pc:docMk/>
            <pc:sldMk cId="1147953499" sldId="366"/>
            <ac:spMk id="12" creationId="{1F361FCC-E823-4000-A9AB-58D6FCDEDD37}"/>
          </ac:spMkLst>
        </pc:spChg>
        <pc:spChg chg="add mod">
          <ac:chgData name="소 민환" userId="367441008b9a3a76" providerId="LiveId" clId="{6C13CF46-86F2-4509-A0CD-1F7D4A032CA2}" dt="2020-10-21T14:50:26.969" v="10217" actId="208"/>
          <ac:spMkLst>
            <pc:docMk/>
            <pc:sldMk cId="1147953499" sldId="366"/>
            <ac:spMk id="13" creationId="{7BEF6256-1696-4F28-8AF5-7E3D184EB2C5}"/>
          </ac:spMkLst>
        </pc:spChg>
        <pc:spChg chg="add mod">
          <ac:chgData name="소 민환" userId="367441008b9a3a76" providerId="LiveId" clId="{6C13CF46-86F2-4509-A0CD-1F7D4A032CA2}" dt="2020-10-21T14:50:50.541" v="10276" actId="14100"/>
          <ac:spMkLst>
            <pc:docMk/>
            <pc:sldMk cId="1147953499" sldId="366"/>
            <ac:spMk id="16" creationId="{6437B5F7-8BD9-4818-B1FC-0556F4D682DF}"/>
          </ac:spMkLst>
        </pc:spChg>
        <pc:cxnChg chg="add mod">
          <ac:chgData name="소 민환" userId="367441008b9a3a76" providerId="LiveId" clId="{6C13CF46-86F2-4509-A0CD-1F7D4A032CA2}" dt="2020-10-21T14:49:25.792" v="10154" actId="208"/>
          <ac:cxnSpMkLst>
            <pc:docMk/>
            <pc:sldMk cId="1147953499" sldId="366"/>
            <ac:cxnSpMk id="6" creationId="{65F4C609-9691-4BD1-98AA-80900B6BD270}"/>
          </ac:cxnSpMkLst>
        </pc:cxnChg>
        <pc:cxnChg chg="add mod">
          <ac:chgData name="소 민환" userId="367441008b9a3a76" providerId="LiveId" clId="{6C13CF46-86F2-4509-A0CD-1F7D4A032CA2}" dt="2020-10-21T14:49:54.063" v="10182" actId="1076"/>
          <ac:cxnSpMkLst>
            <pc:docMk/>
            <pc:sldMk cId="1147953499" sldId="366"/>
            <ac:cxnSpMk id="10" creationId="{07851CFE-D9AC-4150-84BB-5E9D9A435B8A}"/>
          </ac:cxnSpMkLst>
        </pc:cxnChg>
        <pc:cxnChg chg="add mod">
          <ac:chgData name="소 민환" userId="367441008b9a3a76" providerId="LiveId" clId="{6C13CF46-86F2-4509-A0CD-1F7D4A032CA2}" dt="2020-10-21T14:50:34.846" v="10219" actId="1076"/>
          <ac:cxnSpMkLst>
            <pc:docMk/>
            <pc:sldMk cId="1147953499" sldId="366"/>
            <ac:cxnSpMk id="14" creationId="{93B1E8FA-D82D-4747-8EBA-EE0D40BE577A}"/>
          </ac:cxnSpMkLst>
        </pc:cxnChg>
      </pc:sldChg>
      <pc:sldChg chg="addSp modSp add mod">
        <pc:chgData name="소 민환" userId="367441008b9a3a76" providerId="LiveId" clId="{6C13CF46-86F2-4509-A0CD-1F7D4A032CA2}" dt="2020-11-02T14:42:00.903" v="33826" actId="1076"/>
        <pc:sldMkLst>
          <pc:docMk/>
          <pc:sldMk cId="2219041987" sldId="367"/>
        </pc:sldMkLst>
        <pc:spChg chg="add mod">
          <ac:chgData name="소 민환" userId="367441008b9a3a76" providerId="LiveId" clId="{6C13CF46-86F2-4509-A0CD-1F7D4A032CA2}" dt="2020-10-23T14:36:25.077" v="10279" actId="208"/>
          <ac:spMkLst>
            <pc:docMk/>
            <pc:sldMk cId="2219041987" sldId="367"/>
            <ac:spMk id="2" creationId="{BB67E84B-F04D-45FB-AD89-93C95CFCFBAC}"/>
          </ac:spMkLst>
        </pc:spChg>
        <pc:spChg chg="add">
          <ac:chgData name="소 민환" userId="367441008b9a3a76" providerId="LiveId" clId="{6C13CF46-86F2-4509-A0CD-1F7D4A032CA2}" dt="2020-11-02T01:09:39.958" v="25368" actId="22"/>
          <ac:spMkLst>
            <pc:docMk/>
            <pc:sldMk cId="2219041987" sldId="367"/>
            <ac:spMk id="3" creationId="{95950145-A3BA-482B-BEAF-8DFE6D2F4DD3}"/>
          </ac:spMkLst>
        </pc:spChg>
        <pc:spChg chg="add mod">
          <ac:chgData name="소 민환" userId="367441008b9a3a76" providerId="LiveId" clId="{6C13CF46-86F2-4509-A0CD-1F7D4A032CA2}" dt="2020-11-02T01:11:06.547" v="25413"/>
          <ac:spMkLst>
            <pc:docMk/>
            <pc:sldMk cId="2219041987" sldId="367"/>
            <ac:spMk id="8" creationId="{9991B6C1-6338-4DAB-BCC7-A4FE3521D80A}"/>
          </ac:spMkLst>
        </pc:spChg>
        <pc:spChg chg="add mod">
          <ac:chgData name="소 민환" userId="367441008b9a3a76" providerId="LiveId" clId="{6C13CF46-86F2-4509-A0CD-1F7D4A032CA2}" dt="2020-11-02T14:41:36.363" v="33799" actId="208"/>
          <ac:spMkLst>
            <pc:docMk/>
            <pc:sldMk cId="2219041987" sldId="367"/>
            <ac:spMk id="10" creationId="{66D5ACAC-E0AC-47AB-84F1-6CF9DEC570DA}"/>
          </ac:spMkLst>
        </pc:spChg>
        <pc:spChg chg="add mod">
          <ac:chgData name="소 민환" userId="367441008b9a3a76" providerId="LiveId" clId="{6C13CF46-86F2-4509-A0CD-1F7D4A032CA2}" dt="2020-11-02T14:42:00.903" v="33826" actId="1076"/>
          <ac:spMkLst>
            <pc:docMk/>
            <pc:sldMk cId="2219041987" sldId="367"/>
            <ac:spMk id="16" creationId="{749D4E26-F552-4C7C-A180-2ECEBBA621BA}"/>
          </ac:spMkLst>
        </pc:spChg>
        <pc:cxnChg chg="add mod">
          <ac:chgData name="소 민환" userId="367441008b9a3a76" providerId="LiveId" clId="{6C13CF46-86F2-4509-A0CD-1F7D4A032CA2}" dt="2020-10-23T14:36:31.398" v="10281" actId="208"/>
          <ac:cxnSpMkLst>
            <pc:docMk/>
            <pc:sldMk cId="2219041987" sldId="367"/>
            <ac:cxnSpMk id="4" creationId="{2B07FFF5-01F1-4321-9AE2-28EB54DB32FC}"/>
          </ac:cxnSpMkLst>
        </pc:cxnChg>
        <pc:cxnChg chg="add mod">
          <ac:chgData name="소 민환" userId="367441008b9a3a76" providerId="LiveId" clId="{6C13CF46-86F2-4509-A0CD-1F7D4A032CA2}" dt="2020-11-02T14:41:48.525" v="33801" actId="208"/>
          <ac:cxnSpMkLst>
            <pc:docMk/>
            <pc:sldMk cId="2219041987" sldId="367"/>
            <ac:cxnSpMk id="14" creationId="{1378AE56-5037-4644-A32A-F5776CD6A5C9}"/>
          </ac:cxnSpMkLst>
        </pc:cxnChg>
      </pc:sldChg>
      <pc:sldChg chg="new del">
        <pc:chgData name="소 민환" userId="367441008b9a3a76" providerId="LiveId" clId="{6C13CF46-86F2-4509-A0CD-1F7D4A032CA2}" dt="2020-10-23T14:38:44.998" v="10623" actId="47"/>
        <pc:sldMkLst>
          <pc:docMk/>
          <pc:sldMk cId="807521257" sldId="368"/>
        </pc:sldMkLst>
      </pc:sldChg>
      <pc:sldChg chg="addSp modSp add mod">
        <pc:chgData name="소 민환" userId="367441008b9a3a76" providerId="LiveId" clId="{6C13CF46-86F2-4509-A0CD-1F7D4A032CA2}" dt="2020-11-01T15:58:07.519" v="25069" actId="20577"/>
        <pc:sldMkLst>
          <pc:docMk/>
          <pc:sldMk cId="1184802191" sldId="369"/>
        </pc:sldMkLst>
        <pc:spChg chg="add mod">
          <ac:chgData name="소 민환" userId="367441008b9a3a76" providerId="LiveId" clId="{6C13CF46-86F2-4509-A0CD-1F7D4A032CA2}" dt="2020-10-23T14:38:54.202" v="10625" actId="208"/>
          <ac:spMkLst>
            <pc:docMk/>
            <pc:sldMk cId="1184802191" sldId="369"/>
            <ac:spMk id="4" creationId="{58AF9080-5FDD-4864-ABBE-7BCB890700E4}"/>
          </ac:spMkLst>
        </pc:spChg>
        <pc:spChg chg="add mod">
          <ac:chgData name="소 민환" userId="367441008b9a3a76" providerId="LiveId" clId="{6C13CF46-86F2-4509-A0CD-1F7D4A032CA2}" dt="2020-11-01T15:58:07.519" v="25069" actId="20577"/>
          <ac:spMkLst>
            <pc:docMk/>
            <pc:sldMk cId="1184802191" sldId="369"/>
            <ac:spMk id="8" creationId="{2E5183D2-3F5D-4925-A601-BC2318839E75}"/>
          </ac:spMkLst>
        </pc:spChg>
        <pc:cxnChg chg="add mod">
          <ac:chgData name="소 민환" userId="367441008b9a3a76" providerId="LiveId" clId="{6C13CF46-86F2-4509-A0CD-1F7D4A032CA2}" dt="2020-10-23T14:38:59.763" v="10627" actId="208"/>
          <ac:cxnSpMkLst>
            <pc:docMk/>
            <pc:sldMk cId="1184802191" sldId="369"/>
            <ac:cxnSpMk id="7" creationId="{8028CE8B-814A-4552-87C9-8097037460AC}"/>
          </ac:cxnSpMkLst>
        </pc:cxnChg>
      </pc:sldChg>
      <pc:sldChg chg="addSp delSp modSp add mod">
        <pc:chgData name="소 민환" userId="367441008b9a3a76" providerId="LiveId" clId="{6C13CF46-86F2-4509-A0CD-1F7D4A032CA2}" dt="2020-11-02T01:10:04.380" v="25390" actId="22"/>
        <pc:sldMkLst>
          <pc:docMk/>
          <pc:sldMk cId="3833457041" sldId="370"/>
        </pc:sldMkLst>
        <pc:spChg chg="add">
          <ac:chgData name="소 민환" userId="367441008b9a3a76" providerId="LiveId" clId="{6C13CF46-86F2-4509-A0CD-1F7D4A032CA2}" dt="2020-11-02T01:10:04.380" v="25390" actId="22"/>
          <ac:spMkLst>
            <pc:docMk/>
            <pc:sldMk cId="3833457041" sldId="370"/>
            <ac:spMk id="4" creationId="{65AC90BF-8684-4668-A95F-8EE8E768E544}"/>
          </ac:spMkLst>
        </pc:spChg>
        <pc:spChg chg="del">
          <ac:chgData name="소 민환" userId="367441008b9a3a76" providerId="LiveId" clId="{6C13CF46-86F2-4509-A0CD-1F7D4A032CA2}" dt="2020-10-23T14:43:19.244" v="11075" actId="478"/>
          <ac:spMkLst>
            <pc:docMk/>
            <pc:sldMk cId="3833457041" sldId="370"/>
            <ac:spMk id="5" creationId="{CDB48A9C-2CB1-4CE0-B4B6-7DE8CDA4E664}"/>
          </ac:spMkLst>
        </pc:spChg>
        <pc:spChg chg="add mod">
          <ac:chgData name="소 민환" userId="367441008b9a3a76" providerId="LiveId" clId="{6C13CF46-86F2-4509-A0CD-1F7D4A032CA2}" dt="2020-10-23T14:42:41.756" v="11032" actId="1076"/>
          <ac:spMkLst>
            <pc:docMk/>
            <pc:sldMk cId="3833457041" sldId="370"/>
            <ac:spMk id="6" creationId="{8B2C39A0-67D5-46B9-841F-68812A06333D}"/>
          </ac:spMkLst>
        </pc:spChg>
        <pc:spChg chg="add mod">
          <ac:chgData name="소 민환" userId="367441008b9a3a76" providerId="LiveId" clId="{6C13CF46-86F2-4509-A0CD-1F7D4A032CA2}" dt="2020-10-23T14:43:41.542" v="11083" actId="1076"/>
          <ac:spMkLst>
            <pc:docMk/>
            <pc:sldMk cId="3833457041" sldId="370"/>
            <ac:spMk id="8" creationId="{E3D9AC3A-8B52-4974-9A53-A8BA18FAEEB8}"/>
          </ac:spMkLst>
        </pc:spChg>
        <pc:spChg chg="add mod">
          <ac:chgData name="소 민환" userId="367441008b9a3a76" providerId="LiveId" clId="{6C13CF46-86F2-4509-A0CD-1F7D4A032CA2}" dt="2020-10-23T14:43:30.848" v="11079" actId="1076"/>
          <ac:spMkLst>
            <pc:docMk/>
            <pc:sldMk cId="3833457041" sldId="370"/>
            <ac:spMk id="11" creationId="{911E617F-877D-4C62-912B-DB460B26035F}"/>
          </ac:spMkLst>
        </pc:spChg>
        <pc:spChg chg="add mod">
          <ac:chgData name="소 민환" userId="367441008b9a3a76" providerId="LiveId" clId="{6C13CF46-86F2-4509-A0CD-1F7D4A032CA2}" dt="2020-10-23T14:43:58.388" v="11134"/>
          <ac:spMkLst>
            <pc:docMk/>
            <pc:sldMk cId="3833457041" sldId="370"/>
            <ac:spMk id="15" creationId="{1D97DB96-8BEE-4665-86AE-285DB409B616}"/>
          </ac:spMkLst>
        </pc:spChg>
        <pc:cxnChg chg="add mod">
          <ac:chgData name="소 민환" userId="367441008b9a3a76" providerId="LiveId" clId="{6C13CF46-86F2-4509-A0CD-1F7D4A032CA2}" dt="2020-10-23T14:43:33.888" v="11080" actId="1076"/>
          <ac:cxnSpMkLst>
            <pc:docMk/>
            <pc:sldMk cId="3833457041" sldId="370"/>
            <ac:cxnSpMk id="7" creationId="{676C60F9-DC39-48CA-980E-14932AB246D6}"/>
          </ac:cxnSpMkLst>
        </pc:cxnChg>
        <pc:cxnChg chg="add del mod">
          <ac:chgData name="소 민환" userId="367441008b9a3a76" providerId="LiveId" clId="{6C13CF46-86F2-4509-A0CD-1F7D4A032CA2}" dt="2020-10-23T14:43:15.356" v="11073" actId="478"/>
          <ac:cxnSpMkLst>
            <pc:docMk/>
            <pc:sldMk cId="3833457041" sldId="370"/>
            <ac:cxnSpMk id="12" creationId="{F18DE1A8-155A-4C32-8EEC-BC76132DFA5B}"/>
          </ac:cxnSpMkLst>
        </pc:cxnChg>
        <pc:cxnChg chg="add mod">
          <ac:chgData name="소 민환" userId="367441008b9a3a76" providerId="LiveId" clId="{6C13CF46-86F2-4509-A0CD-1F7D4A032CA2}" dt="2020-10-23T14:43:40.027" v="11082" actId="1076"/>
          <ac:cxnSpMkLst>
            <pc:docMk/>
            <pc:sldMk cId="3833457041" sldId="370"/>
            <ac:cxnSpMk id="13" creationId="{052172AF-A7D8-4D2D-8374-0A08B38B2AC3}"/>
          </ac:cxnSpMkLst>
        </pc:cxnChg>
      </pc:sldChg>
      <pc:sldChg chg="addSp delSp modSp add mod">
        <pc:chgData name="소 민환" userId="367441008b9a3a76" providerId="LiveId" clId="{6C13CF46-86F2-4509-A0CD-1F7D4A032CA2}" dt="2020-11-02T01:14:42.093" v="25585" actId="14100"/>
        <pc:sldMkLst>
          <pc:docMk/>
          <pc:sldMk cId="1623671810" sldId="371"/>
        </pc:sldMkLst>
        <pc:spChg chg="del">
          <ac:chgData name="소 민환" userId="367441008b9a3a76" providerId="LiveId" clId="{6C13CF46-86F2-4509-A0CD-1F7D4A032CA2}" dt="2020-10-23T14:45:39.815" v="11272" actId="478"/>
          <ac:spMkLst>
            <pc:docMk/>
            <pc:sldMk cId="1623671810" sldId="371"/>
            <ac:spMk id="2" creationId="{1ADE32E1-0C5B-4140-ABE9-DBD5C8D2DF39}"/>
          </ac:spMkLst>
        </pc:spChg>
        <pc:spChg chg="add">
          <ac:chgData name="소 민환" userId="367441008b9a3a76" providerId="LiveId" clId="{6C13CF46-86F2-4509-A0CD-1F7D4A032CA2}" dt="2020-11-02T01:10:05.900" v="25392" actId="22"/>
          <ac:spMkLst>
            <pc:docMk/>
            <pc:sldMk cId="1623671810" sldId="371"/>
            <ac:spMk id="2" creationId="{FE00634D-3882-4F6D-AFD7-35B2EDBCECBE}"/>
          </ac:spMkLst>
        </pc:spChg>
        <pc:spChg chg="add mod">
          <ac:chgData name="소 민환" userId="367441008b9a3a76" providerId="LiveId" clId="{6C13CF46-86F2-4509-A0CD-1F7D4A032CA2}" dt="2020-10-23T14:44:57.261" v="11140" actId="1076"/>
          <ac:spMkLst>
            <pc:docMk/>
            <pc:sldMk cId="1623671810" sldId="371"/>
            <ac:spMk id="6" creationId="{816F37EB-9E91-428A-BF39-A266905ED26A}"/>
          </ac:spMkLst>
        </pc:spChg>
        <pc:spChg chg="add mod">
          <ac:chgData name="소 민환" userId="367441008b9a3a76" providerId="LiveId" clId="{6C13CF46-86F2-4509-A0CD-1F7D4A032CA2}" dt="2020-10-23T14:44:57.261" v="11140" actId="1076"/>
          <ac:spMkLst>
            <pc:docMk/>
            <pc:sldMk cId="1623671810" sldId="371"/>
            <ac:spMk id="7" creationId="{B064D7B7-7E44-49AD-87EC-E2B2A7B7868F}"/>
          </ac:spMkLst>
        </pc:spChg>
        <pc:spChg chg="add mod">
          <ac:chgData name="소 민환" userId="367441008b9a3a76" providerId="LiveId" clId="{6C13CF46-86F2-4509-A0CD-1F7D4A032CA2}" dt="2020-10-23T14:45:09.436" v="11145" actId="1076"/>
          <ac:spMkLst>
            <pc:docMk/>
            <pc:sldMk cId="1623671810" sldId="371"/>
            <ac:spMk id="9" creationId="{15476DBA-2407-4A05-915F-3FB95BDDE6E2}"/>
          </ac:spMkLst>
        </pc:spChg>
        <pc:spChg chg="add mod">
          <ac:chgData name="소 민환" userId="367441008b9a3a76" providerId="LiveId" clId="{6C13CF46-86F2-4509-A0CD-1F7D4A032CA2}" dt="2020-11-02T01:14:42.093" v="25585" actId="14100"/>
          <ac:spMkLst>
            <pc:docMk/>
            <pc:sldMk cId="1623671810" sldId="371"/>
            <ac:spMk id="10" creationId="{44E38EF7-000D-41BD-BD6A-C00551CEEA31}"/>
          </ac:spMkLst>
        </pc:spChg>
        <pc:cxnChg chg="add mod">
          <ac:chgData name="소 민환" userId="367441008b9a3a76" providerId="LiveId" clId="{6C13CF46-86F2-4509-A0CD-1F7D4A032CA2}" dt="2020-10-23T14:44:57.261" v="11140" actId="1076"/>
          <ac:cxnSpMkLst>
            <pc:docMk/>
            <pc:sldMk cId="1623671810" sldId="371"/>
            <ac:cxnSpMk id="8" creationId="{FEF91FCF-9F5C-48EB-AC12-9D87864581AF}"/>
          </ac:cxnSpMkLst>
        </pc:cxnChg>
        <pc:cxnChg chg="add mod">
          <ac:chgData name="소 민환" userId="367441008b9a3a76" providerId="LiveId" clId="{6C13CF46-86F2-4509-A0CD-1F7D4A032CA2}" dt="2020-10-23T14:45:12.382" v="11146" actId="1076"/>
          <ac:cxnSpMkLst>
            <pc:docMk/>
            <pc:sldMk cId="1623671810" sldId="371"/>
            <ac:cxnSpMk id="11" creationId="{5D1AA632-291D-4206-AAE7-6ADBD2751BA7}"/>
          </ac:cxnSpMkLst>
        </pc:cxnChg>
      </pc:sldChg>
      <pc:sldChg chg="addSp delSp modSp add del mod">
        <pc:chgData name="소 민환" userId="367441008b9a3a76" providerId="LiveId" clId="{6C13CF46-86F2-4509-A0CD-1F7D4A032CA2}" dt="2020-10-30T16:21:16.586" v="12000" actId="47"/>
        <pc:sldMkLst>
          <pc:docMk/>
          <pc:sldMk cId="2706217487" sldId="372"/>
        </pc:sldMkLst>
        <pc:spChg chg="add mod">
          <ac:chgData name="소 민환" userId="367441008b9a3a76" providerId="LiveId" clId="{6C13CF46-86F2-4509-A0CD-1F7D4A032CA2}" dt="2020-10-23T14:46:59.202" v="11276" actId="1076"/>
          <ac:spMkLst>
            <pc:docMk/>
            <pc:sldMk cId="2706217487" sldId="372"/>
            <ac:spMk id="6" creationId="{DD9B89E8-944B-4F51-B161-FD87079F2799}"/>
          </ac:spMkLst>
        </pc:spChg>
        <pc:spChg chg="add mod">
          <ac:chgData name="소 민환" userId="367441008b9a3a76" providerId="LiveId" clId="{6C13CF46-86F2-4509-A0CD-1F7D4A032CA2}" dt="2020-10-23T14:47:19.252" v="11368"/>
          <ac:spMkLst>
            <pc:docMk/>
            <pc:sldMk cId="2706217487" sldId="372"/>
            <ac:spMk id="7" creationId="{E24DBA0F-D80E-41C5-99CD-B6884B80CC25}"/>
          </ac:spMkLst>
        </pc:spChg>
        <pc:picChg chg="add del">
          <ac:chgData name="소 민환" userId="367441008b9a3a76" providerId="LiveId" clId="{6C13CF46-86F2-4509-A0CD-1F7D4A032CA2}" dt="2020-10-30T16:21:09.736" v="11998" actId="22"/>
          <ac:picMkLst>
            <pc:docMk/>
            <pc:sldMk cId="2706217487" sldId="372"/>
            <ac:picMk id="2" creationId="{72F1FAEB-7051-4E2B-AC19-9FAD1F57F632}"/>
          </ac:picMkLst>
        </pc:picChg>
        <pc:cxnChg chg="add mod">
          <ac:chgData name="소 민환" userId="367441008b9a3a76" providerId="LiveId" clId="{6C13CF46-86F2-4509-A0CD-1F7D4A032CA2}" dt="2020-10-23T14:46:59.202" v="11276" actId="1076"/>
          <ac:cxnSpMkLst>
            <pc:docMk/>
            <pc:sldMk cId="2706217487" sldId="372"/>
            <ac:cxnSpMk id="8" creationId="{65106518-51E8-45C4-8EE8-52FCD6F3C91D}"/>
          </ac:cxnSpMkLst>
        </pc:cxnChg>
      </pc:sldChg>
      <pc:sldChg chg="addSp modSp new del mod">
        <pc:chgData name="소 민환" userId="367441008b9a3a76" providerId="LiveId" clId="{6C13CF46-86F2-4509-A0CD-1F7D4A032CA2}" dt="2020-11-02T08:52:25.125" v="30709" actId="47"/>
        <pc:sldMkLst>
          <pc:docMk/>
          <pc:sldMk cId="2997229839" sldId="373"/>
        </pc:sldMkLst>
        <pc:spChg chg="add mod">
          <ac:chgData name="소 민환" userId="367441008b9a3a76" providerId="LiveId" clId="{6C13CF46-86F2-4509-A0CD-1F7D4A032CA2}" dt="2020-10-23T14:52:02.779" v="11413" actId="1076"/>
          <ac:spMkLst>
            <pc:docMk/>
            <pc:sldMk cId="2997229839" sldId="373"/>
            <ac:spMk id="2" creationId="{5BD48D94-2837-4A6E-940F-40C4409FE2BB}"/>
          </ac:spMkLst>
        </pc:spChg>
        <pc:picChg chg="add mod">
          <ac:chgData name="소 민환" userId="367441008b9a3a76" providerId="LiveId" clId="{6C13CF46-86F2-4509-A0CD-1F7D4A032CA2}" dt="2020-10-23T14:52:05.749" v="11417" actId="1076"/>
          <ac:picMkLst>
            <pc:docMk/>
            <pc:sldMk cId="2997229839" sldId="373"/>
            <ac:picMk id="4" creationId="{5D8138F9-69D0-469B-9BD1-099C2BBF5097}"/>
          </ac:picMkLst>
        </pc:picChg>
      </pc:sldChg>
      <pc:sldChg chg="new del">
        <pc:chgData name="소 민환" userId="367441008b9a3a76" providerId="LiveId" clId="{6C13CF46-86F2-4509-A0CD-1F7D4A032CA2}" dt="2020-10-30T16:08:38.676" v="11585" actId="47"/>
        <pc:sldMkLst>
          <pc:docMk/>
          <pc:sldMk cId="136906442" sldId="374"/>
        </pc:sldMkLst>
      </pc:sldChg>
      <pc:sldChg chg="add del">
        <pc:chgData name="소 민환" userId="367441008b9a3a76" providerId="LiveId" clId="{6C13CF46-86F2-4509-A0CD-1F7D4A032CA2}" dt="2020-10-30T16:08:36.088" v="11583"/>
        <pc:sldMkLst>
          <pc:docMk/>
          <pc:sldMk cId="873014336" sldId="375"/>
        </pc:sldMkLst>
      </pc:sldChg>
      <pc:sldChg chg="addSp delSp modSp add mod ord">
        <pc:chgData name="소 민환" userId="367441008b9a3a76" providerId="LiveId" clId="{6C13CF46-86F2-4509-A0CD-1F7D4A032CA2}" dt="2020-11-02T01:13:40.811" v="25550" actId="1076"/>
        <pc:sldMkLst>
          <pc:docMk/>
          <pc:sldMk cId="3794002952" sldId="375"/>
        </pc:sldMkLst>
        <pc:spChg chg="add">
          <ac:chgData name="소 민환" userId="367441008b9a3a76" providerId="LiveId" clId="{6C13CF46-86F2-4509-A0CD-1F7D4A032CA2}" dt="2020-11-02T01:09:43.837" v="25369" actId="22"/>
          <ac:spMkLst>
            <pc:docMk/>
            <pc:sldMk cId="3794002952" sldId="375"/>
            <ac:spMk id="2" creationId="{83A1C28D-7619-4F15-BC66-E69EACD13E1C}"/>
          </ac:spMkLst>
        </pc:spChg>
        <pc:spChg chg="add del mod">
          <ac:chgData name="소 민환" userId="367441008b9a3a76" providerId="LiveId" clId="{6C13CF46-86F2-4509-A0CD-1F7D4A032CA2}" dt="2020-10-30T16:11:50.282" v="11632" actId="478"/>
          <ac:spMkLst>
            <pc:docMk/>
            <pc:sldMk cId="3794002952" sldId="375"/>
            <ac:spMk id="11" creationId="{0177946E-EB32-43BA-A4CE-DCC5F70D5A23}"/>
          </ac:spMkLst>
        </pc:spChg>
        <pc:spChg chg="add mod">
          <ac:chgData name="소 민환" userId="367441008b9a3a76" providerId="LiveId" clId="{6C13CF46-86F2-4509-A0CD-1F7D4A032CA2}" dt="2020-11-02T01:13:40.811" v="25550" actId="1076"/>
          <ac:spMkLst>
            <pc:docMk/>
            <pc:sldMk cId="3794002952" sldId="375"/>
            <ac:spMk id="12" creationId="{57760694-D066-46DA-9531-47A963BF04DC}"/>
          </ac:spMkLst>
        </pc:spChg>
        <pc:spChg chg="add mod">
          <ac:chgData name="소 민환" userId="367441008b9a3a76" providerId="LiveId" clId="{6C13CF46-86F2-4509-A0CD-1F7D4A032CA2}" dt="2020-10-30T16:11:48.470" v="11630" actId="1076"/>
          <ac:spMkLst>
            <pc:docMk/>
            <pc:sldMk cId="3794002952" sldId="375"/>
            <ac:spMk id="17" creationId="{405F7430-5C39-4791-8544-8EDA7917A88B}"/>
          </ac:spMkLst>
        </pc:spChg>
        <pc:spChg chg="add mod">
          <ac:chgData name="소 민환" userId="367441008b9a3a76" providerId="LiveId" clId="{6C13CF46-86F2-4509-A0CD-1F7D4A032CA2}" dt="2020-10-30T16:12:27.073" v="11639" actId="1076"/>
          <ac:spMkLst>
            <pc:docMk/>
            <pc:sldMk cId="3794002952" sldId="375"/>
            <ac:spMk id="20" creationId="{6B85B1C3-9D00-418A-AE1C-8CB9542A78EF}"/>
          </ac:spMkLst>
        </pc:spChg>
        <pc:spChg chg="del">
          <ac:chgData name="소 민환" userId="367441008b9a3a76" providerId="LiveId" clId="{6C13CF46-86F2-4509-A0CD-1F7D4A032CA2}" dt="2020-10-30T16:11:10.305" v="11621" actId="478"/>
          <ac:spMkLst>
            <pc:docMk/>
            <pc:sldMk cId="3794002952" sldId="375"/>
            <ac:spMk id="24" creationId="{4945B096-AE9B-4BB5-B608-7587A6BFFA0C}"/>
          </ac:spMkLst>
        </pc:spChg>
        <pc:grpChg chg="del">
          <ac:chgData name="소 민환" userId="367441008b9a3a76" providerId="LiveId" clId="{6C13CF46-86F2-4509-A0CD-1F7D4A032CA2}" dt="2020-10-30T16:09:21.550" v="11596" actId="478"/>
          <ac:grpSpMkLst>
            <pc:docMk/>
            <pc:sldMk cId="3794002952" sldId="375"/>
            <ac:grpSpMk id="7" creationId="{39B3F3FF-C21B-46C8-A947-140293D4805A}"/>
          </ac:grpSpMkLst>
        </pc:grpChg>
        <pc:grpChg chg="del">
          <ac:chgData name="소 민환" userId="367441008b9a3a76" providerId="LiveId" clId="{6C13CF46-86F2-4509-A0CD-1F7D4A032CA2}" dt="2020-10-30T16:09:20.810" v="11594" actId="478"/>
          <ac:grpSpMkLst>
            <pc:docMk/>
            <pc:sldMk cId="3794002952" sldId="375"/>
            <ac:grpSpMk id="15" creationId="{7BE170FE-F3C6-40D9-8A6B-BA326C15C0D0}"/>
          </ac:grpSpMkLst>
        </pc:grpChg>
        <pc:picChg chg="add mod">
          <ac:chgData name="소 민환" userId="367441008b9a3a76" providerId="LiveId" clId="{6C13CF46-86F2-4509-A0CD-1F7D4A032CA2}" dt="2020-10-30T16:09:34.001" v="11600" actId="1076"/>
          <ac:picMkLst>
            <pc:docMk/>
            <pc:sldMk cId="3794002952" sldId="375"/>
            <ac:picMk id="3" creationId="{86C81D33-7B1D-4359-99E6-5D48DB569343}"/>
          </ac:picMkLst>
        </pc:picChg>
        <pc:picChg chg="add ord">
          <ac:chgData name="소 민환" userId="367441008b9a3a76" providerId="LiveId" clId="{6C13CF46-86F2-4509-A0CD-1F7D4A032CA2}" dt="2020-10-30T16:09:26.176" v="11599" actId="167"/>
          <ac:picMkLst>
            <pc:docMk/>
            <pc:sldMk cId="3794002952" sldId="375"/>
            <ac:picMk id="4" creationId="{CDE2F81A-8070-4798-8A64-A9E07E324138}"/>
          </ac:picMkLst>
        </pc:picChg>
        <pc:picChg chg="add mod">
          <ac:chgData name="소 민환" userId="367441008b9a3a76" providerId="LiveId" clId="{6C13CF46-86F2-4509-A0CD-1F7D4A032CA2}" dt="2020-10-30T16:10:21.865" v="11616" actId="1076"/>
          <ac:picMkLst>
            <pc:docMk/>
            <pc:sldMk cId="3794002952" sldId="375"/>
            <ac:picMk id="8" creationId="{FE475BF2-387C-4473-B161-77D0A37FC6D6}"/>
          </ac:picMkLst>
        </pc:picChg>
        <pc:picChg chg="del">
          <ac:chgData name="소 민환" userId="367441008b9a3a76" providerId="LiveId" clId="{6C13CF46-86F2-4509-A0CD-1F7D4A032CA2}" dt="2020-10-30T16:09:21.875" v="11597" actId="478"/>
          <ac:picMkLst>
            <pc:docMk/>
            <pc:sldMk cId="3794002952" sldId="375"/>
            <ac:picMk id="9" creationId="{0CAC9970-E1DF-45E9-A411-C35B51BBE720}"/>
          </ac:picMkLst>
        </pc:picChg>
        <pc:picChg chg="add mod">
          <ac:chgData name="소 민환" userId="367441008b9a3a76" providerId="LiveId" clId="{6C13CF46-86F2-4509-A0CD-1F7D4A032CA2}" dt="2020-10-30T16:10:53.793" v="11620" actId="14100"/>
          <ac:picMkLst>
            <pc:docMk/>
            <pc:sldMk cId="3794002952" sldId="375"/>
            <ac:picMk id="10" creationId="{21556BEB-287C-4517-B55D-6351C6A360B2}"/>
          </ac:picMkLst>
        </pc:picChg>
        <pc:picChg chg="del mod">
          <ac:chgData name="소 민환" userId="367441008b9a3a76" providerId="LiveId" clId="{6C13CF46-86F2-4509-A0CD-1F7D4A032CA2}" dt="2020-10-30T16:09:18.638" v="11593" actId="478"/>
          <ac:picMkLst>
            <pc:docMk/>
            <pc:sldMk cId="3794002952" sldId="375"/>
            <ac:picMk id="18" creationId="{B2BB06BF-997E-493E-BBCC-8883E5B873E8}"/>
          </ac:picMkLst>
        </pc:picChg>
        <pc:picChg chg="del">
          <ac:chgData name="소 민환" userId="367441008b9a3a76" providerId="LiveId" clId="{6C13CF46-86F2-4509-A0CD-1F7D4A032CA2}" dt="2020-10-30T16:09:21.112" v="11595" actId="478"/>
          <ac:picMkLst>
            <pc:docMk/>
            <pc:sldMk cId="3794002952" sldId="375"/>
            <ac:picMk id="21" creationId="{93585C44-AB17-4181-ACC1-08F2338132C4}"/>
          </ac:picMkLst>
        </pc:picChg>
        <pc:cxnChg chg="add del mod">
          <ac:chgData name="소 민환" userId="367441008b9a3a76" providerId="LiveId" clId="{6C13CF46-86F2-4509-A0CD-1F7D4A032CA2}" dt="2020-11-02T01:13:05.074" v="25510" actId="11529"/>
          <ac:cxnSpMkLst>
            <pc:docMk/>
            <pc:sldMk cId="3794002952" sldId="375"/>
            <ac:cxnSpMk id="6" creationId="{EB464DAF-9948-461A-BE5B-96187E7C0A82}"/>
          </ac:cxnSpMkLst>
        </pc:cxnChg>
        <pc:cxnChg chg="add mod">
          <ac:chgData name="소 민환" userId="367441008b9a3a76" providerId="LiveId" clId="{6C13CF46-86F2-4509-A0CD-1F7D4A032CA2}" dt="2020-11-02T01:13:15.583" v="25512" actId="208"/>
          <ac:cxnSpMkLst>
            <pc:docMk/>
            <pc:sldMk cId="3794002952" sldId="375"/>
            <ac:cxnSpMk id="11" creationId="{1ED5803D-558D-4115-88BC-BD614ECD5A51}"/>
          </ac:cxnSpMkLst>
        </pc:cxnChg>
      </pc:sldChg>
      <pc:sldChg chg="addSp delSp modSp new mod">
        <pc:chgData name="소 민환" userId="367441008b9a3a76" providerId="LiveId" clId="{6C13CF46-86F2-4509-A0CD-1F7D4A032CA2}" dt="2020-11-02T01:09:44.561" v="25370" actId="22"/>
        <pc:sldMkLst>
          <pc:docMk/>
          <pc:sldMk cId="1574289778" sldId="376"/>
        </pc:sldMkLst>
        <pc:spChg chg="add">
          <ac:chgData name="소 민환" userId="367441008b9a3a76" providerId="LiveId" clId="{6C13CF46-86F2-4509-A0CD-1F7D4A032CA2}" dt="2020-11-02T01:09:44.561" v="25370" actId="22"/>
          <ac:spMkLst>
            <pc:docMk/>
            <pc:sldMk cId="1574289778" sldId="376"/>
            <ac:spMk id="2" creationId="{F518C9FD-9FEF-4EE1-B0D1-07A696CDCE14}"/>
          </ac:spMkLst>
        </pc:spChg>
        <pc:spChg chg="add del">
          <ac:chgData name="소 민환" userId="367441008b9a3a76" providerId="LiveId" clId="{6C13CF46-86F2-4509-A0CD-1F7D4A032CA2}" dt="2020-10-30T16:12:49.982" v="11644" actId="478"/>
          <ac:spMkLst>
            <pc:docMk/>
            <pc:sldMk cId="1574289778" sldId="376"/>
            <ac:spMk id="13" creationId="{42427288-4B39-4A77-9109-E581BA8FC0C1}"/>
          </ac:spMkLst>
        </pc:spChg>
        <pc:spChg chg="add del">
          <ac:chgData name="소 민환" userId="367441008b9a3a76" providerId="LiveId" clId="{6C13CF46-86F2-4509-A0CD-1F7D4A032CA2}" dt="2020-10-30T16:12:50.969" v="11645" actId="478"/>
          <ac:spMkLst>
            <pc:docMk/>
            <pc:sldMk cId="1574289778" sldId="376"/>
            <ac:spMk id="15" creationId="{9E02D3CD-3B45-4F19-82E4-88CD0EC433B1}"/>
          </ac:spMkLst>
        </pc:spChg>
        <pc:spChg chg="add del mod">
          <ac:chgData name="소 민환" userId="367441008b9a3a76" providerId="LiveId" clId="{6C13CF46-86F2-4509-A0CD-1F7D4A032CA2}" dt="2020-10-30T16:15:04.888" v="11675"/>
          <ac:spMkLst>
            <pc:docMk/>
            <pc:sldMk cId="1574289778" sldId="376"/>
            <ac:spMk id="18" creationId="{DEFDF3EA-F12E-4EE7-918D-F8D66D9809F3}"/>
          </ac:spMkLst>
        </pc:spChg>
        <pc:spChg chg="add del mod">
          <ac:chgData name="소 민환" userId="367441008b9a3a76" providerId="LiveId" clId="{6C13CF46-86F2-4509-A0CD-1F7D4A032CA2}" dt="2020-10-30T16:15:04.888" v="11675"/>
          <ac:spMkLst>
            <pc:docMk/>
            <pc:sldMk cId="1574289778" sldId="376"/>
            <ac:spMk id="20" creationId="{290E7EB9-C906-4B72-B4A4-D6ACC41F51F0}"/>
          </ac:spMkLst>
        </pc:spChg>
        <pc:spChg chg="del mod">
          <ac:chgData name="소 민환" userId="367441008b9a3a76" providerId="LiveId" clId="{6C13CF46-86F2-4509-A0CD-1F7D4A032CA2}" dt="2020-10-30T16:16:07.423" v="11786" actId="478"/>
          <ac:spMkLst>
            <pc:docMk/>
            <pc:sldMk cId="1574289778" sldId="376"/>
            <ac:spMk id="21" creationId="{DF50BB14-FF5F-4CEC-AEA1-907929FBA1A3}"/>
          </ac:spMkLst>
        </pc:spChg>
        <pc:spChg chg="add mod ord">
          <ac:chgData name="소 민환" userId="367441008b9a3a76" providerId="LiveId" clId="{6C13CF46-86F2-4509-A0CD-1F7D4A032CA2}" dt="2020-10-30T16:18:15.217" v="11824" actId="164"/>
          <ac:spMkLst>
            <pc:docMk/>
            <pc:sldMk cId="1574289778" sldId="376"/>
            <ac:spMk id="22" creationId="{371CCD0A-F950-4359-AF49-DF6D9E043762}"/>
          </ac:spMkLst>
        </pc:spChg>
        <pc:spChg chg="add del mod">
          <ac:chgData name="소 민환" userId="367441008b9a3a76" providerId="LiveId" clId="{6C13CF46-86F2-4509-A0CD-1F7D4A032CA2}" dt="2020-10-30T16:17:25.219" v="11802"/>
          <ac:spMkLst>
            <pc:docMk/>
            <pc:sldMk cId="1574289778" sldId="376"/>
            <ac:spMk id="23" creationId="{77360C94-15DD-4C9B-A780-50FE2ED3FBD1}"/>
          </ac:spMkLst>
        </pc:spChg>
        <pc:spChg chg="add del mod">
          <ac:chgData name="소 민환" userId="367441008b9a3a76" providerId="LiveId" clId="{6C13CF46-86F2-4509-A0CD-1F7D4A032CA2}" dt="2020-10-30T16:17:05.719" v="11798" actId="478"/>
          <ac:spMkLst>
            <pc:docMk/>
            <pc:sldMk cId="1574289778" sldId="376"/>
            <ac:spMk id="25" creationId="{79C67E02-70B1-4F2B-B6C9-2846A987A386}"/>
          </ac:spMkLst>
        </pc:spChg>
        <pc:spChg chg="add del mod">
          <ac:chgData name="소 민환" userId="367441008b9a3a76" providerId="LiveId" clId="{6C13CF46-86F2-4509-A0CD-1F7D4A032CA2}" dt="2020-10-30T16:17:25.219" v="11802"/>
          <ac:spMkLst>
            <pc:docMk/>
            <pc:sldMk cId="1574289778" sldId="376"/>
            <ac:spMk id="27" creationId="{D2294F57-1A0E-4107-BF9D-7295687B9B77}"/>
          </ac:spMkLst>
        </pc:spChg>
        <pc:spChg chg="mod">
          <ac:chgData name="소 민환" userId="367441008b9a3a76" providerId="LiveId" clId="{6C13CF46-86F2-4509-A0CD-1F7D4A032CA2}" dt="2020-10-30T16:18:15.217" v="11824" actId="164"/>
          <ac:spMkLst>
            <pc:docMk/>
            <pc:sldMk cId="1574289778" sldId="376"/>
            <ac:spMk id="28" creationId="{23B08F02-1D4B-42E2-8C6B-E9D5B069F187}"/>
          </ac:spMkLst>
        </pc:spChg>
        <pc:grpChg chg="add mod">
          <ac:chgData name="소 민환" userId="367441008b9a3a76" providerId="LiveId" clId="{6C13CF46-86F2-4509-A0CD-1F7D4A032CA2}" dt="2020-10-30T16:18:33.034" v="11828" actId="1076"/>
          <ac:grpSpMkLst>
            <pc:docMk/>
            <pc:sldMk cId="1574289778" sldId="376"/>
            <ac:grpSpMk id="29" creationId="{95C1E451-CCF9-483C-9C1F-DAE1FB1418E2}"/>
          </ac:grpSpMkLst>
        </pc:grpChg>
        <pc:picChg chg="add mod ord">
          <ac:chgData name="소 민환" userId="367441008b9a3a76" providerId="LiveId" clId="{6C13CF46-86F2-4509-A0CD-1F7D4A032CA2}" dt="2020-10-30T16:18:15.217" v="11824" actId="164"/>
          <ac:picMkLst>
            <pc:docMk/>
            <pc:sldMk cId="1574289778" sldId="376"/>
            <ac:picMk id="3" creationId="{36C742B8-4C42-4CD5-BD25-075805F85264}"/>
          </ac:picMkLst>
        </pc:picChg>
        <pc:picChg chg="add">
          <ac:chgData name="소 민환" userId="367441008b9a3a76" providerId="LiveId" clId="{6C13CF46-86F2-4509-A0CD-1F7D4A032CA2}" dt="2020-10-30T16:12:46.660" v="11643" actId="22"/>
          <ac:picMkLst>
            <pc:docMk/>
            <pc:sldMk cId="1574289778" sldId="376"/>
            <ac:picMk id="5" creationId="{E194FB67-A420-46DD-BD2C-8FA7BE895D20}"/>
          </ac:picMkLst>
        </pc:picChg>
        <pc:picChg chg="add">
          <ac:chgData name="소 민환" userId="367441008b9a3a76" providerId="LiveId" clId="{6C13CF46-86F2-4509-A0CD-1F7D4A032CA2}" dt="2020-10-30T16:12:46.660" v="11643" actId="22"/>
          <ac:picMkLst>
            <pc:docMk/>
            <pc:sldMk cId="1574289778" sldId="376"/>
            <ac:picMk id="7" creationId="{6C2D3522-724F-4807-8775-DCE35326A66D}"/>
          </ac:picMkLst>
        </pc:picChg>
        <pc:picChg chg="add">
          <ac:chgData name="소 민환" userId="367441008b9a3a76" providerId="LiveId" clId="{6C13CF46-86F2-4509-A0CD-1F7D4A032CA2}" dt="2020-10-30T16:12:46.660" v="11643" actId="22"/>
          <ac:picMkLst>
            <pc:docMk/>
            <pc:sldMk cId="1574289778" sldId="376"/>
            <ac:picMk id="9" creationId="{C0E144B7-29B7-4ACF-8331-8F62E12F1B07}"/>
          </ac:picMkLst>
        </pc:picChg>
        <pc:picChg chg="add">
          <ac:chgData name="소 민환" userId="367441008b9a3a76" providerId="LiveId" clId="{6C13CF46-86F2-4509-A0CD-1F7D4A032CA2}" dt="2020-10-30T16:12:46.660" v="11643" actId="22"/>
          <ac:picMkLst>
            <pc:docMk/>
            <pc:sldMk cId="1574289778" sldId="376"/>
            <ac:picMk id="11" creationId="{28A08850-2332-4219-8CD6-D2C4FFBA48DD}"/>
          </ac:picMkLst>
        </pc:picChg>
        <pc:cxnChg chg="add del mod">
          <ac:chgData name="소 민환" userId="367441008b9a3a76" providerId="LiveId" clId="{6C13CF46-86F2-4509-A0CD-1F7D4A032CA2}" dt="2020-10-30T16:13:31.871" v="11657" actId="478"/>
          <ac:cxnSpMkLst>
            <pc:docMk/>
            <pc:sldMk cId="1574289778" sldId="376"/>
            <ac:cxnSpMk id="17" creationId="{AFE89215-37D0-4B57-8BE0-33808FEFAF7A}"/>
          </ac:cxnSpMkLst>
        </pc:cxnChg>
      </pc:sldChg>
      <pc:sldChg chg="add del">
        <pc:chgData name="소 민환" userId="367441008b9a3a76" providerId="LiveId" clId="{6C13CF46-86F2-4509-A0CD-1F7D4A032CA2}" dt="2020-10-30T16:12:12.473" v="11637" actId="47"/>
        <pc:sldMkLst>
          <pc:docMk/>
          <pc:sldMk cId="2078245402" sldId="376"/>
        </pc:sldMkLst>
      </pc:sldChg>
      <pc:sldChg chg="addSp delSp modSp add mod">
        <pc:chgData name="소 민환" userId="367441008b9a3a76" providerId="LiveId" clId="{6C13CF46-86F2-4509-A0CD-1F7D4A032CA2}" dt="2020-11-02T01:09:48.815" v="25371" actId="22"/>
        <pc:sldMkLst>
          <pc:docMk/>
          <pc:sldMk cId="646757555" sldId="377"/>
        </pc:sldMkLst>
        <pc:spChg chg="add">
          <ac:chgData name="소 민환" userId="367441008b9a3a76" providerId="LiveId" clId="{6C13CF46-86F2-4509-A0CD-1F7D4A032CA2}" dt="2020-11-02T01:09:48.815" v="25371" actId="22"/>
          <ac:spMkLst>
            <pc:docMk/>
            <pc:sldMk cId="646757555" sldId="377"/>
            <ac:spMk id="3" creationId="{DF4F2F09-ED78-47C4-A47E-CFF709E6914B}"/>
          </ac:spMkLst>
        </pc:spChg>
        <pc:picChg chg="add mod">
          <ac:chgData name="소 민환" userId="367441008b9a3a76" providerId="LiveId" clId="{6C13CF46-86F2-4509-A0CD-1F7D4A032CA2}" dt="2020-10-30T16:19:06.758" v="11840" actId="1076"/>
          <ac:picMkLst>
            <pc:docMk/>
            <pc:sldMk cId="646757555" sldId="377"/>
            <ac:picMk id="2" creationId="{34475A0F-2058-49A7-B97F-D5D89667B6B2}"/>
          </ac:picMkLst>
        </pc:picChg>
        <pc:picChg chg="del">
          <ac:chgData name="소 민환" userId="367441008b9a3a76" providerId="LiveId" clId="{6C13CF46-86F2-4509-A0CD-1F7D4A032CA2}" dt="2020-10-30T16:18:51.876" v="11830" actId="478"/>
          <ac:picMkLst>
            <pc:docMk/>
            <pc:sldMk cId="646757555" sldId="377"/>
            <ac:picMk id="3" creationId="{36C742B8-4C42-4CD5-BD25-075805F85264}"/>
          </ac:picMkLst>
        </pc:picChg>
      </pc:sldChg>
      <pc:sldChg chg="addSp delSp modSp add mod">
        <pc:chgData name="소 민환" userId="367441008b9a3a76" providerId="LiveId" clId="{6C13CF46-86F2-4509-A0CD-1F7D4A032CA2}" dt="2020-11-02T14:45:41.305" v="33854" actId="14100"/>
        <pc:sldMkLst>
          <pc:docMk/>
          <pc:sldMk cId="2062252654" sldId="378"/>
        </pc:sldMkLst>
        <pc:spChg chg="add">
          <ac:chgData name="소 민환" userId="367441008b9a3a76" providerId="LiveId" clId="{6C13CF46-86F2-4509-A0CD-1F7D4A032CA2}" dt="2020-11-02T01:10:08.949" v="25394" actId="22"/>
          <ac:spMkLst>
            <pc:docMk/>
            <pc:sldMk cId="2062252654" sldId="378"/>
            <ac:spMk id="3" creationId="{F1F81F1A-838C-4911-99B8-E2E9C168838A}"/>
          </ac:spMkLst>
        </pc:spChg>
        <pc:spChg chg="add mod">
          <ac:chgData name="소 민환" userId="367441008b9a3a76" providerId="LiveId" clId="{6C13CF46-86F2-4509-A0CD-1F7D4A032CA2}" dt="2020-11-02T14:45:27.954" v="33828" actId="208"/>
          <ac:spMkLst>
            <pc:docMk/>
            <pc:sldMk cId="2062252654" sldId="378"/>
            <ac:spMk id="4" creationId="{FBE5E0A6-0C5D-4C1C-A5BC-236C0947A51E}"/>
          </ac:spMkLst>
        </pc:spChg>
        <pc:spChg chg="add mod">
          <ac:chgData name="소 민환" userId="367441008b9a3a76" providerId="LiveId" clId="{6C13CF46-86F2-4509-A0CD-1F7D4A032CA2}" dt="2020-11-02T14:45:41.305" v="33854" actId="14100"/>
          <ac:spMkLst>
            <pc:docMk/>
            <pc:sldMk cId="2062252654" sldId="378"/>
            <ac:spMk id="7" creationId="{88854359-12B5-4C02-97D8-9392C4A65FF9}"/>
          </ac:spMkLst>
        </pc:spChg>
        <pc:spChg chg="add mod">
          <ac:chgData name="소 민환" userId="367441008b9a3a76" providerId="LiveId" clId="{6C13CF46-86F2-4509-A0CD-1F7D4A032CA2}" dt="2020-10-30T16:19:54.972" v="11846" actId="164"/>
          <ac:spMkLst>
            <pc:docMk/>
            <pc:sldMk cId="2062252654" sldId="378"/>
            <ac:spMk id="8" creationId="{E90C104C-CC11-4795-BBE4-B8338B0BDF89}"/>
          </ac:spMkLst>
        </pc:spChg>
        <pc:spChg chg="add mod">
          <ac:chgData name="소 민환" userId="367441008b9a3a76" providerId="LiveId" clId="{6C13CF46-86F2-4509-A0CD-1F7D4A032CA2}" dt="2020-11-02T01:14:53.187" v="25603"/>
          <ac:spMkLst>
            <pc:docMk/>
            <pc:sldMk cId="2062252654" sldId="378"/>
            <ac:spMk id="10" creationId="{785767B2-BCAC-48EE-BD7D-6CB00A11E794}"/>
          </ac:spMkLst>
        </pc:spChg>
        <pc:spChg chg="mod">
          <ac:chgData name="소 민환" userId="367441008b9a3a76" providerId="LiveId" clId="{6C13CF46-86F2-4509-A0CD-1F7D4A032CA2}" dt="2020-10-30T16:19:59.486" v="11848"/>
          <ac:spMkLst>
            <pc:docMk/>
            <pc:sldMk cId="2062252654" sldId="378"/>
            <ac:spMk id="13" creationId="{49F11804-B5CF-4665-86BD-F98BF38B0C1E}"/>
          </ac:spMkLst>
        </pc:spChg>
        <pc:spChg chg="mod">
          <ac:chgData name="소 민환" userId="367441008b9a3a76" providerId="LiveId" clId="{6C13CF46-86F2-4509-A0CD-1F7D4A032CA2}" dt="2020-11-02T01:14:59.720" v="25630"/>
          <ac:spMkLst>
            <pc:docMk/>
            <pc:sldMk cId="2062252654" sldId="378"/>
            <ac:spMk id="14" creationId="{C164A5C4-E0D1-41B0-8F30-9368E1D118E9}"/>
          </ac:spMkLst>
        </pc:spChg>
        <pc:grpChg chg="add mod">
          <ac:chgData name="소 민환" userId="367441008b9a3a76" providerId="LiveId" clId="{6C13CF46-86F2-4509-A0CD-1F7D4A032CA2}" dt="2020-10-30T16:19:57.634" v="11847" actId="1076"/>
          <ac:grpSpMkLst>
            <pc:docMk/>
            <pc:sldMk cId="2062252654" sldId="378"/>
            <ac:grpSpMk id="2" creationId="{FDE518C9-28BF-412C-A6CA-9D2016F7EDC3}"/>
          </ac:grpSpMkLst>
        </pc:grpChg>
        <pc:grpChg chg="add mod">
          <ac:chgData name="소 민환" userId="367441008b9a3a76" providerId="LiveId" clId="{6C13CF46-86F2-4509-A0CD-1F7D4A032CA2}" dt="2020-10-30T16:20:02.433" v="11849" actId="1076"/>
          <ac:grpSpMkLst>
            <pc:docMk/>
            <pc:sldMk cId="2062252654" sldId="378"/>
            <ac:grpSpMk id="12" creationId="{258EB140-A258-4DFE-86E0-48286FA86A09}"/>
          </ac:grpSpMkLst>
        </pc:grpChg>
        <pc:grpChg chg="mod">
          <ac:chgData name="소 민환" userId="367441008b9a3a76" providerId="LiveId" clId="{6C13CF46-86F2-4509-A0CD-1F7D4A032CA2}" dt="2020-10-30T16:19:48.952" v="11844" actId="1076"/>
          <ac:grpSpMkLst>
            <pc:docMk/>
            <pc:sldMk cId="2062252654" sldId="378"/>
            <ac:grpSpMk id="94" creationId="{AA70CB65-2878-4FB3-B785-88D0B352D1A6}"/>
          </ac:grpSpMkLst>
        </pc:grpChg>
        <pc:picChg chg="del mod">
          <ac:chgData name="소 민환" userId="367441008b9a3a76" providerId="LiveId" clId="{6C13CF46-86F2-4509-A0CD-1F7D4A032CA2}" dt="2020-10-30T16:25:28.043" v="12052" actId="478"/>
          <ac:picMkLst>
            <pc:docMk/>
            <pc:sldMk cId="2062252654" sldId="378"/>
            <ac:picMk id="5" creationId="{FA7F7611-694F-46CF-81D8-7BCD999297BD}"/>
          </ac:picMkLst>
        </pc:picChg>
        <pc:cxnChg chg="add mod">
          <ac:chgData name="소 민환" userId="367441008b9a3a76" providerId="LiveId" clId="{6C13CF46-86F2-4509-A0CD-1F7D4A032CA2}" dt="2020-11-02T14:45:32.789" v="33830" actId="208"/>
          <ac:cxnSpMkLst>
            <pc:docMk/>
            <pc:sldMk cId="2062252654" sldId="378"/>
            <ac:cxnSpMk id="6" creationId="{787458F4-89DC-444F-BB27-78D4AF0F4FF2}"/>
          </ac:cxnSpMkLst>
        </pc:cxnChg>
        <pc:cxnChg chg="add mod">
          <ac:chgData name="소 민환" userId="367441008b9a3a76" providerId="LiveId" clId="{6C13CF46-86F2-4509-A0CD-1F7D4A032CA2}" dt="2020-10-30T16:19:54.972" v="11846" actId="164"/>
          <ac:cxnSpMkLst>
            <pc:docMk/>
            <pc:sldMk cId="2062252654" sldId="378"/>
            <ac:cxnSpMk id="11" creationId="{A5E171F9-679D-4790-B12C-E4781667C407}"/>
          </ac:cxnSpMkLst>
        </pc:cxnChg>
        <pc:cxnChg chg="mod">
          <ac:chgData name="소 민환" userId="367441008b9a3a76" providerId="LiveId" clId="{6C13CF46-86F2-4509-A0CD-1F7D4A032CA2}" dt="2020-10-30T16:19:59.486" v="11848"/>
          <ac:cxnSpMkLst>
            <pc:docMk/>
            <pc:sldMk cId="2062252654" sldId="378"/>
            <ac:cxnSpMk id="15" creationId="{BAB8E99D-2D1C-4582-AFDB-98D9A67888E2}"/>
          </ac:cxnSpMkLst>
        </pc:cxnChg>
      </pc:sldChg>
      <pc:sldChg chg="addSp delSp modSp add mod">
        <pc:chgData name="소 민환" userId="367441008b9a3a76" providerId="LiveId" clId="{6C13CF46-86F2-4509-A0CD-1F7D4A032CA2}" dt="2020-11-02T01:16:07.665" v="25786" actId="1076"/>
        <pc:sldMkLst>
          <pc:docMk/>
          <pc:sldMk cId="4018385699" sldId="379"/>
        </pc:sldMkLst>
        <pc:spChg chg="add">
          <ac:chgData name="소 민환" userId="367441008b9a3a76" providerId="LiveId" clId="{6C13CF46-86F2-4509-A0CD-1F7D4A032CA2}" dt="2020-11-02T01:10:10.047" v="25395" actId="22"/>
          <ac:spMkLst>
            <pc:docMk/>
            <pc:sldMk cId="4018385699" sldId="379"/>
            <ac:spMk id="4" creationId="{FF93A387-A57F-446C-B092-6F8BD5DC152C}"/>
          </ac:spMkLst>
        </pc:spChg>
        <pc:spChg chg="add mod">
          <ac:chgData name="소 민환" userId="367441008b9a3a76" providerId="LiveId" clId="{6C13CF46-86F2-4509-A0CD-1F7D4A032CA2}" dt="2020-10-30T16:22:48.429" v="12022" actId="1076"/>
          <ac:spMkLst>
            <pc:docMk/>
            <pc:sldMk cId="4018385699" sldId="379"/>
            <ac:spMk id="10" creationId="{0C61CF97-2BB3-4369-9BBF-A9E807FFF719}"/>
          </ac:spMkLst>
        </pc:spChg>
        <pc:spChg chg="add mod">
          <ac:chgData name="소 민환" userId="367441008b9a3a76" providerId="LiveId" clId="{6C13CF46-86F2-4509-A0CD-1F7D4A032CA2}" dt="2020-11-02T01:16:07.665" v="25786" actId="1076"/>
          <ac:spMkLst>
            <pc:docMk/>
            <pc:sldMk cId="4018385699" sldId="379"/>
            <ac:spMk id="11" creationId="{3A0BA5F4-112F-4F84-B8C5-208B103D92E6}"/>
          </ac:spMkLst>
        </pc:spChg>
        <pc:picChg chg="add mod">
          <ac:chgData name="소 민환" userId="367441008b9a3a76" providerId="LiveId" clId="{6C13CF46-86F2-4509-A0CD-1F7D4A032CA2}" dt="2020-10-30T16:21:36.198" v="12002" actId="1076"/>
          <ac:picMkLst>
            <pc:docMk/>
            <pc:sldMk cId="4018385699" sldId="379"/>
            <ac:picMk id="2" creationId="{AC9F3366-90A2-452F-9A1D-20D221AF0B53}"/>
          </ac:picMkLst>
        </pc:picChg>
        <pc:picChg chg="add del mod">
          <ac:chgData name="소 민환" userId="367441008b9a3a76" providerId="LiveId" clId="{6C13CF46-86F2-4509-A0CD-1F7D4A032CA2}" dt="2020-10-30T16:23:03.048" v="12024" actId="478"/>
          <ac:picMkLst>
            <pc:docMk/>
            <pc:sldMk cId="4018385699" sldId="379"/>
            <ac:picMk id="7" creationId="{3612C800-35EF-4ADD-A7AA-D2A1D55E9873}"/>
          </ac:picMkLst>
        </pc:picChg>
        <pc:picChg chg="add mod">
          <ac:chgData name="소 민환" userId="367441008b9a3a76" providerId="LiveId" clId="{6C13CF46-86F2-4509-A0CD-1F7D4A032CA2}" dt="2020-10-30T16:22:18.340" v="12018" actId="1076"/>
          <ac:picMkLst>
            <pc:docMk/>
            <pc:sldMk cId="4018385699" sldId="379"/>
            <ac:picMk id="9" creationId="{4A2BA552-7A30-446C-B82E-87091674425C}"/>
          </ac:picMkLst>
        </pc:picChg>
        <pc:cxnChg chg="add mod">
          <ac:chgData name="소 민환" userId="367441008b9a3a76" providerId="LiveId" clId="{6C13CF46-86F2-4509-A0CD-1F7D4A032CA2}" dt="2020-11-02T01:15:21.269" v="25632" actId="208"/>
          <ac:cxnSpMkLst>
            <pc:docMk/>
            <pc:sldMk cId="4018385699" sldId="379"/>
            <ac:cxnSpMk id="8" creationId="{C95FBAFE-D051-4EEC-868D-7CFF3FC6AD60}"/>
          </ac:cxnSpMkLst>
        </pc:cxnChg>
      </pc:sldChg>
      <pc:sldChg chg="addSp delSp modSp add mod">
        <pc:chgData name="소 민환" userId="367441008b9a3a76" providerId="LiveId" clId="{6C13CF46-86F2-4509-A0CD-1F7D4A032CA2}" dt="2020-11-02T01:28:10.573" v="26371" actId="14100"/>
        <pc:sldMkLst>
          <pc:docMk/>
          <pc:sldMk cId="3987021519" sldId="380"/>
        </pc:sldMkLst>
        <pc:spChg chg="add mod">
          <ac:chgData name="소 민환" userId="367441008b9a3a76" providerId="LiveId" clId="{6C13CF46-86F2-4509-A0CD-1F7D4A032CA2}" dt="2020-11-02T01:28:10.573" v="26371" actId="14100"/>
          <ac:spMkLst>
            <pc:docMk/>
            <pc:sldMk cId="3987021519" sldId="380"/>
            <ac:spMk id="4" creationId="{061CD05B-863D-487B-BA0D-CC39598AE127}"/>
          </ac:spMkLst>
        </pc:spChg>
        <pc:spChg chg="add mod">
          <ac:chgData name="소 민환" userId="367441008b9a3a76" providerId="LiveId" clId="{6C13CF46-86F2-4509-A0CD-1F7D4A032CA2}" dt="2020-11-01T10:20:35.310" v="20810" actId="164"/>
          <ac:spMkLst>
            <pc:docMk/>
            <pc:sldMk cId="3987021519" sldId="380"/>
            <ac:spMk id="4" creationId="{07744DD3-0A91-4901-A302-85770301D97F}"/>
          </ac:spMkLst>
        </pc:spChg>
        <pc:spChg chg="add mod">
          <ac:chgData name="소 민환" userId="367441008b9a3a76" providerId="LiveId" clId="{6C13CF46-86F2-4509-A0CD-1F7D4A032CA2}" dt="2020-11-01T10:20:35.310" v="20810" actId="164"/>
          <ac:spMkLst>
            <pc:docMk/>
            <pc:sldMk cId="3987021519" sldId="380"/>
            <ac:spMk id="8" creationId="{7458DD28-F08B-44BB-A99F-0D3484081125}"/>
          </ac:spMkLst>
        </pc:spChg>
        <pc:spChg chg="del">
          <ac:chgData name="소 민환" userId="367441008b9a3a76" providerId="LiveId" clId="{6C13CF46-86F2-4509-A0CD-1F7D4A032CA2}" dt="2020-10-30T16:23:07.800" v="12026" actId="478"/>
          <ac:spMkLst>
            <pc:docMk/>
            <pc:sldMk cId="3987021519" sldId="380"/>
            <ac:spMk id="10" creationId="{0C61CF97-2BB3-4369-9BBF-A9E807FFF719}"/>
          </ac:spMkLst>
        </pc:spChg>
        <pc:spChg chg="mod topLvl">
          <ac:chgData name="소 민환" userId="367441008b9a3a76" providerId="LiveId" clId="{6C13CF46-86F2-4509-A0CD-1F7D4A032CA2}" dt="2020-10-30T16:23:26.839" v="12030" actId="164"/>
          <ac:spMkLst>
            <pc:docMk/>
            <pc:sldMk cId="3987021519" sldId="380"/>
            <ac:spMk id="11" creationId="{D8633BE1-5933-4110-9A77-358E9036D64E}"/>
          </ac:spMkLst>
        </pc:spChg>
        <pc:spChg chg="mod topLvl">
          <ac:chgData name="소 민환" userId="367441008b9a3a76" providerId="LiveId" clId="{6C13CF46-86F2-4509-A0CD-1F7D4A032CA2}" dt="2020-10-30T16:23:26.839" v="12030" actId="164"/>
          <ac:spMkLst>
            <pc:docMk/>
            <pc:sldMk cId="3987021519" sldId="380"/>
            <ac:spMk id="13" creationId="{704A2DF6-B1A4-4D2F-90C6-BBDF72DCE519}"/>
          </ac:spMkLst>
        </pc:spChg>
        <pc:spChg chg="add mod">
          <ac:chgData name="소 민환" userId="367441008b9a3a76" providerId="LiveId" clId="{6C13CF46-86F2-4509-A0CD-1F7D4A032CA2}" dt="2020-11-01T10:20:35.310" v="20810" actId="164"/>
          <ac:spMkLst>
            <pc:docMk/>
            <pc:sldMk cId="3987021519" sldId="380"/>
            <ac:spMk id="13" creationId="{862CE2B6-0FA0-419E-B974-DB192D03D87B}"/>
          </ac:spMkLst>
        </pc:spChg>
        <pc:spChg chg="add mod">
          <ac:chgData name="소 민환" userId="367441008b9a3a76" providerId="LiveId" clId="{6C13CF46-86F2-4509-A0CD-1F7D4A032CA2}" dt="2020-10-31T09:42:46.041" v="12338" actId="1076"/>
          <ac:spMkLst>
            <pc:docMk/>
            <pc:sldMk cId="3987021519" sldId="380"/>
            <ac:spMk id="19" creationId="{126665B8-1CC6-41F4-9AB7-2B2136BC4212}"/>
          </ac:spMkLst>
        </pc:spChg>
        <pc:spChg chg="add mod">
          <ac:chgData name="소 민환" userId="367441008b9a3a76" providerId="LiveId" clId="{6C13CF46-86F2-4509-A0CD-1F7D4A032CA2}" dt="2020-10-31T01:37:57.317" v="12239" actId="1076"/>
          <ac:spMkLst>
            <pc:docMk/>
            <pc:sldMk cId="3987021519" sldId="380"/>
            <ac:spMk id="23" creationId="{2323D7BD-36D2-4D42-BCD8-F90AA497C65B}"/>
          </ac:spMkLst>
        </pc:spChg>
        <pc:spChg chg="add mod">
          <ac:chgData name="소 민환" userId="367441008b9a3a76" providerId="LiveId" clId="{6C13CF46-86F2-4509-A0CD-1F7D4A032CA2}" dt="2020-10-31T10:10:18.298" v="12554" actId="1076"/>
          <ac:spMkLst>
            <pc:docMk/>
            <pc:sldMk cId="3987021519" sldId="380"/>
            <ac:spMk id="30" creationId="{3A3F2075-EC98-492E-B878-A9E182ADCDF6}"/>
          </ac:spMkLst>
        </pc:spChg>
        <pc:spChg chg="add mod">
          <ac:chgData name="소 민환" userId="367441008b9a3a76" providerId="LiveId" clId="{6C13CF46-86F2-4509-A0CD-1F7D4A032CA2}" dt="2020-11-01T10:20:35.310" v="20810" actId="164"/>
          <ac:spMkLst>
            <pc:docMk/>
            <pc:sldMk cId="3987021519" sldId="380"/>
            <ac:spMk id="36" creationId="{1FBA40A4-AFE4-44CB-9095-9D3265A6859B}"/>
          </ac:spMkLst>
        </pc:spChg>
        <pc:grpChg chg="add del mod">
          <ac:chgData name="소 민환" userId="367441008b9a3a76" providerId="LiveId" clId="{6C13CF46-86F2-4509-A0CD-1F7D4A032CA2}" dt="2020-10-30T16:24:14.064" v="12050" actId="478"/>
          <ac:grpSpMkLst>
            <pc:docMk/>
            <pc:sldMk cId="3987021519" sldId="380"/>
            <ac:grpSpMk id="4" creationId="{00C58F56-4718-4555-9F0F-F1CA94E68B6A}"/>
          </ac:grpSpMkLst>
        </pc:grpChg>
        <pc:grpChg chg="add del mod">
          <ac:chgData name="소 민환" userId="367441008b9a3a76" providerId="LiveId" clId="{6C13CF46-86F2-4509-A0CD-1F7D4A032CA2}" dt="2020-10-30T16:23:19.899" v="12028" actId="165"/>
          <ac:grpSpMkLst>
            <pc:docMk/>
            <pc:sldMk cId="3987021519" sldId="380"/>
            <ac:grpSpMk id="8" creationId="{42C00A10-1422-40EF-9AD6-6D1E6594EF91}"/>
          </ac:grpSpMkLst>
        </pc:grpChg>
        <pc:grpChg chg="add del mod">
          <ac:chgData name="소 민환" userId="367441008b9a3a76" providerId="LiveId" clId="{6C13CF46-86F2-4509-A0CD-1F7D4A032CA2}" dt="2020-11-01T10:20:40.642" v="20812" actId="478"/>
          <ac:grpSpMkLst>
            <pc:docMk/>
            <pc:sldMk cId="3987021519" sldId="380"/>
            <ac:grpSpMk id="37" creationId="{CBA236BC-9CAB-49DC-9911-B615954BA364}"/>
          </ac:grpSpMkLst>
        </pc:grpChg>
        <pc:picChg chg="mod">
          <ac:chgData name="소 민환" userId="367441008b9a3a76" providerId="LiveId" clId="{6C13CF46-86F2-4509-A0CD-1F7D4A032CA2}" dt="2020-10-31T09:36:09.347" v="12260" actId="1076"/>
          <ac:picMkLst>
            <pc:docMk/>
            <pc:sldMk cId="3987021519" sldId="380"/>
            <ac:picMk id="3" creationId="{BEBE3042-4D0C-4D5F-A358-4C6ACB3689C9}"/>
          </ac:picMkLst>
        </pc:picChg>
        <pc:picChg chg="add del mod">
          <ac:chgData name="소 민환" userId="367441008b9a3a76" providerId="LiveId" clId="{6C13CF46-86F2-4509-A0CD-1F7D4A032CA2}" dt="2020-10-31T01:15:28.782" v="12065" actId="478"/>
          <ac:picMkLst>
            <pc:docMk/>
            <pc:sldMk cId="3987021519" sldId="380"/>
            <ac:picMk id="6" creationId="{0553041B-FF7B-42D2-AF41-1A2236C4A825}"/>
          </ac:picMkLst>
        </pc:picChg>
        <pc:picChg chg="add mod">
          <ac:chgData name="소 민환" userId="367441008b9a3a76" providerId="LiveId" clId="{6C13CF46-86F2-4509-A0CD-1F7D4A032CA2}" dt="2020-10-31T09:36:04.195" v="12259" actId="14100"/>
          <ac:picMkLst>
            <pc:docMk/>
            <pc:sldMk cId="3987021519" sldId="380"/>
            <ac:picMk id="6" creationId="{6B03BBA1-4066-460E-8050-3158651CA982}"/>
          </ac:picMkLst>
        </pc:picChg>
        <pc:picChg chg="mod ord">
          <ac:chgData name="소 민환" userId="367441008b9a3a76" providerId="LiveId" clId="{6C13CF46-86F2-4509-A0CD-1F7D4A032CA2}" dt="2020-10-31T01:15:52.404" v="12077" actId="166"/>
          <ac:picMkLst>
            <pc:docMk/>
            <pc:sldMk cId="3987021519" sldId="380"/>
            <ac:picMk id="7" creationId="{3612C800-35EF-4ADD-A7AA-D2A1D55E9873}"/>
          </ac:picMkLst>
        </pc:picChg>
        <pc:picChg chg="add mod">
          <ac:chgData name="소 민환" userId="367441008b9a3a76" providerId="LiveId" clId="{6C13CF46-86F2-4509-A0CD-1F7D4A032CA2}" dt="2020-10-31T01:15:49.459" v="12076" actId="14100"/>
          <ac:picMkLst>
            <pc:docMk/>
            <pc:sldMk cId="3987021519" sldId="380"/>
            <ac:picMk id="10" creationId="{9F2B50A0-A4F6-4F92-B00F-816DC32636C8}"/>
          </ac:picMkLst>
        </pc:picChg>
        <pc:picChg chg="add mod">
          <ac:chgData name="소 민환" userId="367441008b9a3a76" providerId="LiveId" clId="{6C13CF46-86F2-4509-A0CD-1F7D4A032CA2}" dt="2020-10-31T09:35:58.760" v="12257" actId="1076"/>
          <ac:picMkLst>
            <pc:docMk/>
            <pc:sldMk cId="3987021519" sldId="380"/>
            <ac:picMk id="11" creationId="{131130CD-2019-4CD9-A1EE-29B79B58C541}"/>
          </ac:picMkLst>
        </pc:picChg>
        <pc:picChg chg="add mod">
          <ac:chgData name="소 민환" userId="367441008b9a3a76" providerId="LiveId" clId="{6C13CF46-86F2-4509-A0CD-1F7D4A032CA2}" dt="2020-10-31T01:26:36.245" v="12100" actId="1076"/>
          <ac:picMkLst>
            <pc:docMk/>
            <pc:sldMk cId="3987021519" sldId="380"/>
            <ac:picMk id="12" creationId="{CAE967B1-C0FA-4E1F-9E10-1616EF55FEC2}"/>
          </ac:picMkLst>
        </pc:picChg>
        <pc:picChg chg="del mod topLvl">
          <ac:chgData name="소 민환" userId="367441008b9a3a76" providerId="LiveId" clId="{6C13CF46-86F2-4509-A0CD-1F7D4A032CA2}" dt="2020-10-30T16:23:22.322" v="12029" actId="478"/>
          <ac:picMkLst>
            <pc:docMk/>
            <pc:sldMk cId="3987021519" sldId="380"/>
            <ac:picMk id="12" creationId="{FFB538F9-483E-47CB-87A9-0F881FC75219}"/>
          </ac:picMkLst>
        </pc:picChg>
        <pc:picChg chg="add mod">
          <ac:chgData name="소 민환" userId="367441008b9a3a76" providerId="LiveId" clId="{6C13CF46-86F2-4509-A0CD-1F7D4A032CA2}" dt="2020-10-31T01:23:53.630" v="12087" actId="1076"/>
          <ac:picMkLst>
            <pc:docMk/>
            <pc:sldMk cId="3987021519" sldId="380"/>
            <ac:picMk id="14" creationId="{4C74D4E5-BB90-4824-8AEF-0BA36B0B64B4}"/>
          </ac:picMkLst>
        </pc:picChg>
        <pc:picChg chg="add mod">
          <ac:chgData name="소 민환" userId="367441008b9a3a76" providerId="LiveId" clId="{6C13CF46-86F2-4509-A0CD-1F7D4A032CA2}" dt="2020-10-31T10:09:40.225" v="12529" actId="1076"/>
          <ac:picMkLst>
            <pc:docMk/>
            <pc:sldMk cId="3987021519" sldId="380"/>
            <ac:picMk id="15" creationId="{99A35FCD-1F0D-4A42-A260-92F1CFD534BC}"/>
          </ac:picMkLst>
        </pc:picChg>
        <pc:picChg chg="add mod">
          <ac:chgData name="소 민환" userId="367441008b9a3a76" providerId="LiveId" clId="{6C13CF46-86F2-4509-A0CD-1F7D4A032CA2}" dt="2020-10-31T01:26:38.831" v="12101" actId="1076"/>
          <ac:picMkLst>
            <pc:docMk/>
            <pc:sldMk cId="3987021519" sldId="380"/>
            <ac:picMk id="16" creationId="{CE2C3247-39ED-442B-92BE-7F02037AE3FE}"/>
          </ac:picMkLst>
        </pc:picChg>
        <pc:picChg chg="add mod">
          <ac:chgData name="소 민환" userId="367441008b9a3a76" providerId="LiveId" clId="{6C13CF46-86F2-4509-A0CD-1F7D4A032CA2}" dt="2020-10-31T09:40:19.414" v="12290" actId="1076"/>
          <ac:picMkLst>
            <pc:docMk/>
            <pc:sldMk cId="3987021519" sldId="380"/>
            <ac:picMk id="18" creationId="{745C2853-08FB-4641-8B19-0A6445C6A5DC}"/>
          </ac:picMkLst>
        </pc:picChg>
        <pc:picChg chg="add del mod">
          <ac:chgData name="소 민환" userId="367441008b9a3a76" providerId="LiveId" clId="{6C13CF46-86F2-4509-A0CD-1F7D4A032CA2}" dt="2020-10-31T01:32:53.583" v="12124" actId="478"/>
          <ac:picMkLst>
            <pc:docMk/>
            <pc:sldMk cId="3987021519" sldId="380"/>
            <ac:picMk id="18" creationId="{C4ABC91A-22E7-4761-AD74-F3F91316F32B}"/>
          </ac:picMkLst>
        </pc:picChg>
        <pc:picChg chg="add del mod ord">
          <ac:chgData name="소 민환" userId="367441008b9a3a76" providerId="LiveId" clId="{6C13CF46-86F2-4509-A0CD-1F7D4A032CA2}" dt="2020-10-31T09:42:19.126" v="12333" actId="478"/>
          <ac:picMkLst>
            <pc:docMk/>
            <pc:sldMk cId="3987021519" sldId="380"/>
            <ac:picMk id="20" creationId="{3464ED83-488F-4675-8B63-683CC19839DD}"/>
          </ac:picMkLst>
        </pc:picChg>
        <pc:picChg chg="add del">
          <ac:chgData name="소 민환" userId="367441008b9a3a76" providerId="LiveId" clId="{6C13CF46-86F2-4509-A0CD-1F7D4A032CA2}" dt="2020-11-01T10:18:57.655" v="20768" actId="22"/>
          <ac:picMkLst>
            <pc:docMk/>
            <pc:sldMk cId="3987021519" sldId="380"/>
            <ac:picMk id="21" creationId="{E619A036-6113-43BC-AB32-DB53173BDB67}"/>
          </ac:picMkLst>
        </pc:picChg>
        <pc:picChg chg="add mod ord">
          <ac:chgData name="소 민환" userId="367441008b9a3a76" providerId="LiveId" clId="{6C13CF46-86F2-4509-A0CD-1F7D4A032CA2}" dt="2020-10-31T01:38:03.803" v="12242" actId="1076"/>
          <ac:picMkLst>
            <pc:docMk/>
            <pc:sldMk cId="3987021519" sldId="380"/>
            <ac:picMk id="22" creationId="{03BC33AF-C48A-40F3-8314-2B109300ADC5}"/>
          </ac:picMkLst>
        </pc:picChg>
        <pc:picChg chg="add mod">
          <ac:chgData name="소 민환" userId="367441008b9a3a76" providerId="LiveId" clId="{6C13CF46-86F2-4509-A0CD-1F7D4A032CA2}" dt="2020-10-31T10:09:30.576" v="12528" actId="1036"/>
          <ac:picMkLst>
            <pc:docMk/>
            <pc:sldMk cId="3987021519" sldId="380"/>
            <ac:picMk id="24" creationId="{312AC2D5-E562-4BCB-8C96-172D2E99DAF4}"/>
          </ac:picMkLst>
        </pc:picChg>
        <pc:picChg chg="add del mod">
          <ac:chgData name="소 민환" userId="367441008b9a3a76" providerId="LiveId" clId="{6C13CF46-86F2-4509-A0CD-1F7D4A032CA2}" dt="2020-10-31T10:09:43.969" v="12531" actId="478"/>
          <ac:picMkLst>
            <pc:docMk/>
            <pc:sldMk cId="3987021519" sldId="380"/>
            <ac:picMk id="26" creationId="{C8962D14-CD9E-4188-809F-C5B56FB0A32A}"/>
          </ac:picMkLst>
        </pc:picChg>
        <pc:picChg chg="add del mod">
          <ac:chgData name="소 민환" userId="367441008b9a3a76" providerId="LiveId" clId="{6C13CF46-86F2-4509-A0CD-1F7D4A032CA2}" dt="2020-10-31T10:09:47.472" v="12533" actId="478"/>
          <ac:picMkLst>
            <pc:docMk/>
            <pc:sldMk cId="3987021519" sldId="380"/>
            <ac:picMk id="28" creationId="{719201C8-CAB5-4448-B148-BBF839515DD8}"/>
          </ac:picMkLst>
        </pc:picChg>
        <pc:picChg chg="add mod ord">
          <ac:chgData name="소 민환" userId="367441008b9a3a76" providerId="LiveId" clId="{6C13CF46-86F2-4509-A0CD-1F7D4A032CA2}" dt="2020-11-01T10:17:47.490" v="20754" actId="167"/>
          <ac:picMkLst>
            <pc:docMk/>
            <pc:sldMk cId="3987021519" sldId="380"/>
            <ac:picMk id="31" creationId="{D58CCD2F-2F9E-4C4C-A381-0343D12B0FC8}"/>
          </ac:picMkLst>
        </pc:picChg>
        <pc:picChg chg="add del">
          <ac:chgData name="소 민환" userId="367441008b9a3a76" providerId="LiveId" clId="{6C13CF46-86F2-4509-A0CD-1F7D4A032CA2}" dt="2020-10-31T01:12:23.537" v="12054" actId="478"/>
          <ac:picMkLst>
            <pc:docMk/>
            <pc:sldMk cId="3987021519" sldId="380"/>
            <ac:picMk id="1026" creationId="{8251FE71-71BE-4D11-ACFD-7E2C726C028C}"/>
          </ac:picMkLst>
        </pc:picChg>
        <pc:cxnChg chg="add mod">
          <ac:chgData name="소 민환" userId="367441008b9a3a76" providerId="LiveId" clId="{6C13CF46-86F2-4509-A0CD-1F7D4A032CA2}" dt="2020-11-01T10:20:40.642" v="20812" actId="478"/>
          <ac:cxnSpMkLst>
            <pc:docMk/>
            <pc:sldMk cId="3987021519" sldId="380"/>
            <ac:cxnSpMk id="20" creationId="{5721785D-072B-40E7-A9FD-39FD9D1B7DFF}"/>
          </ac:cxnSpMkLst>
        </pc:cxnChg>
        <pc:cxnChg chg="add mod">
          <ac:chgData name="소 민환" userId="367441008b9a3a76" providerId="LiveId" clId="{6C13CF46-86F2-4509-A0CD-1F7D4A032CA2}" dt="2020-11-01T10:20:40.642" v="20812" actId="478"/>
          <ac:cxnSpMkLst>
            <pc:docMk/>
            <pc:sldMk cId="3987021519" sldId="380"/>
            <ac:cxnSpMk id="32" creationId="{490195F7-72C9-4CA8-9688-A954752F5473}"/>
          </ac:cxnSpMkLst>
        </pc:cxnChg>
        <pc:cxnChg chg="add mod">
          <ac:chgData name="소 민환" userId="367441008b9a3a76" providerId="LiveId" clId="{6C13CF46-86F2-4509-A0CD-1F7D4A032CA2}" dt="2020-11-01T10:20:35.310" v="20810" actId="164"/>
          <ac:cxnSpMkLst>
            <pc:docMk/>
            <pc:sldMk cId="3987021519" sldId="380"/>
            <ac:cxnSpMk id="33" creationId="{6E9BA94D-E8AE-4756-A68C-274C67FF1B9E}"/>
          </ac:cxnSpMkLst>
        </pc:cxnChg>
      </pc:sldChg>
      <pc:sldChg chg="add del">
        <pc:chgData name="소 민환" userId="367441008b9a3a76" providerId="LiveId" clId="{6C13CF46-86F2-4509-A0CD-1F7D4A032CA2}" dt="2020-10-31T09:42:31.606" v="12335" actId="47"/>
        <pc:sldMkLst>
          <pc:docMk/>
          <pc:sldMk cId="1850132180" sldId="381"/>
        </pc:sldMkLst>
      </pc:sldChg>
      <pc:sldChg chg="addSp delSp modSp add del mod">
        <pc:chgData name="소 민환" userId="367441008b9a3a76" providerId="LiveId" clId="{6C13CF46-86F2-4509-A0CD-1F7D4A032CA2}" dt="2020-10-31T10:22:19.777" v="12665" actId="47"/>
        <pc:sldMkLst>
          <pc:docMk/>
          <pc:sldMk cId="2812765520" sldId="381"/>
        </pc:sldMkLst>
        <pc:spChg chg="add del mod">
          <ac:chgData name="소 민환" userId="367441008b9a3a76" providerId="LiveId" clId="{6C13CF46-86F2-4509-A0CD-1F7D4A032CA2}" dt="2020-10-31T09:46:15.056" v="12345" actId="478"/>
          <ac:spMkLst>
            <pc:docMk/>
            <pc:sldMk cId="2812765520" sldId="381"/>
            <ac:spMk id="4" creationId="{BDEC852C-2220-477B-8EC8-DB866A0CB90C}"/>
          </ac:spMkLst>
        </pc:spChg>
        <pc:spChg chg="add mod ord">
          <ac:chgData name="소 민환" userId="367441008b9a3a76" providerId="LiveId" clId="{6C13CF46-86F2-4509-A0CD-1F7D4A032CA2}" dt="2020-10-31T09:50:56.136" v="12393" actId="171"/>
          <ac:spMkLst>
            <pc:docMk/>
            <pc:sldMk cId="2812765520" sldId="381"/>
            <ac:spMk id="8" creationId="{FB91A765-2F16-4E8F-A274-71ACC281A4C6}"/>
          </ac:spMkLst>
        </pc:spChg>
        <pc:spChg chg="add mod">
          <ac:chgData name="소 민환" userId="367441008b9a3a76" providerId="LiveId" clId="{6C13CF46-86F2-4509-A0CD-1F7D4A032CA2}" dt="2020-10-31T10:20:00.286" v="12661" actId="1076"/>
          <ac:spMkLst>
            <pc:docMk/>
            <pc:sldMk cId="2812765520" sldId="381"/>
            <ac:spMk id="13" creationId="{06A358BA-C048-4872-9EF2-7E7CFA4AE967}"/>
          </ac:spMkLst>
        </pc:spChg>
        <pc:spChg chg="add del mod">
          <ac:chgData name="소 민환" userId="367441008b9a3a76" providerId="LiveId" clId="{6C13CF46-86F2-4509-A0CD-1F7D4A032CA2}" dt="2020-10-31T09:55:12.604" v="12444"/>
          <ac:spMkLst>
            <pc:docMk/>
            <pc:sldMk cId="2812765520" sldId="381"/>
            <ac:spMk id="17" creationId="{08BF2AFE-C862-4953-90F5-7EB26A861D58}"/>
          </ac:spMkLst>
        </pc:spChg>
        <pc:spChg chg="del">
          <ac:chgData name="소 민환" userId="367441008b9a3a76" providerId="LiveId" clId="{6C13CF46-86F2-4509-A0CD-1F7D4A032CA2}" dt="2020-10-31T09:49:56.156" v="12379" actId="478"/>
          <ac:spMkLst>
            <pc:docMk/>
            <pc:sldMk cId="2812765520" sldId="381"/>
            <ac:spMk id="19" creationId="{126665B8-1CC6-41F4-9AB7-2B2136BC4212}"/>
          </ac:spMkLst>
        </pc:spChg>
        <pc:spChg chg="add del">
          <ac:chgData name="소 민환" userId="367441008b9a3a76" providerId="LiveId" clId="{6C13CF46-86F2-4509-A0CD-1F7D4A032CA2}" dt="2020-10-31T09:53:38.331" v="12424" actId="478"/>
          <ac:spMkLst>
            <pc:docMk/>
            <pc:sldMk cId="2812765520" sldId="381"/>
            <ac:spMk id="21" creationId="{50CCFB60-9146-4895-B523-BA947D5B955B}"/>
          </ac:spMkLst>
        </pc:spChg>
        <pc:spChg chg="del">
          <ac:chgData name="소 민환" userId="367441008b9a3a76" providerId="LiveId" clId="{6C13CF46-86F2-4509-A0CD-1F7D4A032CA2}" dt="2020-10-31T09:50:01.738" v="12384" actId="478"/>
          <ac:spMkLst>
            <pc:docMk/>
            <pc:sldMk cId="2812765520" sldId="381"/>
            <ac:spMk id="23" creationId="{2323D7BD-36D2-4D42-BCD8-F90AA497C65B}"/>
          </ac:spMkLst>
        </pc:spChg>
        <pc:spChg chg="add del mod">
          <ac:chgData name="소 민환" userId="367441008b9a3a76" providerId="LiveId" clId="{6C13CF46-86F2-4509-A0CD-1F7D4A032CA2}" dt="2020-10-31T09:55:12.604" v="12444"/>
          <ac:spMkLst>
            <pc:docMk/>
            <pc:sldMk cId="2812765520" sldId="381"/>
            <ac:spMk id="26" creationId="{87D19EE5-DDFB-4D13-9E49-7198752B3C85}"/>
          </ac:spMkLst>
        </pc:spChg>
        <pc:spChg chg="mod">
          <ac:chgData name="소 민환" userId="367441008b9a3a76" providerId="LiveId" clId="{6C13CF46-86F2-4509-A0CD-1F7D4A032CA2}" dt="2020-10-31T09:54:32.408" v="12437"/>
          <ac:spMkLst>
            <pc:docMk/>
            <pc:sldMk cId="2812765520" sldId="381"/>
            <ac:spMk id="27" creationId="{503DAEA3-D07D-4A13-A093-30415EBC8278}"/>
          </ac:spMkLst>
        </pc:spChg>
        <pc:spChg chg="mod">
          <ac:chgData name="소 민환" userId="367441008b9a3a76" providerId="LiveId" clId="{6C13CF46-86F2-4509-A0CD-1F7D4A032CA2}" dt="2020-10-31T10:19:56.449" v="12660" actId="1076"/>
          <ac:spMkLst>
            <pc:docMk/>
            <pc:sldMk cId="2812765520" sldId="381"/>
            <ac:spMk id="28" creationId="{E578C022-79F2-49BE-B46C-4C469F7787E8}"/>
          </ac:spMkLst>
        </pc:spChg>
        <pc:picChg chg="del">
          <ac:chgData name="소 민환" userId="367441008b9a3a76" providerId="LiveId" clId="{6C13CF46-86F2-4509-A0CD-1F7D4A032CA2}" dt="2020-10-31T09:50:00.958" v="12383" actId="478"/>
          <ac:picMkLst>
            <pc:docMk/>
            <pc:sldMk cId="2812765520" sldId="381"/>
            <ac:picMk id="6" creationId="{6B03BBA1-4066-460E-8050-3158651CA982}"/>
          </ac:picMkLst>
        </pc:picChg>
        <pc:picChg chg="mod ord">
          <ac:chgData name="소 민환" userId="367441008b9a3a76" providerId="LiveId" clId="{6C13CF46-86F2-4509-A0CD-1F7D4A032CA2}" dt="2020-10-31T09:55:29.775" v="12456" actId="1076"/>
          <ac:picMkLst>
            <pc:docMk/>
            <pc:sldMk cId="2812765520" sldId="381"/>
            <ac:picMk id="7" creationId="{3612C800-35EF-4ADD-A7AA-D2A1D55E9873}"/>
          </ac:picMkLst>
        </pc:picChg>
        <pc:picChg chg="del">
          <ac:chgData name="소 민환" userId="367441008b9a3a76" providerId="LiveId" clId="{6C13CF46-86F2-4509-A0CD-1F7D4A032CA2}" dt="2020-10-31T09:49:47.960" v="12377" actId="478"/>
          <ac:picMkLst>
            <pc:docMk/>
            <pc:sldMk cId="2812765520" sldId="381"/>
            <ac:picMk id="10" creationId="{9F2B50A0-A4F6-4F92-B00F-816DC32636C8}"/>
          </ac:picMkLst>
        </pc:picChg>
        <pc:picChg chg="del">
          <ac:chgData name="소 민환" userId="367441008b9a3a76" providerId="LiveId" clId="{6C13CF46-86F2-4509-A0CD-1F7D4A032CA2}" dt="2020-10-31T09:50:00.020" v="12382" actId="478"/>
          <ac:picMkLst>
            <pc:docMk/>
            <pc:sldMk cId="2812765520" sldId="381"/>
            <ac:picMk id="11" creationId="{131130CD-2019-4CD9-A1EE-29B79B58C541}"/>
          </ac:picMkLst>
        </pc:picChg>
        <pc:picChg chg="mod">
          <ac:chgData name="소 민환" userId="367441008b9a3a76" providerId="LiveId" clId="{6C13CF46-86F2-4509-A0CD-1F7D4A032CA2}" dt="2020-10-31T09:46:37.227" v="12347" actId="1076"/>
          <ac:picMkLst>
            <pc:docMk/>
            <pc:sldMk cId="2812765520" sldId="381"/>
            <ac:picMk id="12" creationId="{CAE967B1-C0FA-4E1F-9E10-1616EF55FEC2}"/>
          </ac:picMkLst>
        </pc:picChg>
        <pc:picChg chg="mod">
          <ac:chgData name="소 민환" userId="367441008b9a3a76" providerId="LiveId" clId="{6C13CF46-86F2-4509-A0CD-1F7D4A032CA2}" dt="2020-10-31T09:46:37.227" v="12347" actId="1076"/>
          <ac:picMkLst>
            <pc:docMk/>
            <pc:sldMk cId="2812765520" sldId="381"/>
            <ac:picMk id="14" creationId="{4C74D4E5-BB90-4824-8AEF-0BA36B0B64B4}"/>
          </ac:picMkLst>
        </pc:picChg>
        <pc:picChg chg="del">
          <ac:chgData name="소 민환" userId="367441008b9a3a76" providerId="LiveId" clId="{6C13CF46-86F2-4509-A0CD-1F7D4A032CA2}" dt="2020-10-31T09:49:57.550" v="12380" actId="478"/>
          <ac:picMkLst>
            <pc:docMk/>
            <pc:sldMk cId="2812765520" sldId="381"/>
            <ac:picMk id="15" creationId="{99A35FCD-1F0D-4A42-A260-92F1CFD534BC}"/>
          </ac:picMkLst>
        </pc:picChg>
        <pc:picChg chg="mod">
          <ac:chgData name="소 민환" userId="367441008b9a3a76" providerId="LiveId" clId="{6C13CF46-86F2-4509-A0CD-1F7D4A032CA2}" dt="2020-10-31T09:46:37.227" v="12347" actId="1076"/>
          <ac:picMkLst>
            <pc:docMk/>
            <pc:sldMk cId="2812765520" sldId="381"/>
            <ac:picMk id="16" creationId="{CE2C3247-39ED-442B-92BE-7F02037AE3FE}"/>
          </ac:picMkLst>
        </pc:picChg>
        <pc:picChg chg="del">
          <ac:chgData name="소 민환" userId="367441008b9a3a76" providerId="LiveId" clId="{6C13CF46-86F2-4509-A0CD-1F7D4A032CA2}" dt="2020-10-31T09:49:54.091" v="12378" actId="478"/>
          <ac:picMkLst>
            <pc:docMk/>
            <pc:sldMk cId="2812765520" sldId="381"/>
            <ac:picMk id="18" creationId="{745C2853-08FB-4641-8B19-0A6445C6A5DC}"/>
          </ac:picMkLst>
        </pc:picChg>
        <pc:picChg chg="del">
          <ac:chgData name="소 민환" userId="367441008b9a3a76" providerId="LiveId" clId="{6C13CF46-86F2-4509-A0CD-1F7D4A032CA2}" dt="2020-10-31T09:49:59.083" v="12381" actId="478"/>
          <ac:picMkLst>
            <pc:docMk/>
            <pc:sldMk cId="2812765520" sldId="381"/>
            <ac:picMk id="22" creationId="{03BC33AF-C48A-40F3-8314-2B109300ADC5}"/>
          </ac:picMkLst>
        </pc:picChg>
      </pc:sldChg>
      <pc:sldChg chg="addSp delSp modSp new del mod">
        <pc:chgData name="소 민환" userId="367441008b9a3a76" providerId="LiveId" clId="{6C13CF46-86F2-4509-A0CD-1F7D4A032CA2}" dt="2020-11-01T02:26:08.695" v="16358" actId="47"/>
        <pc:sldMkLst>
          <pc:docMk/>
          <pc:sldMk cId="3386074247" sldId="382"/>
        </pc:sldMkLst>
        <pc:spChg chg="add mod ord topLvl">
          <ac:chgData name="소 민환" userId="367441008b9a3a76" providerId="LiveId" clId="{6C13CF46-86F2-4509-A0CD-1F7D4A032CA2}" dt="2020-10-31T09:50:08.988" v="12386" actId="165"/>
          <ac:spMkLst>
            <pc:docMk/>
            <pc:sldMk cId="3386074247" sldId="382"/>
            <ac:spMk id="10" creationId="{BFA92F8F-0BD6-41C8-9475-C2790FF824FB}"/>
          </ac:spMkLst>
        </pc:spChg>
        <pc:grpChg chg="add del mod">
          <ac:chgData name="소 민환" userId="367441008b9a3a76" providerId="LiveId" clId="{6C13CF46-86F2-4509-A0CD-1F7D4A032CA2}" dt="2020-10-31T09:49:22.435" v="12372" actId="165"/>
          <ac:grpSpMkLst>
            <pc:docMk/>
            <pc:sldMk cId="3386074247" sldId="382"/>
            <ac:grpSpMk id="11" creationId="{475A36E8-9BF9-4D5B-B96F-3BA50C53DA09}"/>
          </ac:grpSpMkLst>
        </pc:grpChg>
        <pc:grpChg chg="add del mod">
          <ac:chgData name="소 민환" userId="367441008b9a3a76" providerId="LiveId" clId="{6C13CF46-86F2-4509-A0CD-1F7D4A032CA2}" dt="2020-10-31T09:50:08.988" v="12386" actId="165"/>
          <ac:grpSpMkLst>
            <pc:docMk/>
            <pc:sldMk cId="3386074247" sldId="382"/>
            <ac:grpSpMk id="12" creationId="{76592829-A741-4E2D-AF15-D8A3551A81DF}"/>
          </ac:grpSpMkLst>
        </pc:grpChg>
        <pc:picChg chg="add del mod">
          <ac:chgData name="소 민환" userId="367441008b9a3a76" providerId="LiveId" clId="{6C13CF46-86F2-4509-A0CD-1F7D4A032CA2}" dt="2020-10-31T09:49:00.315" v="12370" actId="478"/>
          <ac:picMkLst>
            <pc:docMk/>
            <pc:sldMk cId="3386074247" sldId="382"/>
            <ac:picMk id="3" creationId="{E4049702-CB64-43A6-AB45-A406F2591AC2}"/>
          </ac:picMkLst>
        </pc:picChg>
        <pc:picChg chg="add mod topLvl">
          <ac:chgData name="소 민환" userId="367441008b9a3a76" providerId="LiveId" clId="{6C13CF46-86F2-4509-A0CD-1F7D4A032CA2}" dt="2020-10-31T09:50:08.988" v="12386" actId="165"/>
          <ac:picMkLst>
            <pc:docMk/>
            <pc:sldMk cId="3386074247" sldId="382"/>
            <ac:picMk id="5" creationId="{02D7A8F1-4445-4744-8F67-84E22B3F8B38}"/>
          </ac:picMkLst>
        </pc:picChg>
        <pc:picChg chg="add mod topLvl">
          <ac:chgData name="소 민환" userId="367441008b9a3a76" providerId="LiveId" clId="{6C13CF46-86F2-4509-A0CD-1F7D4A032CA2}" dt="2020-10-31T09:50:08.988" v="12386" actId="165"/>
          <ac:picMkLst>
            <pc:docMk/>
            <pc:sldMk cId="3386074247" sldId="382"/>
            <ac:picMk id="7" creationId="{5118B412-705F-40F0-B5B4-133E4BF2D08A}"/>
          </ac:picMkLst>
        </pc:picChg>
        <pc:picChg chg="add mod topLvl">
          <ac:chgData name="소 민환" userId="367441008b9a3a76" providerId="LiveId" clId="{6C13CF46-86F2-4509-A0CD-1F7D4A032CA2}" dt="2020-10-31T09:50:08.988" v="12386" actId="165"/>
          <ac:picMkLst>
            <pc:docMk/>
            <pc:sldMk cId="3386074247" sldId="382"/>
            <ac:picMk id="9" creationId="{EBE52CC9-F0F7-4F8C-ADF3-DBA74FC361A0}"/>
          </ac:picMkLst>
        </pc:picChg>
        <pc:picChg chg="add del">
          <ac:chgData name="소 민환" userId="367441008b9a3a76" providerId="LiveId" clId="{6C13CF46-86F2-4509-A0CD-1F7D4A032CA2}" dt="2020-10-31T10:22:10.692" v="12664" actId="478"/>
          <ac:picMkLst>
            <pc:docMk/>
            <pc:sldMk cId="3386074247" sldId="382"/>
            <ac:picMk id="14" creationId="{0A5A6123-667B-4E80-9B92-D06717EAB4AF}"/>
          </ac:picMkLst>
        </pc:picChg>
      </pc:sldChg>
      <pc:sldChg chg="addSp delSp modSp add mod">
        <pc:chgData name="소 민환" userId="367441008b9a3a76" providerId="LiveId" clId="{6C13CF46-86F2-4509-A0CD-1F7D4A032CA2}" dt="2020-11-02T01:29:04.431" v="26484"/>
        <pc:sldMkLst>
          <pc:docMk/>
          <pc:sldMk cId="2091345971" sldId="383"/>
        </pc:sldMkLst>
        <pc:spChg chg="add mod ord">
          <ac:chgData name="소 민환" userId="367441008b9a3a76" providerId="LiveId" clId="{6C13CF46-86F2-4509-A0CD-1F7D4A032CA2}" dt="2020-10-31T10:14:41.224" v="12605" actId="166"/>
          <ac:spMkLst>
            <pc:docMk/>
            <pc:sldMk cId="2091345971" sldId="383"/>
            <ac:spMk id="4" creationId="{CD9AD6C4-8786-44FF-B298-17BD54CA0A27}"/>
          </ac:spMkLst>
        </pc:spChg>
        <pc:spChg chg="add mod">
          <ac:chgData name="소 민환" userId="367441008b9a3a76" providerId="LiveId" clId="{6C13CF46-86F2-4509-A0CD-1F7D4A032CA2}" dt="2020-11-02T01:29:04.431" v="26484"/>
          <ac:spMkLst>
            <pc:docMk/>
            <pc:sldMk cId="2091345971" sldId="383"/>
            <ac:spMk id="6" creationId="{4CC7905F-FC97-4335-817D-C2F5573E03F3}"/>
          </ac:spMkLst>
        </pc:spChg>
        <pc:spChg chg="add del mod">
          <ac:chgData name="소 민환" userId="367441008b9a3a76" providerId="LiveId" clId="{6C13CF46-86F2-4509-A0CD-1F7D4A032CA2}" dt="2020-10-31T14:32:47.834" v="13290" actId="478"/>
          <ac:spMkLst>
            <pc:docMk/>
            <pc:sldMk cId="2091345971" sldId="383"/>
            <ac:spMk id="6" creationId="{B4ABF8DA-8A18-4008-9ECC-3A6F66706F2C}"/>
          </ac:spMkLst>
        </pc:spChg>
        <pc:spChg chg="add del mod">
          <ac:chgData name="소 민환" userId="367441008b9a3a76" providerId="LiveId" clId="{6C13CF46-86F2-4509-A0CD-1F7D4A032CA2}" dt="2020-10-31T10:16:01.083" v="12628" actId="478"/>
          <ac:spMkLst>
            <pc:docMk/>
            <pc:sldMk cId="2091345971" sldId="383"/>
            <ac:spMk id="6" creationId="{BC8DBF68-BB3E-4BD7-8ED5-D13EEC437290}"/>
          </ac:spMkLst>
        </pc:spChg>
        <pc:spChg chg="add del">
          <ac:chgData name="소 민환" userId="367441008b9a3a76" providerId="LiveId" clId="{6C13CF46-86F2-4509-A0CD-1F7D4A032CA2}" dt="2020-10-31T10:01:58.884" v="12465" actId="478"/>
          <ac:spMkLst>
            <pc:docMk/>
            <pc:sldMk cId="2091345971" sldId="383"/>
            <ac:spMk id="8" creationId="{FB91A765-2F16-4E8F-A274-71ACC281A4C6}"/>
          </ac:spMkLst>
        </pc:spChg>
        <pc:spChg chg="add del mod">
          <ac:chgData name="소 민환" userId="367441008b9a3a76" providerId="LiveId" clId="{6C13CF46-86F2-4509-A0CD-1F7D4A032CA2}" dt="2020-10-31T14:33:24.889" v="13344" actId="478"/>
          <ac:spMkLst>
            <pc:docMk/>
            <pc:sldMk cId="2091345971" sldId="383"/>
            <ac:spMk id="10" creationId="{598FABD5-2F51-4DAB-83E3-466A37D288F6}"/>
          </ac:spMkLst>
        </pc:spChg>
        <pc:spChg chg="add del mod">
          <ac:chgData name="소 민환" userId="367441008b9a3a76" providerId="LiveId" clId="{6C13CF46-86F2-4509-A0CD-1F7D4A032CA2}" dt="2020-10-31T10:12:03.288" v="12568" actId="478"/>
          <ac:spMkLst>
            <pc:docMk/>
            <pc:sldMk cId="2091345971" sldId="383"/>
            <ac:spMk id="10" creationId="{99FC7C4F-F073-4CFE-9097-429AE42C9A26}"/>
          </ac:spMkLst>
        </pc:spChg>
        <pc:spChg chg="add del mod">
          <ac:chgData name="소 민환" userId="367441008b9a3a76" providerId="LiveId" clId="{6C13CF46-86F2-4509-A0CD-1F7D4A032CA2}" dt="2020-10-31T14:35:20.497" v="13391" actId="478"/>
          <ac:spMkLst>
            <pc:docMk/>
            <pc:sldMk cId="2091345971" sldId="383"/>
            <ac:spMk id="11" creationId="{0463D188-A186-4389-AC86-83CD7AF54F15}"/>
          </ac:spMkLst>
        </pc:spChg>
        <pc:spChg chg="add del mod">
          <ac:chgData name="소 민환" userId="367441008b9a3a76" providerId="LiveId" clId="{6C13CF46-86F2-4509-A0CD-1F7D4A032CA2}" dt="2020-10-31T10:12:01.800" v="12567" actId="478"/>
          <ac:spMkLst>
            <pc:docMk/>
            <pc:sldMk cId="2091345971" sldId="383"/>
            <ac:spMk id="11" creationId="{F096BA58-E374-4732-8E1B-932626F8118A}"/>
          </ac:spMkLst>
        </pc:spChg>
        <pc:spChg chg="mod">
          <ac:chgData name="소 민환" userId="367441008b9a3a76" providerId="LiveId" clId="{6C13CF46-86F2-4509-A0CD-1F7D4A032CA2}" dt="2020-10-31T10:04:10.904" v="12504" actId="1076"/>
          <ac:spMkLst>
            <pc:docMk/>
            <pc:sldMk cId="2091345971" sldId="383"/>
            <ac:spMk id="13" creationId="{06A358BA-C048-4872-9EF2-7E7CFA4AE967}"/>
          </ac:spMkLst>
        </pc:spChg>
        <pc:spChg chg="add del mod">
          <ac:chgData name="소 민환" userId="367441008b9a3a76" providerId="LiveId" clId="{6C13CF46-86F2-4509-A0CD-1F7D4A032CA2}" dt="2020-10-31T14:35:28.545" v="13394" actId="478"/>
          <ac:spMkLst>
            <pc:docMk/>
            <pc:sldMk cId="2091345971" sldId="383"/>
            <ac:spMk id="15" creationId="{DC6F5069-15AA-44D6-AB40-CA1C6814C3CE}"/>
          </ac:spMkLst>
        </pc:spChg>
        <pc:spChg chg="add del mod">
          <ac:chgData name="소 민환" userId="367441008b9a3a76" providerId="LiveId" clId="{6C13CF46-86F2-4509-A0CD-1F7D4A032CA2}" dt="2020-10-31T14:35:58.125" v="13411" actId="478"/>
          <ac:spMkLst>
            <pc:docMk/>
            <pc:sldMk cId="2091345971" sldId="383"/>
            <ac:spMk id="17" creationId="{07D47D61-B1E4-4873-AB8A-FB0816FCA23A}"/>
          </ac:spMkLst>
        </pc:spChg>
        <pc:spChg chg="add mod">
          <ac:chgData name="소 민환" userId="367441008b9a3a76" providerId="LiveId" clId="{6C13CF46-86F2-4509-A0CD-1F7D4A032CA2}" dt="2020-10-31T14:37:36.786" v="13502" actId="1076"/>
          <ac:spMkLst>
            <pc:docMk/>
            <pc:sldMk cId="2091345971" sldId="383"/>
            <ac:spMk id="18" creationId="{3FC91903-80CA-4612-9550-E16029B7FF69}"/>
          </ac:spMkLst>
        </pc:spChg>
        <pc:spChg chg="add mod">
          <ac:chgData name="소 민환" userId="367441008b9a3a76" providerId="LiveId" clId="{6C13CF46-86F2-4509-A0CD-1F7D4A032CA2}" dt="2020-10-31T14:38:50.566" v="13561" actId="1076"/>
          <ac:spMkLst>
            <pc:docMk/>
            <pc:sldMk cId="2091345971" sldId="383"/>
            <ac:spMk id="19" creationId="{032665BE-E5CA-415B-82CB-BDBE63AA23DA}"/>
          </ac:spMkLst>
        </pc:spChg>
        <pc:spChg chg="add del mod">
          <ac:chgData name="소 민환" userId="367441008b9a3a76" providerId="LiveId" clId="{6C13CF46-86F2-4509-A0CD-1F7D4A032CA2}" dt="2020-10-31T10:15:58.753" v="12627" actId="478"/>
          <ac:spMkLst>
            <pc:docMk/>
            <pc:sldMk cId="2091345971" sldId="383"/>
            <ac:spMk id="19" creationId="{07AC6DFC-C9D6-4EE2-93B0-0462083F4CD2}"/>
          </ac:spMkLst>
        </pc:spChg>
        <pc:spChg chg="add mod">
          <ac:chgData name="소 민환" userId="367441008b9a3a76" providerId="LiveId" clId="{6C13CF46-86F2-4509-A0CD-1F7D4A032CA2}" dt="2020-10-31T14:38:46.190" v="13560" actId="1076"/>
          <ac:spMkLst>
            <pc:docMk/>
            <pc:sldMk cId="2091345971" sldId="383"/>
            <ac:spMk id="20" creationId="{B1BBCA16-9C59-4A3E-AC00-FC2F72C51D23}"/>
          </ac:spMkLst>
        </pc:spChg>
        <pc:spChg chg="add del mod">
          <ac:chgData name="소 민환" userId="367441008b9a3a76" providerId="LiveId" clId="{6C13CF46-86F2-4509-A0CD-1F7D4A032CA2}" dt="2020-10-31T10:15:51.369" v="12626" actId="478"/>
          <ac:spMkLst>
            <pc:docMk/>
            <pc:sldMk cId="2091345971" sldId="383"/>
            <ac:spMk id="21" creationId="{F1F830CB-2C9A-4EDA-B1D4-1076ECAAFA07}"/>
          </ac:spMkLst>
        </pc:spChg>
        <pc:spChg chg="add mod">
          <ac:chgData name="소 민환" userId="367441008b9a3a76" providerId="LiveId" clId="{6C13CF46-86F2-4509-A0CD-1F7D4A032CA2}" dt="2020-10-31T14:39:33.211" v="13589" actId="1076"/>
          <ac:spMkLst>
            <pc:docMk/>
            <pc:sldMk cId="2091345971" sldId="383"/>
            <ac:spMk id="22" creationId="{B24DBE46-51A0-4BFC-87C3-F30822FDE76E}"/>
          </ac:spMkLst>
        </pc:spChg>
        <pc:spChg chg="add del mod">
          <ac:chgData name="소 민환" userId="367441008b9a3a76" providerId="LiveId" clId="{6C13CF46-86F2-4509-A0CD-1F7D4A032CA2}" dt="2020-10-31T10:15:49.821" v="12625" actId="478"/>
          <ac:spMkLst>
            <pc:docMk/>
            <pc:sldMk cId="2091345971" sldId="383"/>
            <ac:spMk id="23" creationId="{B0CA3A8A-C574-4034-9A2D-428DE58DFCD6}"/>
          </ac:spMkLst>
        </pc:spChg>
        <pc:spChg chg="add mod">
          <ac:chgData name="소 민환" userId="367441008b9a3a76" providerId="LiveId" clId="{6C13CF46-86F2-4509-A0CD-1F7D4A032CA2}" dt="2020-10-31T14:39:59.639" v="13598" actId="1076"/>
          <ac:spMkLst>
            <pc:docMk/>
            <pc:sldMk cId="2091345971" sldId="383"/>
            <ac:spMk id="24" creationId="{761AAE3D-31E4-4E1A-B7A2-54EFC65CCCB6}"/>
          </ac:spMkLst>
        </pc:spChg>
        <pc:spChg chg="add del">
          <ac:chgData name="소 민환" userId="367441008b9a3a76" providerId="LiveId" clId="{6C13CF46-86F2-4509-A0CD-1F7D4A032CA2}" dt="2020-10-31T10:12:34.622" v="12579" actId="22"/>
          <ac:spMkLst>
            <pc:docMk/>
            <pc:sldMk cId="2091345971" sldId="383"/>
            <ac:spMk id="25" creationId="{A64EA40E-CAE5-4165-BA07-3A6EACFCA002}"/>
          </ac:spMkLst>
        </pc:spChg>
        <pc:spChg chg="add mod">
          <ac:chgData name="소 민환" userId="367441008b9a3a76" providerId="LiveId" clId="{6C13CF46-86F2-4509-A0CD-1F7D4A032CA2}" dt="2020-10-31T14:37:59.536" v="13518"/>
          <ac:spMkLst>
            <pc:docMk/>
            <pc:sldMk cId="2091345971" sldId="383"/>
            <ac:spMk id="26" creationId="{D36EBB30-5EA4-4DD5-876D-C34F99310BF0}"/>
          </ac:spMkLst>
        </pc:spChg>
        <pc:spChg chg="add del mod">
          <ac:chgData name="소 민환" userId="367441008b9a3a76" providerId="LiveId" clId="{6C13CF46-86F2-4509-A0CD-1F7D4A032CA2}" dt="2020-10-31T10:15:48.336" v="12624" actId="478"/>
          <ac:spMkLst>
            <pc:docMk/>
            <pc:sldMk cId="2091345971" sldId="383"/>
            <ac:spMk id="27" creationId="{F5EDB7E4-9C2F-40E7-9CF6-E8C8442B0B06}"/>
          </ac:spMkLst>
        </pc:spChg>
        <pc:spChg chg="mod">
          <ac:chgData name="소 민환" userId="367441008b9a3a76" providerId="LiveId" clId="{6C13CF46-86F2-4509-A0CD-1F7D4A032CA2}" dt="2020-10-31T10:05:00.024" v="12508" actId="1076"/>
          <ac:spMkLst>
            <pc:docMk/>
            <pc:sldMk cId="2091345971" sldId="383"/>
            <ac:spMk id="28" creationId="{E578C022-79F2-49BE-B46C-4C469F7787E8}"/>
          </ac:spMkLst>
        </pc:spChg>
        <pc:spChg chg="add mod">
          <ac:chgData name="소 민환" userId="367441008b9a3a76" providerId="LiveId" clId="{6C13CF46-86F2-4509-A0CD-1F7D4A032CA2}" dt="2020-10-31T14:38:59.372" v="13562" actId="1076"/>
          <ac:spMkLst>
            <pc:docMk/>
            <pc:sldMk cId="2091345971" sldId="383"/>
            <ac:spMk id="30" creationId="{1FD4BB73-193F-4673-83AC-6761E484FA92}"/>
          </ac:spMkLst>
        </pc:spChg>
        <pc:spChg chg="add del mod">
          <ac:chgData name="소 민환" userId="367441008b9a3a76" providerId="LiveId" clId="{6C13CF46-86F2-4509-A0CD-1F7D4A032CA2}" dt="2020-10-31T10:15:46.936" v="12623" actId="478"/>
          <ac:spMkLst>
            <pc:docMk/>
            <pc:sldMk cId="2091345971" sldId="383"/>
            <ac:spMk id="31" creationId="{F8E3DC18-1B20-4837-B02C-73AD5D5058E1}"/>
          </ac:spMkLst>
        </pc:spChg>
        <pc:spChg chg="add mod">
          <ac:chgData name="소 민환" userId="367441008b9a3a76" providerId="LiveId" clId="{6C13CF46-86F2-4509-A0CD-1F7D4A032CA2}" dt="2020-10-31T14:39:53.096" v="13597" actId="1076"/>
          <ac:spMkLst>
            <pc:docMk/>
            <pc:sldMk cId="2091345971" sldId="383"/>
            <ac:spMk id="32" creationId="{B5AD5744-F4A7-4282-81AD-F7E1CE6C1705}"/>
          </ac:spMkLst>
        </pc:spChg>
        <pc:spChg chg="add del mod">
          <ac:chgData name="소 민환" userId="367441008b9a3a76" providerId="LiveId" clId="{6C13CF46-86F2-4509-A0CD-1F7D4A032CA2}" dt="2020-10-31T10:15:42.677" v="12621" actId="478"/>
          <ac:spMkLst>
            <pc:docMk/>
            <pc:sldMk cId="2091345971" sldId="383"/>
            <ac:spMk id="33" creationId="{7C9F84D5-FB08-4794-B0F7-241FAF93E1EE}"/>
          </ac:spMkLst>
        </pc:spChg>
        <pc:spChg chg="add mod">
          <ac:chgData name="소 민환" userId="367441008b9a3a76" providerId="LiveId" clId="{6C13CF46-86F2-4509-A0CD-1F7D4A032CA2}" dt="2020-10-31T14:41:00.418" v="13651" actId="1076"/>
          <ac:spMkLst>
            <pc:docMk/>
            <pc:sldMk cId="2091345971" sldId="383"/>
            <ac:spMk id="34" creationId="{DFF52943-246F-4BFA-80C7-6CB322696367}"/>
          </ac:spMkLst>
        </pc:spChg>
        <pc:spChg chg="add del mod">
          <ac:chgData name="소 민환" userId="367441008b9a3a76" providerId="LiveId" clId="{6C13CF46-86F2-4509-A0CD-1F7D4A032CA2}" dt="2020-10-31T10:15:43.937" v="12622" actId="478"/>
          <ac:spMkLst>
            <pc:docMk/>
            <pc:sldMk cId="2091345971" sldId="383"/>
            <ac:spMk id="35" creationId="{03AA3480-DFF8-4770-95A3-F1A2089CD80B}"/>
          </ac:spMkLst>
        </pc:spChg>
        <pc:spChg chg="add del mod ord">
          <ac:chgData name="소 민환" userId="367441008b9a3a76" providerId="LiveId" clId="{6C13CF46-86F2-4509-A0CD-1F7D4A032CA2}" dt="2020-10-31T10:18:12.771" v="12648" actId="478"/>
          <ac:spMkLst>
            <pc:docMk/>
            <pc:sldMk cId="2091345971" sldId="383"/>
            <ac:spMk id="36" creationId="{CB0020AB-70D1-4EAB-AD05-29F737AF1288}"/>
          </ac:spMkLst>
        </pc:spChg>
        <pc:spChg chg="add mod">
          <ac:chgData name="소 민환" userId="367441008b9a3a76" providerId="LiveId" clId="{6C13CF46-86F2-4509-A0CD-1F7D4A032CA2}" dt="2020-10-31T14:41:05.545" v="13652" actId="1076"/>
          <ac:spMkLst>
            <pc:docMk/>
            <pc:sldMk cId="2091345971" sldId="383"/>
            <ac:spMk id="36" creationId="{E674BB57-BA89-44E5-A99F-DD9D3649DE29}"/>
          </ac:spMkLst>
        </pc:spChg>
        <pc:graphicFrameChg chg="add del modGraphic">
          <ac:chgData name="소 민환" userId="367441008b9a3a76" providerId="LiveId" clId="{6C13CF46-86F2-4509-A0CD-1F7D4A032CA2}" dt="2020-10-31T10:16:12.031" v="12632" actId="3680"/>
          <ac:graphicFrameMkLst>
            <pc:docMk/>
            <pc:sldMk cId="2091345971" sldId="383"/>
            <ac:graphicFrameMk id="37" creationId="{FD390878-4E9E-46B0-BAA9-64D6B038CF7F}"/>
          </ac:graphicFrameMkLst>
        </pc:graphicFrameChg>
        <pc:graphicFrameChg chg="add del mod">
          <ac:chgData name="소 민환" userId="367441008b9a3a76" providerId="LiveId" clId="{6C13CF46-86F2-4509-A0CD-1F7D4A032CA2}" dt="2020-10-31T10:16:23.827" v="12634" actId="478"/>
          <ac:graphicFrameMkLst>
            <pc:docMk/>
            <pc:sldMk cId="2091345971" sldId="383"/>
            <ac:graphicFrameMk id="38" creationId="{CCDC2771-46BF-443C-A544-F84075DE2C83}"/>
          </ac:graphicFrameMkLst>
        </pc:graphicFrameChg>
        <pc:graphicFrameChg chg="add del">
          <ac:chgData name="소 민환" userId="367441008b9a3a76" providerId="LiveId" clId="{6C13CF46-86F2-4509-A0CD-1F7D4A032CA2}" dt="2020-10-31T10:16:42.060" v="12636" actId="478"/>
          <ac:graphicFrameMkLst>
            <pc:docMk/>
            <pc:sldMk cId="2091345971" sldId="383"/>
            <ac:graphicFrameMk id="39" creationId="{4EAB4F50-3B07-468C-99D3-BAB3DA20A329}"/>
          </ac:graphicFrameMkLst>
        </pc:graphicFrameChg>
        <pc:graphicFrameChg chg="add del mod modGraphic">
          <ac:chgData name="소 민환" userId="367441008b9a3a76" providerId="LiveId" clId="{6C13CF46-86F2-4509-A0CD-1F7D4A032CA2}" dt="2020-10-31T10:18:33.796" v="12649" actId="478"/>
          <ac:graphicFrameMkLst>
            <pc:docMk/>
            <pc:sldMk cId="2091345971" sldId="383"/>
            <ac:graphicFrameMk id="40" creationId="{AE675D1F-B134-453A-B09A-1B986C524CB8}"/>
          </ac:graphicFrameMkLst>
        </pc:graphicFrameChg>
        <pc:graphicFrameChg chg="add mod modGraphic">
          <ac:chgData name="소 민환" userId="367441008b9a3a76" providerId="LiveId" clId="{6C13CF46-86F2-4509-A0CD-1F7D4A032CA2}" dt="2020-10-31T10:18:52.505" v="12656" actId="14100"/>
          <ac:graphicFrameMkLst>
            <pc:docMk/>
            <pc:sldMk cId="2091345971" sldId="383"/>
            <ac:graphicFrameMk id="41" creationId="{6E380274-D42E-4A9F-818D-6A749AB12CBE}"/>
          </ac:graphicFrameMkLst>
        </pc:graphicFrameChg>
        <pc:picChg chg="mod ord">
          <ac:chgData name="소 민환" userId="367441008b9a3a76" providerId="LiveId" clId="{6C13CF46-86F2-4509-A0CD-1F7D4A032CA2}" dt="2020-10-31T14:40:00.223" v="13599" actId="1076"/>
          <ac:picMkLst>
            <pc:docMk/>
            <pc:sldMk cId="2091345971" sldId="383"/>
            <ac:picMk id="7" creationId="{3612C800-35EF-4ADD-A7AA-D2A1D55E9873}"/>
          </ac:picMkLst>
        </pc:picChg>
      </pc:sldChg>
      <pc:sldChg chg="addSp delSp modSp add mod">
        <pc:chgData name="소 민환" userId="367441008b9a3a76" providerId="LiveId" clId="{6C13CF46-86F2-4509-A0CD-1F7D4A032CA2}" dt="2020-11-02T01:33:40.534" v="26741"/>
        <pc:sldMkLst>
          <pc:docMk/>
          <pc:sldMk cId="2632263224" sldId="384"/>
        </pc:sldMkLst>
        <pc:spChg chg="add mod ord">
          <ac:chgData name="소 민환" userId="367441008b9a3a76" providerId="LiveId" clId="{6C13CF46-86F2-4509-A0CD-1F7D4A032CA2}" dt="2020-11-01T09:51:14.631" v="18644" actId="164"/>
          <ac:spMkLst>
            <pc:docMk/>
            <pc:sldMk cId="2632263224" sldId="384"/>
            <ac:spMk id="4" creationId="{D5ED8BD2-982F-4CD0-9306-483C039FAF96}"/>
          </ac:spMkLst>
        </pc:spChg>
        <pc:spChg chg="add mod">
          <ac:chgData name="소 민환" userId="367441008b9a3a76" providerId="LiveId" clId="{6C13CF46-86F2-4509-A0CD-1F7D4A032CA2}" dt="2020-11-01T10:06:19.983" v="20195" actId="20577"/>
          <ac:spMkLst>
            <pc:docMk/>
            <pc:sldMk cId="2632263224" sldId="384"/>
            <ac:spMk id="6" creationId="{A5D36873-EBD0-4E79-BD90-B171AC58C46F}"/>
          </ac:spMkLst>
        </pc:spChg>
        <pc:spChg chg="mod">
          <ac:chgData name="소 민환" userId="367441008b9a3a76" providerId="LiveId" clId="{6C13CF46-86F2-4509-A0CD-1F7D4A032CA2}" dt="2020-11-01T09:46:24.432" v="18528" actId="207"/>
          <ac:spMkLst>
            <pc:docMk/>
            <pc:sldMk cId="2632263224" sldId="384"/>
            <ac:spMk id="8" creationId="{FB91A765-2F16-4E8F-A274-71ACC281A4C6}"/>
          </ac:spMkLst>
        </pc:spChg>
        <pc:spChg chg="add mod">
          <ac:chgData name="소 민환" userId="367441008b9a3a76" providerId="LiveId" clId="{6C13CF46-86F2-4509-A0CD-1F7D4A032CA2}" dt="2020-11-01T09:51:14.631" v="18644" actId="164"/>
          <ac:spMkLst>
            <pc:docMk/>
            <pc:sldMk cId="2632263224" sldId="384"/>
            <ac:spMk id="10" creationId="{D2233015-3E8E-4991-92DA-7A08A7F4776F}"/>
          </ac:spMkLst>
        </pc:spChg>
        <pc:spChg chg="add mod">
          <ac:chgData name="소 민환" userId="367441008b9a3a76" providerId="LiveId" clId="{6C13CF46-86F2-4509-A0CD-1F7D4A032CA2}" dt="2020-11-02T01:28:35.298" v="26449"/>
          <ac:spMkLst>
            <pc:docMk/>
            <pc:sldMk cId="2632263224" sldId="384"/>
            <ac:spMk id="11" creationId="{40C931D9-3322-413E-9A4F-83B35582BFC5}"/>
          </ac:spMkLst>
        </pc:spChg>
        <pc:spChg chg="add mod">
          <ac:chgData name="소 민환" userId="367441008b9a3a76" providerId="LiveId" clId="{6C13CF46-86F2-4509-A0CD-1F7D4A032CA2}" dt="2020-11-01T09:51:49.303" v="18655" actId="14100"/>
          <ac:spMkLst>
            <pc:docMk/>
            <pc:sldMk cId="2632263224" sldId="384"/>
            <ac:spMk id="18" creationId="{C09DF7F2-0B4D-4F6A-9023-2955458A2E99}"/>
          </ac:spMkLst>
        </pc:spChg>
        <pc:spChg chg="mod">
          <ac:chgData name="소 민환" userId="367441008b9a3a76" providerId="LiveId" clId="{6C13CF46-86F2-4509-A0CD-1F7D4A032CA2}" dt="2020-11-01T09:51:29.729" v="18648"/>
          <ac:spMkLst>
            <pc:docMk/>
            <pc:sldMk cId="2632263224" sldId="384"/>
            <ac:spMk id="20" creationId="{CF962310-9BE5-4E15-8EFF-E654059545A2}"/>
          </ac:spMkLst>
        </pc:spChg>
        <pc:spChg chg="add mod">
          <ac:chgData name="소 민환" userId="367441008b9a3a76" providerId="LiveId" clId="{6C13CF46-86F2-4509-A0CD-1F7D4A032CA2}" dt="2020-11-02T01:31:35.555" v="26577" actId="1076"/>
          <ac:spMkLst>
            <pc:docMk/>
            <pc:sldMk cId="2632263224" sldId="384"/>
            <ac:spMk id="21" creationId="{4AC696CF-96AD-4B4B-8DE5-B8C471EB6E52}"/>
          </ac:spMkLst>
        </pc:spChg>
        <pc:spChg chg="mod">
          <ac:chgData name="소 민환" userId="367441008b9a3a76" providerId="LiveId" clId="{6C13CF46-86F2-4509-A0CD-1F7D4A032CA2}" dt="2020-11-01T09:51:29.729" v="18648"/>
          <ac:spMkLst>
            <pc:docMk/>
            <pc:sldMk cId="2632263224" sldId="384"/>
            <ac:spMk id="21" creationId="{CEDA0895-4D63-4BA8-AB44-D4DD9771910D}"/>
          </ac:spMkLst>
        </pc:spChg>
        <pc:spChg chg="mod">
          <ac:chgData name="소 민환" userId="367441008b9a3a76" providerId="LiveId" clId="{6C13CF46-86F2-4509-A0CD-1F7D4A032CA2}" dt="2020-11-01T09:51:29.729" v="18648"/>
          <ac:spMkLst>
            <pc:docMk/>
            <pc:sldMk cId="2632263224" sldId="384"/>
            <ac:spMk id="22" creationId="{0369BFE7-841B-4E73-A536-9BBFBB909AA0}"/>
          </ac:spMkLst>
        </pc:spChg>
        <pc:spChg chg="add mod">
          <ac:chgData name="소 민환" userId="367441008b9a3a76" providerId="LiveId" clId="{6C13CF46-86F2-4509-A0CD-1F7D4A032CA2}" dt="2020-11-02T01:31:39.502" v="26579" actId="1076"/>
          <ac:spMkLst>
            <pc:docMk/>
            <pc:sldMk cId="2632263224" sldId="384"/>
            <ac:spMk id="22" creationId="{8E5212D4-CD66-451B-AFBE-38FEF7687BD5}"/>
          </ac:spMkLst>
        </pc:spChg>
        <pc:spChg chg="add del mod">
          <ac:chgData name="소 민환" userId="367441008b9a3a76" providerId="LiveId" clId="{6C13CF46-86F2-4509-A0CD-1F7D4A032CA2}" dt="2020-11-01T09:54:00.474" v="18657" actId="767"/>
          <ac:spMkLst>
            <pc:docMk/>
            <pc:sldMk cId="2632263224" sldId="384"/>
            <ac:spMk id="24" creationId="{BA63A2C4-C74B-4169-9308-05462747D02E}"/>
          </ac:spMkLst>
        </pc:spChg>
        <pc:spChg chg="add mod">
          <ac:chgData name="소 민환" userId="367441008b9a3a76" providerId="LiveId" clId="{6C13CF46-86F2-4509-A0CD-1F7D4A032CA2}" dt="2020-11-01T10:06:13.864" v="20192" actId="20577"/>
          <ac:spMkLst>
            <pc:docMk/>
            <pc:sldMk cId="2632263224" sldId="384"/>
            <ac:spMk id="25" creationId="{9AD267CB-F35D-4A1A-8823-51F074911C81}"/>
          </ac:spMkLst>
        </pc:spChg>
        <pc:spChg chg="add mod">
          <ac:chgData name="소 민환" userId="367441008b9a3a76" providerId="LiveId" clId="{6C13CF46-86F2-4509-A0CD-1F7D4A032CA2}" dt="2020-11-02T01:31:31.396" v="26575" actId="14100"/>
          <ac:spMkLst>
            <pc:docMk/>
            <pc:sldMk cId="2632263224" sldId="384"/>
            <ac:spMk id="26" creationId="{D94BC712-5959-4BAB-9AF5-0F74AC24673C}"/>
          </ac:spMkLst>
        </pc:spChg>
        <pc:spChg chg="add del mod">
          <ac:chgData name="소 민환" userId="367441008b9a3a76" providerId="LiveId" clId="{6C13CF46-86F2-4509-A0CD-1F7D4A032CA2}" dt="2020-11-01T09:54:34.111" v="18667" actId="767"/>
          <ac:spMkLst>
            <pc:docMk/>
            <pc:sldMk cId="2632263224" sldId="384"/>
            <ac:spMk id="27" creationId="{E14E1BE5-96E0-46D4-B242-B28C293167D6}"/>
          </ac:spMkLst>
        </pc:spChg>
        <pc:spChg chg="add mod">
          <ac:chgData name="소 민환" userId="367441008b9a3a76" providerId="LiveId" clId="{6C13CF46-86F2-4509-A0CD-1F7D4A032CA2}" dt="2020-11-02T01:32:52.130" v="26666"/>
          <ac:spMkLst>
            <pc:docMk/>
            <pc:sldMk cId="2632263224" sldId="384"/>
            <ac:spMk id="29" creationId="{BCA35ED0-5ADB-4983-A16B-9E9984E427C1}"/>
          </ac:spMkLst>
        </pc:spChg>
        <pc:spChg chg="add mod">
          <ac:chgData name="소 민환" userId="367441008b9a3a76" providerId="LiveId" clId="{6C13CF46-86F2-4509-A0CD-1F7D4A032CA2}" dt="2020-11-01T10:06:06.122" v="20188" actId="20577"/>
          <ac:spMkLst>
            <pc:docMk/>
            <pc:sldMk cId="2632263224" sldId="384"/>
            <ac:spMk id="30" creationId="{194B2C19-C625-4719-ADF6-E73B2EC5E08E}"/>
          </ac:spMkLst>
        </pc:spChg>
        <pc:spChg chg="add mod">
          <ac:chgData name="소 민환" userId="367441008b9a3a76" providerId="LiveId" clId="{6C13CF46-86F2-4509-A0CD-1F7D4A032CA2}" dt="2020-11-01T10:09:24.546" v="20551" actId="1076"/>
          <ac:spMkLst>
            <pc:docMk/>
            <pc:sldMk cId="2632263224" sldId="384"/>
            <ac:spMk id="32" creationId="{AAC45C76-2792-440A-BFE5-3E3466CBF0C5}"/>
          </ac:spMkLst>
        </pc:spChg>
        <pc:spChg chg="add mod">
          <ac:chgData name="소 민환" userId="367441008b9a3a76" providerId="LiveId" clId="{6C13CF46-86F2-4509-A0CD-1F7D4A032CA2}" dt="2020-11-01T10:09:29.625" v="20553" actId="1076"/>
          <ac:spMkLst>
            <pc:docMk/>
            <pc:sldMk cId="2632263224" sldId="384"/>
            <ac:spMk id="34" creationId="{8E981C49-FCAE-4D09-917D-58DA8AFF2FB0}"/>
          </ac:spMkLst>
        </pc:spChg>
        <pc:spChg chg="add mod">
          <ac:chgData name="소 민환" userId="367441008b9a3a76" providerId="LiveId" clId="{6C13CF46-86F2-4509-A0CD-1F7D4A032CA2}" dt="2020-11-01T10:09:41.406" v="20566" actId="5793"/>
          <ac:spMkLst>
            <pc:docMk/>
            <pc:sldMk cId="2632263224" sldId="384"/>
            <ac:spMk id="36" creationId="{08E8CCCF-1E6E-4475-A939-5DFAE685F15F}"/>
          </ac:spMkLst>
        </pc:spChg>
        <pc:spChg chg="add mod">
          <ac:chgData name="소 민환" userId="367441008b9a3a76" providerId="LiveId" clId="{6C13CF46-86F2-4509-A0CD-1F7D4A032CA2}" dt="2020-11-02T01:32:55.067" v="26668" actId="1076"/>
          <ac:spMkLst>
            <pc:docMk/>
            <pc:sldMk cId="2632263224" sldId="384"/>
            <ac:spMk id="39" creationId="{32DDB1FB-3555-4A72-B5AF-FDB44B449C11}"/>
          </ac:spMkLst>
        </pc:spChg>
        <pc:spChg chg="add mod">
          <ac:chgData name="소 민환" userId="367441008b9a3a76" providerId="LiveId" clId="{6C13CF46-86F2-4509-A0CD-1F7D4A032CA2}" dt="2020-11-02T01:33:05.959" v="26703"/>
          <ac:spMkLst>
            <pc:docMk/>
            <pc:sldMk cId="2632263224" sldId="384"/>
            <ac:spMk id="41" creationId="{3185D485-16CA-4431-83E0-6FF16DB71114}"/>
          </ac:spMkLst>
        </pc:spChg>
        <pc:spChg chg="add mod">
          <ac:chgData name="소 민환" userId="367441008b9a3a76" providerId="LiveId" clId="{6C13CF46-86F2-4509-A0CD-1F7D4A032CA2}" dt="2020-11-02T01:33:16.930" v="26707" actId="1076"/>
          <ac:spMkLst>
            <pc:docMk/>
            <pc:sldMk cId="2632263224" sldId="384"/>
            <ac:spMk id="43" creationId="{D876C15B-FF3A-45CC-8944-B4155BA61041}"/>
          </ac:spMkLst>
        </pc:spChg>
        <pc:spChg chg="add mod">
          <ac:chgData name="소 민환" userId="367441008b9a3a76" providerId="LiveId" clId="{6C13CF46-86F2-4509-A0CD-1F7D4A032CA2}" dt="2020-11-02T01:33:40.534" v="26741"/>
          <ac:spMkLst>
            <pc:docMk/>
            <pc:sldMk cId="2632263224" sldId="384"/>
            <ac:spMk id="47" creationId="{32506042-D62F-44AF-B230-F6AEF48AB5CF}"/>
          </ac:spMkLst>
        </pc:spChg>
        <pc:grpChg chg="add mod">
          <ac:chgData name="소 민환" userId="367441008b9a3a76" providerId="LiveId" clId="{6C13CF46-86F2-4509-A0CD-1F7D4A032CA2}" dt="2020-11-01T10:09:49.322" v="20567" actId="1076"/>
          <ac:grpSpMkLst>
            <pc:docMk/>
            <pc:sldMk cId="2632263224" sldId="384"/>
            <ac:grpSpMk id="17" creationId="{3A000B7D-0B56-4086-A4DE-EAC7CD9E3E98}"/>
          </ac:grpSpMkLst>
        </pc:grpChg>
        <pc:grpChg chg="add del mod">
          <ac:chgData name="소 민환" userId="367441008b9a3a76" providerId="LiveId" clId="{6C13CF46-86F2-4509-A0CD-1F7D4A032CA2}" dt="2020-11-01T09:51:30.556" v="18649"/>
          <ac:grpSpMkLst>
            <pc:docMk/>
            <pc:sldMk cId="2632263224" sldId="384"/>
            <ac:grpSpMk id="19" creationId="{C135A36E-C5F6-46A3-A8E3-2B7603E88ACD}"/>
          </ac:grpSpMkLst>
        </pc:grpChg>
        <pc:picChg chg="ord">
          <ac:chgData name="소 민환" userId="367441008b9a3a76" providerId="LiveId" clId="{6C13CF46-86F2-4509-A0CD-1F7D4A032CA2}" dt="2020-11-01T09:46:19.863" v="18527" actId="167"/>
          <ac:picMkLst>
            <pc:docMk/>
            <pc:sldMk cId="2632263224" sldId="384"/>
            <ac:picMk id="3" creationId="{BEBE3042-4D0C-4D5F-A358-4C6ACB3689C9}"/>
          </ac:picMkLst>
        </pc:picChg>
        <pc:picChg chg="mod ord">
          <ac:chgData name="소 민환" userId="367441008b9a3a76" providerId="LiveId" clId="{6C13CF46-86F2-4509-A0CD-1F7D4A032CA2}" dt="2020-11-01T10:09:12.551" v="20548" actId="1076"/>
          <ac:picMkLst>
            <pc:docMk/>
            <pc:sldMk cId="2632263224" sldId="384"/>
            <ac:picMk id="7" creationId="{3612C800-35EF-4ADD-A7AA-D2A1D55E9873}"/>
          </ac:picMkLst>
        </pc:picChg>
        <pc:picChg chg="add mod">
          <ac:chgData name="소 민환" userId="367441008b9a3a76" providerId="LiveId" clId="{6C13CF46-86F2-4509-A0CD-1F7D4A032CA2}" dt="2020-11-01T09:51:14.631" v="18644" actId="164"/>
          <ac:picMkLst>
            <pc:docMk/>
            <pc:sldMk cId="2632263224" sldId="384"/>
            <ac:picMk id="15" creationId="{B84E6911-ECE5-4C6E-A4B5-663C22864411}"/>
          </ac:picMkLst>
        </pc:picChg>
        <pc:picChg chg="mod">
          <ac:chgData name="소 민환" userId="367441008b9a3a76" providerId="LiveId" clId="{6C13CF46-86F2-4509-A0CD-1F7D4A032CA2}" dt="2020-11-01T09:51:29.729" v="18648"/>
          <ac:picMkLst>
            <pc:docMk/>
            <pc:sldMk cId="2632263224" sldId="384"/>
            <ac:picMk id="23" creationId="{30D8BAEF-4D19-4A94-B02B-3C84ACC87CFF}"/>
          </ac:picMkLst>
        </pc:picChg>
        <pc:cxnChg chg="add mod">
          <ac:chgData name="소 민환" userId="367441008b9a3a76" providerId="LiveId" clId="{6C13CF46-86F2-4509-A0CD-1F7D4A032CA2}" dt="2020-11-02T01:31:45.015" v="26580" actId="1076"/>
          <ac:cxnSpMkLst>
            <pc:docMk/>
            <pc:sldMk cId="2632263224" sldId="384"/>
            <ac:cxnSpMk id="27" creationId="{6647EDAB-C6EC-4A2D-925F-CFBB5F44CB79}"/>
          </ac:cxnSpMkLst>
        </pc:cxnChg>
        <pc:cxnChg chg="add mod">
          <ac:chgData name="소 민환" userId="367441008b9a3a76" providerId="LiveId" clId="{6C13CF46-86F2-4509-A0CD-1F7D4A032CA2}" dt="2020-11-02T01:31:51.543" v="26584" actId="1076"/>
          <ac:cxnSpMkLst>
            <pc:docMk/>
            <pc:sldMk cId="2632263224" sldId="384"/>
            <ac:cxnSpMk id="35" creationId="{51C1E17E-8BA6-40F9-8554-A3236CFBB014}"/>
          </ac:cxnSpMkLst>
        </pc:cxnChg>
        <pc:cxnChg chg="add mod">
          <ac:chgData name="소 민환" userId="367441008b9a3a76" providerId="LiveId" clId="{6C13CF46-86F2-4509-A0CD-1F7D4A032CA2}" dt="2020-11-02T01:31:56.093" v="26586" actId="1076"/>
          <ac:cxnSpMkLst>
            <pc:docMk/>
            <pc:sldMk cId="2632263224" sldId="384"/>
            <ac:cxnSpMk id="37" creationId="{5AAEA6A3-1936-4A86-8E31-DC2158948993}"/>
          </ac:cxnSpMkLst>
        </pc:cxnChg>
        <pc:cxnChg chg="add mod">
          <ac:chgData name="소 민환" userId="367441008b9a3a76" providerId="LiveId" clId="{6C13CF46-86F2-4509-A0CD-1F7D4A032CA2}" dt="2020-11-02T01:33:29.093" v="26711" actId="1076"/>
          <ac:cxnSpMkLst>
            <pc:docMk/>
            <pc:sldMk cId="2632263224" sldId="384"/>
            <ac:cxnSpMk id="44" creationId="{09178EDD-A3C7-4D3F-A352-62507E001964}"/>
          </ac:cxnSpMkLst>
        </pc:cxnChg>
      </pc:sldChg>
      <pc:sldChg chg="addSp delSp modSp add mod">
        <pc:chgData name="소 민환" userId="367441008b9a3a76" providerId="LiveId" clId="{6C13CF46-86F2-4509-A0CD-1F7D4A032CA2}" dt="2020-11-02T01:28:57.186" v="26472"/>
        <pc:sldMkLst>
          <pc:docMk/>
          <pc:sldMk cId="3010628695" sldId="385"/>
        </pc:sldMkLst>
        <pc:spChg chg="add mod">
          <ac:chgData name="소 민환" userId="367441008b9a3a76" providerId="LiveId" clId="{6C13CF46-86F2-4509-A0CD-1F7D4A032CA2}" dt="2020-10-31T14:23:33.995" v="13013"/>
          <ac:spMkLst>
            <pc:docMk/>
            <pc:sldMk cId="3010628695" sldId="385"/>
            <ac:spMk id="6" creationId="{26D87B43-4740-48CA-A1B5-2BE125B4C843}"/>
          </ac:spMkLst>
        </pc:spChg>
        <pc:spChg chg="add del mod">
          <ac:chgData name="소 민환" userId="367441008b9a3a76" providerId="LiveId" clId="{6C13CF46-86F2-4509-A0CD-1F7D4A032CA2}" dt="2020-10-31T10:30:56.715" v="12847" actId="478"/>
          <ac:spMkLst>
            <pc:docMk/>
            <pc:sldMk cId="3010628695" sldId="385"/>
            <ac:spMk id="6" creationId="{B10E70A7-DAD6-4DB9-A978-764D0DE6EEF5}"/>
          </ac:spMkLst>
        </pc:spChg>
        <pc:spChg chg="add mod">
          <ac:chgData name="소 민환" userId="367441008b9a3a76" providerId="LiveId" clId="{6C13CF46-86F2-4509-A0CD-1F7D4A032CA2}" dt="2020-10-31T10:34:02.395" v="12944" actId="1076"/>
          <ac:spMkLst>
            <pc:docMk/>
            <pc:sldMk cId="3010628695" sldId="385"/>
            <ac:spMk id="10" creationId="{34D94A4E-73A0-4B84-8CDC-7CF8DAF093A7}"/>
          </ac:spMkLst>
        </pc:spChg>
        <pc:spChg chg="add mod">
          <ac:chgData name="소 민환" userId="367441008b9a3a76" providerId="LiveId" clId="{6C13CF46-86F2-4509-A0CD-1F7D4A032CA2}" dt="2020-10-31T14:19:55.807" v="12957" actId="1076"/>
          <ac:spMkLst>
            <pc:docMk/>
            <pc:sldMk cId="3010628695" sldId="385"/>
            <ac:spMk id="11" creationId="{36C60CC1-697A-405B-9497-FE162ECE70E9}"/>
          </ac:spMkLst>
        </pc:spChg>
        <pc:spChg chg="add del mod">
          <ac:chgData name="소 민환" userId="367441008b9a3a76" providerId="LiveId" clId="{6C13CF46-86F2-4509-A0CD-1F7D4A032CA2}" dt="2020-10-31T10:30:58" v="12848" actId="478"/>
          <ac:spMkLst>
            <pc:docMk/>
            <pc:sldMk cId="3010628695" sldId="385"/>
            <ac:spMk id="11" creationId="{FFE7C04E-64F1-46DC-A789-0D72BE1734E8}"/>
          </ac:spMkLst>
        </pc:spChg>
        <pc:spChg chg="mod">
          <ac:chgData name="소 민환" userId="367441008b9a3a76" providerId="LiveId" clId="{6C13CF46-86F2-4509-A0CD-1F7D4A032CA2}" dt="2020-10-31T10:22:48.505" v="12691" actId="1076"/>
          <ac:spMkLst>
            <pc:docMk/>
            <pc:sldMk cId="3010628695" sldId="385"/>
            <ac:spMk id="13" creationId="{06A358BA-C048-4872-9EF2-7E7CFA4AE967}"/>
          </ac:spMkLst>
        </pc:spChg>
        <pc:spChg chg="add del mod">
          <ac:chgData name="소 민환" userId="367441008b9a3a76" providerId="LiveId" clId="{6C13CF46-86F2-4509-A0CD-1F7D4A032CA2}" dt="2020-10-31T10:26:47.002" v="12777" actId="478"/>
          <ac:spMkLst>
            <pc:docMk/>
            <pc:sldMk cId="3010628695" sldId="385"/>
            <ac:spMk id="15" creationId="{0CA31870-7E7B-4B3F-A5FF-744A50E37370}"/>
          </ac:spMkLst>
        </pc:spChg>
        <pc:spChg chg="add mod">
          <ac:chgData name="소 민환" userId="367441008b9a3a76" providerId="LiveId" clId="{6C13CF46-86F2-4509-A0CD-1F7D4A032CA2}" dt="2020-10-31T14:24:27.857" v="13052"/>
          <ac:spMkLst>
            <pc:docMk/>
            <pc:sldMk cId="3010628695" sldId="385"/>
            <ac:spMk id="15" creationId="{80C3B105-EB95-4F7B-93C2-C247325C9EE2}"/>
          </ac:spMkLst>
        </pc:spChg>
        <pc:spChg chg="add mod">
          <ac:chgData name="소 민환" userId="367441008b9a3a76" providerId="LiveId" clId="{6C13CF46-86F2-4509-A0CD-1F7D4A032CA2}" dt="2020-11-02T01:28:57.186" v="26472"/>
          <ac:spMkLst>
            <pc:docMk/>
            <pc:sldMk cId="3010628695" sldId="385"/>
            <ac:spMk id="17" creationId="{07752183-EDCD-4531-B44D-F86287F2B8E2}"/>
          </ac:spMkLst>
        </pc:spChg>
        <pc:spChg chg="add mod">
          <ac:chgData name="소 민환" userId="367441008b9a3a76" providerId="LiveId" clId="{6C13CF46-86F2-4509-A0CD-1F7D4A032CA2}" dt="2020-10-31T14:25:22.331" v="13090"/>
          <ac:spMkLst>
            <pc:docMk/>
            <pc:sldMk cId="3010628695" sldId="385"/>
            <ac:spMk id="18" creationId="{3C7C4122-261C-4969-BCBF-0F9C586C0EB5}"/>
          </ac:spMkLst>
        </pc:spChg>
        <pc:spChg chg="add mod">
          <ac:chgData name="소 민환" userId="367441008b9a3a76" providerId="LiveId" clId="{6C13CF46-86F2-4509-A0CD-1F7D4A032CA2}" dt="2020-10-31T15:47:14.541" v="14137" actId="20577"/>
          <ac:spMkLst>
            <pc:docMk/>
            <pc:sldMk cId="3010628695" sldId="385"/>
            <ac:spMk id="20" creationId="{D9132377-02A5-40BB-8769-7DDAB452B32D}"/>
          </ac:spMkLst>
        </pc:spChg>
        <pc:spChg chg="add del mod">
          <ac:chgData name="소 민환" userId="367441008b9a3a76" providerId="LiveId" clId="{6C13CF46-86F2-4509-A0CD-1F7D4A032CA2}" dt="2020-10-31T10:31:06.928" v="12852" actId="478"/>
          <ac:spMkLst>
            <pc:docMk/>
            <pc:sldMk cId="3010628695" sldId="385"/>
            <ac:spMk id="21" creationId="{C3A46525-7D3A-40A6-AFDA-487147D197AE}"/>
          </ac:spMkLst>
        </pc:spChg>
        <pc:spChg chg="add mod">
          <ac:chgData name="소 민환" userId="367441008b9a3a76" providerId="LiveId" clId="{6C13CF46-86F2-4509-A0CD-1F7D4A032CA2}" dt="2020-10-31T14:26:10.195" v="13148"/>
          <ac:spMkLst>
            <pc:docMk/>
            <pc:sldMk cId="3010628695" sldId="385"/>
            <ac:spMk id="22" creationId="{89A87C8D-A712-4764-B714-48637A4F1929}"/>
          </ac:spMkLst>
        </pc:spChg>
        <pc:spChg chg="add del mod">
          <ac:chgData name="소 민환" userId="367441008b9a3a76" providerId="LiveId" clId="{6C13CF46-86F2-4509-A0CD-1F7D4A032CA2}" dt="2020-10-31T10:31:17.195" v="12860" actId="478"/>
          <ac:spMkLst>
            <pc:docMk/>
            <pc:sldMk cId="3010628695" sldId="385"/>
            <ac:spMk id="22" creationId="{A40E7E82-CF93-4BE3-B701-6BE609AFBE54}"/>
          </ac:spMkLst>
        </pc:spChg>
        <pc:spChg chg="add del">
          <ac:chgData name="소 민환" userId="367441008b9a3a76" providerId="LiveId" clId="{6C13CF46-86F2-4509-A0CD-1F7D4A032CA2}" dt="2020-10-31T10:27:05.087" v="12781" actId="478"/>
          <ac:spMkLst>
            <pc:docMk/>
            <pc:sldMk cId="3010628695" sldId="385"/>
            <ac:spMk id="23" creationId="{F411C0EB-C781-4F65-AB32-EE44DF0591A5}"/>
          </ac:spMkLst>
        </pc:spChg>
        <pc:spChg chg="add mod">
          <ac:chgData name="소 민환" userId="367441008b9a3a76" providerId="LiveId" clId="{6C13CF46-86F2-4509-A0CD-1F7D4A032CA2}" dt="2020-10-31T14:28:31.972" v="13186" actId="20577"/>
          <ac:spMkLst>
            <pc:docMk/>
            <pc:sldMk cId="3010628695" sldId="385"/>
            <ac:spMk id="24" creationId="{BEB7B303-6669-40D8-A1BB-08A87CF609FD}"/>
          </ac:spMkLst>
        </pc:spChg>
        <pc:spChg chg="add del mod">
          <ac:chgData name="소 민환" userId="367441008b9a3a76" providerId="LiveId" clId="{6C13CF46-86F2-4509-A0CD-1F7D4A032CA2}" dt="2020-10-31T10:31:16.238" v="12859" actId="478"/>
          <ac:spMkLst>
            <pc:docMk/>
            <pc:sldMk cId="3010628695" sldId="385"/>
            <ac:spMk id="25" creationId="{8E848161-248D-461F-8190-FCFE18E8F5B8}"/>
          </ac:spMkLst>
        </pc:spChg>
        <pc:spChg chg="add mod">
          <ac:chgData name="소 민환" userId="367441008b9a3a76" providerId="LiveId" clId="{6C13CF46-86F2-4509-A0CD-1F7D4A032CA2}" dt="2020-10-31T14:28:48.588" v="13203" actId="20577"/>
          <ac:spMkLst>
            <pc:docMk/>
            <pc:sldMk cId="3010628695" sldId="385"/>
            <ac:spMk id="26" creationId="{1DC5DAF4-6E72-4A1B-BF75-8CB99C534FD3}"/>
          </ac:spMkLst>
        </pc:spChg>
        <pc:spChg chg="add del mod">
          <ac:chgData name="소 민환" userId="367441008b9a3a76" providerId="LiveId" clId="{6C13CF46-86F2-4509-A0CD-1F7D4A032CA2}" dt="2020-10-31T10:31:15.009" v="12858" actId="478"/>
          <ac:spMkLst>
            <pc:docMk/>
            <pc:sldMk cId="3010628695" sldId="385"/>
            <ac:spMk id="27" creationId="{0C412732-1417-48E4-AC21-32476F9460E3}"/>
          </ac:spMkLst>
        </pc:spChg>
        <pc:spChg chg="add mod">
          <ac:chgData name="소 민환" userId="367441008b9a3a76" providerId="LiveId" clId="{6C13CF46-86F2-4509-A0CD-1F7D4A032CA2}" dt="2020-10-31T14:29:18.050" v="13219" actId="20577"/>
          <ac:spMkLst>
            <pc:docMk/>
            <pc:sldMk cId="3010628695" sldId="385"/>
            <ac:spMk id="30" creationId="{B628C6FD-9232-4D46-BCCC-CFDE5F83A571}"/>
          </ac:spMkLst>
        </pc:spChg>
        <pc:spChg chg="add mod">
          <ac:chgData name="소 민환" userId="367441008b9a3a76" providerId="LiveId" clId="{6C13CF46-86F2-4509-A0CD-1F7D4A032CA2}" dt="2020-10-31T14:29:33.027" v="13230" actId="20577"/>
          <ac:spMkLst>
            <pc:docMk/>
            <pc:sldMk cId="3010628695" sldId="385"/>
            <ac:spMk id="32" creationId="{08E1ABDE-37B2-48A0-BD76-CC72F429CF58}"/>
          </ac:spMkLst>
        </pc:spChg>
        <pc:spChg chg="add del">
          <ac:chgData name="소 민환" userId="367441008b9a3a76" providerId="LiveId" clId="{6C13CF46-86F2-4509-A0CD-1F7D4A032CA2}" dt="2020-10-31T10:31:38.686" v="12865" actId="478"/>
          <ac:spMkLst>
            <pc:docMk/>
            <pc:sldMk cId="3010628695" sldId="385"/>
            <ac:spMk id="34" creationId="{47CE7725-3833-41B4-81A3-4BF3546960EB}"/>
          </ac:spMkLst>
        </pc:spChg>
        <pc:spChg chg="add mod">
          <ac:chgData name="소 민환" userId="367441008b9a3a76" providerId="LiveId" clId="{6C13CF46-86F2-4509-A0CD-1F7D4A032CA2}" dt="2020-11-01T14:02:29.020" v="21683" actId="20577"/>
          <ac:spMkLst>
            <pc:docMk/>
            <pc:sldMk cId="3010628695" sldId="385"/>
            <ac:spMk id="36" creationId="{7E56C51D-F436-4F83-B701-BDB07B1C12FA}"/>
          </ac:spMkLst>
        </pc:spChg>
        <pc:spChg chg="add del mod">
          <ac:chgData name="소 민환" userId="367441008b9a3a76" providerId="LiveId" clId="{6C13CF46-86F2-4509-A0CD-1F7D4A032CA2}" dt="2020-10-31T10:32:59.145" v="12929" actId="22"/>
          <ac:spMkLst>
            <pc:docMk/>
            <pc:sldMk cId="3010628695" sldId="385"/>
            <ac:spMk id="37" creationId="{6E3D2CB7-4E2D-4984-ADC4-2768A589607A}"/>
          </ac:spMkLst>
        </pc:spChg>
        <pc:spChg chg="add mod">
          <ac:chgData name="소 민환" userId="367441008b9a3a76" providerId="LiveId" clId="{6C13CF46-86F2-4509-A0CD-1F7D4A032CA2}" dt="2020-10-31T14:30:03.548" v="13253" actId="20577"/>
          <ac:spMkLst>
            <pc:docMk/>
            <pc:sldMk cId="3010628695" sldId="385"/>
            <ac:spMk id="38" creationId="{BB7246A6-B966-4039-A622-2F1CF29924B1}"/>
          </ac:spMkLst>
        </pc:spChg>
        <pc:spChg chg="add mod">
          <ac:chgData name="소 민환" userId="367441008b9a3a76" providerId="LiveId" clId="{6C13CF46-86F2-4509-A0CD-1F7D4A032CA2}" dt="2020-10-31T14:30:13.816" v="13260" actId="20577"/>
          <ac:spMkLst>
            <pc:docMk/>
            <pc:sldMk cId="3010628695" sldId="385"/>
            <ac:spMk id="40" creationId="{EF6C48B0-255B-4AB9-8AE4-00FC84B5592E}"/>
          </ac:spMkLst>
        </pc:spChg>
        <pc:graphicFrameChg chg="add del mod modGraphic">
          <ac:chgData name="소 민환" userId="367441008b9a3a76" providerId="LiveId" clId="{6C13CF46-86F2-4509-A0CD-1F7D4A032CA2}" dt="2020-10-31T10:29:10.090" v="12827" actId="478"/>
          <ac:graphicFrameMkLst>
            <pc:docMk/>
            <pc:sldMk cId="3010628695" sldId="385"/>
            <ac:graphicFrameMk id="31" creationId="{43742BD6-9945-4CC1-9ADF-6E79D6709945}"/>
          </ac:graphicFrameMkLst>
        </pc:graphicFrameChg>
        <pc:graphicFrameChg chg="add del mod modGraphic">
          <ac:chgData name="소 민환" userId="367441008b9a3a76" providerId="LiveId" clId="{6C13CF46-86F2-4509-A0CD-1F7D4A032CA2}" dt="2020-10-31T10:29:44.931" v="12830" actId="478"/>
          <ac:graphicFrameMkLst>
            <pc:docMk/>
            <pc:sldMk cId="3010628695" sldId="385"/>
            <ac:graphicFrameMk id="32" creationId="{267F1391-A244-4A90-8E0F-3FE87146654B}"/>
          </ac:graphicFrameMkLst>
        </pc:graphicFrameChg>
        <pc:graphicFrameChg chg="add mod ord modGraphic">
          <ac:chgData name="소 민환" userId="367441008b9a3a76" providerId="LiveId" clId="{6C13CF46-86F2-4509-A0CD-1F7D4A032CA2}" dt="2020-10-31T14:19:29.555" v="12952" actId="20577"/>
          <ac:graphicFrameMkLst>
            <pc:docMk/>
            <pc:sldMk cId="3010628695" sldId="385"/>
            <ac:graphicFrameMk id="33" creationId="{AB9E65D5-0C28-4EAB-94F6-43AD18C8AC62}"/>
          </ac:graphicFrameMkLst>
        </pc:graphicFrameChg>
        <pc:graphicFrameChg chg="del mod modGraphic">
          <ac:chgData name="소 민환" userId="367441008b9a3a76" providerId="LiveId" clId="{6C13CF46-86F2-4509-A0CD-1F7D4A032CA2}" dt="2020-10-31T10:29:02.618" v="12823" actId="478"/>
          <ac:graphicFrameMkLst>
            <pc:docMk/>
            <pc:sldMk cId="3010628695" sldId="385"/>
            <ac:graphicFrameMk id="41" creationId="{6E380274-D42E-4A9F-818D-6A749AB12CBE}"/>
          </ac:graphicFrameMkLst>
        </pc:graphicFrameChg>
        <pc:picChg chg="ord">
          <ac:chgData name="소 민환" userId="367441008b9a3a76" providerId="LiveId" clId="{6C13CF46-86F2-4509-A0CD-1F7D4A032CA2}" dt="2020-11-01T14:02:24.232" v="21679" actId="167"/>
          <ac:picMkLst>
            <pc:docMk/>
            <pc:sldMk cId="3010628695" sldId="385"/>
            <ac:picMk id="3" creationId="{BEBE3042-4D0C-4D5F-A358-4C6ACB3689C9}"/>
          </ac:picMkLst>
        </pc:picChg>
        <pc:picChg chg="mod ord">
          <ac:chgData name="소 민환" userId="367441008b9a3a76" providerId="LiveId" clId="{6C13CF46-86F2-4509-A0CD-1F7D4A032CA2}" dt="2020-11-01T14:02:32.100" v="21684" actId="166"/>
          <ac:picMkLst>
            <pc:docMk/>
            <pc:sldMk cId="3010628695" sldId="385"/>
            <ac:picMk id="7" creationId="{3612C800-35EF-4ADD-A7AA-D2A1D55E9873}"/>
          </ac:picMkLst>
        </pc:picChg>
      </pc:sldChg>
      <pc:sldChg chg="addSp delSp modSp add del mod">
        <pc:chgData name="소 민환" userId="367441008b9a3a76" providerId="LiveId" clId="{6C13CF46-86F2-4509-A0CD-1F7D4A032CA2}" dt="2020-10-31T14:43:10.091" v="13664" actId="47"/>
        <pc:sldMkLst>
          <pc:docMk/>
          <pc:sldMk cId="150178569" sldId="386"/>
        </pc:sldMkLst>
        <pc:spChg chg="add del">
          <ac:chgData name="소 민환" userId="367441008b9a3a76" providerId="LiveId" clId="{6C13CF46-86F2-4509-A0CD-1F7D4A032CA2}" dt="2020-10-31T14:43:06.303" v="13662" actId="478"/>
          <ac:spMkLst>
            <pc:docMk/>
            <pc:sldMk cId="150178569" sldId="386"/>
            <ac:spMk id="36" creationId="{7E56C51D-F436-4F83-B701-BDB07B1C12FA}"/>
          </ac:spMkLst>
        </pc:spChg>
        <pc:picChg chg="mod ord">
          <ac:chgData name="소 민환" userId="367441008b9a3a76" providerId="LiveId" clId="{6C13CF46-86F2-4509-A0CD-1F7D4A032CA2}" dt="2020-10-31T14:43:06.768" v="13663" actId="167"/>
          <ac:picMkLst>
            <pc:docMk/>
            <pc:sldMk cId="150178569" sldId="386"/>
            <ac:picMk id="7" creationId="{3612C800-35EF-4ADD-A7AA-D2A1D55E9873}"/>
          </ac:picMkLst>
        </pc:picChg>
      </pc:sldChg>
      <pc:sldChg chg="addSp delSp modSp add mod">
        <pc:chgData name="소 민환" userId="367441008b9a3a76" providerId="LiveId" clId="{6C13CF46-86F2-4509-A0CD-1F7D4A032CA2}" dt="2020-11-02T01:29:12.676" v="26496"/>
        <pc:sldMkLst>
          <pc:docMk/>
          <pc:sldMk cId="678397083" sldId="386"/>
        </pc:sldMkLst>
        <pc:spChg chg="add mod ord topLvl">
          <ac:chgData name="소 민환" userId="367441008b9a3a76" providerId="LiveId" clId="{6C13CF46-86F2-4509-A0CD-1F7D4A032CA2}" dt="2020-10-31T14:47:22.749" v="13697" actId="164"/>
          <ac:spMkLst>
            <pc:docMk/>
            <pc:sldMk cId="678397083" sldId="386"/>
            <ac:spMk id="4" creationId="{91B3314A-7F23-4AB0-BB2F-E728448CAB8D}"/>
          </ac:spMkLst>
        </pc:spChg>
        <pc:spChg chg="add mod topLvl">
          <ac:chgData name="소 민환" userId="367441008b9a3a76" providerId="LiveId" clId="{6C13CF46-86F2-4509-A0CD-1F7D4A032CA2}" dt="2020-10-31T14:47:22.749" v="13697" actId="164"/>
          <ac:spMkLst>
            <pc:docMk/>
            <pc:sldMk cId="678397083" sldId="386"/>
            <ac:spMk id="6" creationId="{F3F07242-00DA-497F-A9BA-834ECFEDF24F}"/>
          </ac:spMkLst>
        </pc:spChg>
        <pc:spChg chg="mod">
          <ac:chgData name="소 민환" userId="367441008b9a3a76" providerId="LiveId" clId="{6C13CF46-86F2-4509-A0CD-1F7D4A032CA2}" dt="2020-10-31T14:46:59.289" v="13691" actId="207"/>
          <ac:spMkLst>
            <pc:docMk/>
            <pc:sldMk cId="678397083" sldId="386"/>
            <ac:spMk id="8" creationId="{FB91A765-2F16-4E8F-A274-71ACC281A4C6}"/>
          </ac:spMkLst>
        </pc:spChg>
        <pc:spChg chg="add mod topLvl">
          <ac:chgData name="소 민환" userId="367441008b9a3a76" providerId="LiveId" clId="{6C13CF46-86F2-4509-A0CD-1F7D4A032CA2}" dt="2020-10-31T14:47:22.749" v="13697" actId="164"/>
          <ac:spMkLst>
            <pc:docMk/>
            <pc:sldMk cId="678397083" sldId="386"/>
            <ac:spMk id="10" creationId="{F80D27E0-C84C-40FD-B5D7-EEF30EE687D5}"/>
          </ac:spMkLst>
        </pc:spChg>
        <pc:spChg chg="add mod">
          <ac:chgData name="소 민환" userId="367441008b9a3a76" providerId="LiveId" clId="{6C13CF46-86F2-4509-A0CD-1F7D4A032CA2}" dt="2020-11-01T10:36:28.670" v="21139" actId="207"/>
          <ac:spMkLst>
            <pc:docMk/>
            <pc:sldMk cId="678397083" sldId="386"/>
            <ac:spMk id="11" creationId="{DA691F1E-031F-4115-B4F4-6E10CE503906}"/>
          </ac:spMkLst>
        </pc:spChg>
        <pc:spChg chg="add mod">
          <ac:chgData name="소 민환" userId="367441008b9a3a76" providerId="LiveId" clId="{6C13CF46-86F2-4509-A0CD-1F7D4A032CA2}" dt="2020-11-02T01:29:12.676" v="26496"/>
          <ac:spMkLst>
            <pc:docMk/>
            <pc:sldMk cId="678397083" sldId="386"/>
            <ac:spMk id="13" creationId="{0246E7D1-37DA-4C57-92C7-32C6F99A4AEB}"/>
          </ac:spMkLst>
        </pc:spChg>
        <pc:spChg chg="del mod">
          <ac:chgData name="소 민환" userId="367441008b9a3a76" providerId="LiveId" clId="{6C13CF46-86F2-4509-A0CD-1F7D4A032CA2}" dt="2020-10-31T14:43:23.758" v="13669"/>
          <ac:spMkLst>
            <pc:docMk/>
            <pc:sldMk cId="678397083" sldId="386"/>
            <ac:spMk id="13" creationId="{06A358BA-C048-4872-9EF2-7E7CFA4AE967}"/>
          </ac:spMkLst>
        </pc:spChg>
        <pc:spChg chg="add mod">
          <ac:chgData name="소 민환" userId="367441008b9a3a76" providerId="LiveId" clId="{6C13CF46-86F2-4509-A0CD-1F7D4A032CA2}" dt="2020-10-31T14:49:10.311" v="13707" actId="1076"/>
          <ac:spMkLst>
            <pc:docMk/>
            <pc:sldMk cId="678397083" sldId="386"/>
            <ac:spMk id="20" creationId="{60263C5E-B60B-46E7-A258-737BC1EE091D}"/>
          </ac:spMkLst>
        </pc:spChg>
        <pc:spChg chg="add mod">
          <ac:chgData name="소 민환" userId="367441008b9a3a76" providerId="LiveId" clId="{6C13CF46-86F2-4509-A0CD-1F7D4A032CA2}" dt="2020-10-31T14:56:43.379" v="13833" actId="14100"/>
          <ac:spMkLst>
            <pc:docMk/>
            <pc:sldMk cId="678397083" sldId="386"/>
            <ac:spMk id="22" creationId="{9ADB73F7-653D-416C-904A-6F6AAD1864BD}"/>
          </ac:spMkLst>
        </pc:spChg>
        <pc:spChg chg="add mod">
          <ac:chgData name="소 민환" userId="367441008b9a3a76" providerId="LiveId" clId="{6C13CF46-86F2-4509-A0CD-1F7D4A032CA2}" dt="2020-10-31T14:54:02.746" v="13771" actId="1076"/>
          <ac:spMkLst>
            <pc:docMk/>
            <pc:sldMk cId="678397083" sldId="386"/>
            <ac:spMk id="24" creationId="{BA9A68F3-83E5-41F2-AC98-B0C006CDA105}"/>
          </ac:spMkLst>
        </pc:spChg>
        <pc:spChg chg="add mod">
          <ac:chgData name="소 민환" userId="367441008b9a3a76" providerId="LiveId" clId="{6C13CF46-86F2-4509-A0CD-1F7D4A032CA2}" dt="2020-10-31T14:55:09.698" v="13815" actId="1076"/>
          <ac:spMkLst>
            <pc:docMk/>
            <pc:sldMk cId="678397083" sldId="386"/>
            <ac:spMk id="27" creationId="{FABE70E1-B52E-42D7-BBF6-B9E865905EF8}"/>
          </ac:spMkLst>
        </pc:spChg>
        <pc:spChg chg="add mod">
          <ac:chgData name="소 민환" userId="367441008b9a3a76" providerId="LiveId" clId="{6C13CF46-86F2-4509-A0CD-1F7D4A032CA2}" dt="2020-10-31T14:55:42.687" v="13826" actId="1076"/>
          <ac:spMkLst>
            <pc:docMk/>
            <pc:sldMk cId="678397083" sldId="386"/>
            <ac:spMk id="29" creationId="{AC96434C-0729-47F0-A97C-C122B36552A3}"/>
          </ac:spMkLst>
        </pc:spChg>
        <pc:grpChg chg="add mod">
          <ac:chgData name="소 민환" userId="367441008b9a3a76" providerId="LiveId" clId="{6C13CF46-86F2-4509-A0CD-1F7D4A032CA2}" dt="2020-10-31T14:45:06.167" v="13675" actId="164"/>
          <ac:grpSpMkLst>
            <pc:docMk/>
            <pc:sldMk cId="678397083" sldId="386"/>
            <ac:grpSpMk id="11" creationId="{AB57A779-4AB5-4F02-BC1C-1DCE10F96F46}"/>
          </ac:grpSpMkLst>
        </pc:grpChg>
        <pc:grpChg chg="add del mod">
          <ac:chgData name="소 민환" userId="367441008b9a3a76" providerId="LiveId" clId="{6C13CF46-86F2-4509-A0CD-1F7D4A032CA2}" dt="2020-10-31T14:45:28.396" v="13680" actId="165"/>
          <ac:grpSpMkLst>
            <pc:docMk/>
            <pc:sldMk cId="678397083" sldId="386"/>
            <ac:grpSpMk id="19" creationId="{0B95F79E-A6DB-4BC4-BB71-9D56B890D4DF}"/>
          </ac:grpSpMkLst>
        </pc:grpChg>
        <pc:grpChg chg="add mod ord">
          <ac:chgData name="소 민환" userId="367441008b9a3a76" providerId="LiveId" clId="{6C13CF46-86F2-4509-A0CD-1F7D4A032CA2}" dt="2020-10-31T14:49:08.462" v="13706" actId="1076"/>
          <ac:grpSpMkLst>
            <pc:docMk/>
            <pc:sldMk cId="678397083" sldId="386"/>
            <ac:grpSpMk id="21" creationId="{71359994-1EB4-42D6-8759-1E92B8D41E03}"/>
          </ac:grpSpMkLst>
        </pc:grpChg>
        <pc:picChg chg="ord">
          <ac:chgData name="소 민환" userId="367441008b9a3a76" providerId="LiveId" clId="{6C13CF46-86F2-4509-A0CD-1F7D4A032CA2}" dt="2020-10-31T14:59:11.929" v="13866" actId="166"/>
          <ac:picMkLst>
            <pc:docMk/>
            <pc:sldMk cId="678397083" sldId="386"/>
            <ac:picMk id="7" creationId="{3612C800-35EF-4ADD-A7AA-D2A1D55E9873}"/>
          </ac:picMkLst>
        </pc:picChg>
        <pc:cxnChg chg="add mod">
          <ac:chgData name="소 민환" userId="367441008b9a3a76" providerId="LiveId" clId="{6C13CF46-86F2-4509-A0CD-1F7D4A032CA2}" dt="2020-10-31T14:55:12.368" v="13816" actId="1076"/>
          <ac:cxnSpMkLst>
            <pc:docMk/>
            <pc:sldMk cId="678397083" sldId="386"/>
            <ac:cxnSpMk id="26" creationId="{000E6040-67AA-44B5-922D-9DB8F82BFD2B}"/>
          </ac:cxnSpMkLst>
        </pc:cxnChg>
      </pc:sldChg>
      <pc:sldChg chg="add del">
        <pc:chgData name="소 민환" userId="367441008b9a3a76" providerId="LiveId" clId="{6C13CF46-86F2-4509-A0CD-1F7D4A032CA2}" dt="2020-10-31T10:34:13.764" v="12946" actId="47"/>
        <pc:sldMkLst>
          <pc:docMk/>
          <pc:sldMk cId="1394807965" sldId="386"/>
        </pc:sldMkLst>
      </pc:sldChg>
      <pc:sldChg chg="addSp modSp add mod">
        <pc:chgData name="소 민환" userId="367441008b9a3a76" providerId="LiveId" clId="{6C13CF46-86F2-4509-A0CD-1F7D4A032CA2}" dt="2020-11-02T01:29:16.453" v="26497" actId="22"/>
        <pc:sldMkLst>
          <pc:docMk/>
          <pc:sldMk cId="508201521" sldId="387"/>
        </pc:sldMkLst>
        <pc:spChg chg="add mod">
          <ac:chgData name="소 민환" userId="367441008b9a3a76" providerId="LiveId" clId="{6C13CF46-86F2-4509-A0CD-1F7D4A032CA2}" dt="2020-11-01T10:35:10.936" v="21111" actId="207"/>
          <ac:spMkLst>
            <pc:docMk/>
            <pc:sldMk cId="508201521" sldId="387"/>
            <ac:spMk id="11" creationId="{2F5F45A6-C073-4EF9-A069-EA54AA36FC16}"/>
          </ac:spMkLst>
        </pc:spChg>
        <pc:spChg chg="add">
          <ac:chgData name="소 민환" userId="367441008b9a3a76" providerId="LiveId" clId="{6C13CF46-86F2-4509-A0CD-1F7D4A032CA2}" dt="2020-11-02T01:29:16.453" v="26497" actId="22"/>
          <ac:spMkLst>
            <pc:docMk/>
            <pc:sldMk cId="508201521" sldId="387"/>
            <ac:spMk id="13" creationId="{42501FA5-A378-47C8-9D22-FE94B2CA482F}"/>
          </ac:spMkLst>
        </pc:spChg>
        <pc:spChg chg="mod">
          <ac:chgData name="소 민환" userId="367441008b9a3a76" providerId="LiveId" clId="{6C13CF46-86F2-4509-A0CD-1F7D4A032CA2}" dt="2020-10-31T15:42:19.410" v="13901" actId="20577"/>
          <ac:spMkLst>
            <pc:docMk/>
            <pc:sldMk cId="508201521" sldId="387"/>
            <ac:spMk id="24" creationId="{BA9A68F3-83E5-41F2-AC98-B0C006CDA105}"/>
          </ac:spMkLst>
        </pc:spChg>
        <pc:spChg chg="mod">
          <ac:chgData name="소 민환" userId="367441008b9a3a76" providerId="LiveId" clId="{6C13CF46-86F2-4509-A0CD-1F7D4A032CA2}" dt="2020-10-31T15:42:33.378" v="13919" actId="20577"/>
          <ac:spMkLst>
            <pc:docMk/>
            <pc:sldMk cId="508201521" sldId="387"/>
            <ac:spMk id="27" creationId="{FABE70E1-B52E-42D7-BBF6-B9E865905EF8}"/>
          </ac:spMkLst>
        </pc:spChg>
        <pc:picChg chg="ord">
          <ac:chgData name="소 민환" userId="367441008b9a3a76" providerId="LiveId" clId="{6C13CF46-86F2-4509-A0CD-1F7D4A032CA2}" dt="2020-10-31T15:42:41.110" v="13920" actId="166"/>
          <ac:picMkLst>
            <pc:docMk/>
            <pc:sldMk cId="508201521" sldId="387"/>
            <ac:picMk id="7" creationId="{3612C800-35EF-4ADD-A7AA-D2A1D55E9873}"/>
          </ac:picMkLst>
        </pc:picChg>
      </pc:sldChg>
      <pc:sldChg chg="modSp add del mod">
        <pc:chgData name="소 민환" userId="367441008b9a3a76" providerId="LiveId" clId="{6C13CF46-86F2-4509-A0CD-1F7D4A032CA2}" dt="2020-10-31T14:59:05.296" v="13864" actId="47"/>
        <pc:sldMkLst>
          <pc:docMk/>
          <pc:sldMk cId="1360376273" sldId="387"/>
        </pc:sldMkLst>
        <pc:spChg chg="mod">
          <ac:chgData name="소 민환" userId="367441008b9a3a76" providerId="LiveId" clId="{6C13CF46-86F2-4509-A0CD-1F7D4A032CA2}" dt="2020-10-31T14:58:15.269" v="13848" actId="14100"/>
          <ac:spMkLst>
            <pc:docMk/>
            <pc:sldMk cId="1360376273" sldId="387"/>
            <ac:spMk id="22" creationId="{9ADB73F7-653D-416C-904A-6F6AAD1864BD}"/>
          </ac:spMkLst>
        </pc:spChg>
      </pc:sldChg>
      <pc:sldChg chg="addSp modSp add mod">
        <pc:chgData name="소 민환" userId="367441008b9a3a76" providerId="LiveId" clId="{6C13CF46-86F2-4509-A0CD-1F7D4A032CA2}" dt="2020-11-02T01:29:17.418" v="26498" actId="22"/>
        <pc:sldMkLst>
          <pc:docMk/>
          <pc:sldMk cId="765884958" sldId="388"/>
        </pc:sldMkLst>
        <pc:spChg chg="add mod">
          <ac:chgData name="소 민환" userId="367441008b9a3a76" providerId="LiveId" clId="{6C13CF46-86F2-4509-A0CD-1F7D4A032CA2}" dt="2020-11-01T10:37:26.041" v="21157" actId="20577"/>
          <ac:spMkLst>
            <pc:docMk/>
            <pc:sldMk cId="765884958" sldId="388"/>
            <ac:spMk id="11" creationId="{03FC6134-0D5B-436C-A86A-FA9343ED5E9B}"/>
          </ac:spMkLst>
        </pc:spChg>
        <pc:spChg chg="add">
          <ac:chgData name="소 민환" userId="367441008b9a3a76" providerId="LiveId" clId="{6C13CF46-86F2-4509-A0CD-1F7D4A032CA2}" dt="2020-11-02T01:29:17.418" v="26498" actId="22"/>
          <ac:spMkLst>
            <pc:docMk/>
            <pc:sldMk cId="765884958" sldId="388"/>
            <ac:spMk id="13" creationId="{1A728667-5BDC-4D9F-ACD4-02DD4E877836}"/>
          </ac:spMkLst>
        </pc:spChg>
        <pc:spChg chg="mod">
          <ac:chgData name="소 민환" userId="367441008b9a3a76" providerId="LiveId" clId="{6C13CF46-86F2-4509-A0CD-1F7D4A032CA2}" dt="2020-10-31T15:43:42.154" v="13940" actId="20577"/>
          <ac:spMkLst>
            <pc:docMk/>
            <pc:sldMk cId="765884958" sldId="388"/>
            <ac:spMk id="24" creationId="{BA9A68F3-83E5-41F2-AC98-B0C006CDA105}"/>
          </ac:spMkLst>
        </pc:spChg>
        <pc:spChg chg="mod">
          <ac:chgData name="소 민환" userId="367441008b9a3a76" providerId="LiveId" clId="{6C13CF46-86F2-4509-A0CD-1F7D4A032CA2}" dt="2020-10-31T15:43:53.787" v="13958" actId="20577"/>
          <ac:spMkLst>
            <pc:docMk/>
            <pc:sldMk cId="765884958" sldId="388"/>
            <ac:spMk id="27" creationId="{FABE70E1-B52E-42D7-BBF6-B9E865905EF8}"/>
          </ac:spMkLst>
        </pc:spChg>
        <pc:picChg chg="ord">
          <ac:chgData name="소 민환" userId="367441008b9a3a76" providerId="LiveId" clId="{6C13CF46-86F2-4509-A0CD-1F7D4A032CA2}" dt="2020-10-31T15:44:07.562" v="13959" actId="166"/>
          <ac:picMkLst>
            <pc:docMk/>
            <pc:sldMk cId="765884958" sldId="388"/>
            <ac:picMk id="7" creationId="{3612C800-35EF-4ADD-A7AA-D2A1D55E9873}"/>
          </ac:picMkLst>
        </pc:picChg>
      </pc:sldChg>
      <pc:sldChg chg="modSp add del mod">
        <pc:chgData name="소 민환" userId="367441008b9a3a76" providerId="LiveId" clId="{6C13CF46-86F2-4509-A0CD-1F7D4A032CA2}" dt="2020-10-31T14:58:47.257" v="13860"/>
        <pc:sldMkLst>
          <pc:docMk/>
          <pc:sldMk cId="2760775944" sldId="388"/>
        </pc:sldMkLst>
        <pc:picChg chg="ord">
          <ac:chgData name="소 민환" userId="367441008b9a3a76" providerId="LiveId" clId="{6C13CF46-86F2-4509-A0CD-1F7D4A032CA2}" dt="2020-10-31T14:58:46.896" v="13859" actId="171"/>
          <ac:picMkLst>
            <pc:docMk/>
            <pc:sldMk cId="2760775944" sldId="388"/>
            <ac:picMk id="7" creationId="{3612C800-35EF-4ADD-A7AA-D2A1D55E9873}"/>
          </ac:picMkLst>
        </pc:picChg>
      </pc:sldChg>
      <pc:sldChg chg="add del">
        <pc:chgData name="소 민환" userId="367441008b9a3a76" providerId="LiveId" clId="{6C13CF46-86F2-4509-A0CD-1F7D4A032CA2}" dt="2020-10-31T14:58:52.351" v="13862"/>
        <pc:sldMkLst>
          <pc:docMk/>
          <pc:sldMk cId="3448813410" sldId="388"/>
        </pc:sldMkLst>
      </pc:sldChg>
      <pc:sldChg chg="addSp modSp add mod">
        <pc:chgData name="소 민환" userId="367441008b9a3a76" providerId="LiveId" clId="{6C13CF46-86F2-4509-A0CD-1F7D4A032CA2}" dt="2020-11-02T01:29:18.231" v="26499" actId="22"/>
        <pc:sldMkLst>
          <pc:docMk/>
          <pc:sldMk cId="2627126604" sldId="389"/>
        </pc:sldMkLst>
        <pc:spChg chg="add mod">
          <ac:chgData name="소 민환" userId="367441008b9a3a76" providerId="LiveId" clId="{6C13CF46-86F2-4509-A0CD-1F7D4A032CA2}" dt="2020-11-01T10:40:29.913" v="21195"/>
          <ac:spMkLst>
            <pc:docMk/>
            <pc:sldMk cId="2627126604" sldId="389"/>
            <ac:spMk id="11" creationId="{B724E15D-665C-4067-83B1-47ABAE729B6F}"/>
          </ac:spMkLst>
        </pc:spChg>
        <pc:spChg chg="add">
          <ac:chgData name="소 민환" userId="367441008b9a3a76" providerId="LiveId" clId="{6C13CF46-86F2-4509-A0CD-1F7D4A032CA2}" dt="2020-11-02T01:29:18.231" v="26499" actId="22"/>
          <ac:spMkLst>
            <pc:docMk/>
            <pc:sldMk cId="2627126604" sldId="389"/>
            <ac:spMk id="13" creationId="{94756708-CC82-42D8-A96C-F4128747095E}"/>
          </ac:spMkLst>
        </pc:spChg>
        <pc:spChg chg="mod">
          <ac:chgData name="소 민환" userId="367441008b9a3a76" providerId="LiveId" clId="{6C13CF46-86F2-4509-A0CD-1F7D4A032CA2}" dt="2020-10-31T15:44:47.947" v="13991" actId="20577"/>
          <ac:spMkLst>
            <pc:docMk/>
            <pc:sldMk cId="2627126604" sldId="389"/>
            <ac:spMk id="24" creationId="{BA9A68F3-83E5-41F2-AC98-B0C006CDA105}"/>
          </ac:spMkLst>
        </pc:spChg>
        <pc:spChg chg="mod">
          <ac:chgData name="소 민환" userId="367441008b9a3a76" providerId="LiveId" clId="{6C13CF46-86F2-4509-A0CD-1F7D4A032CA2}" dt="2020-10-31T15:45:01.740" v="14013" actId="20577"/>
          <ac:spMkLst>
            <pc:docMk/>
            <pc:sldMk cId="2627126604" sldId="389"/>
            <ac:spMk id="27" creationId="{FABE70E1-B52E-42D7-BBF6-B9E865905EF8}"/>
          </ac:spMkLst>
        </pc:spChg>
        <pc:picChg chg="mod ord">
          <ac:chgData name="소 민환" userId="367441008b9a3a76" providerId="LiveId" clId="{6C13CF46-86F2-4509-A0CD-1F7D4A032CA2}" dt="2020-10-31T15:45:07.758" v="14016" actId="166"/>
          <ac:picMkLst>
            <pc:docMk/>
            <pc:sldMk cId="2627126604" sldId="389"/>
            <ac:picMk id="7" creationId="{3612C800-35EF-4ADD-A7AA-D2A1D55E9873}"/>
          </ac:picMkLst>
        </pc:picChg>
      </pc:sldChg>
      <pc:sldChg chg="addSp modSp add mod">
        <pc:chgData name="소 민환" userId="367441008b9a3a76" providerId="LiveId" clId="{6C13CF46-86F2-4509-A0CD-1F7D4A032CA2}" dt="2020-11-02T01:29:26.503" v="26505" actId="22"/>
        <pc:sldMkLst>
          <pc:docMk/>
          <pc:sldMk cId="3722499092" sldId="390"/>
        </pc:sldMkLst>
        <pc:spChg chg="add mod">
          <ac:chgData name="소 민환" userId="367441008b9a3a76" providerId="LiveId" clId="{6C13CF46-86F2-4509-A0CD-1F7D4A032CA2}" dt="2020-11-01T10:47:12.946" v="21307" actId="14100"/>
          <ac:spMkLst>
            <pc:docMk/>
            <pc:sldMk cId="3722499092" sldId="390"/>
            <ac:spMk id="11" creationId="{7A532877-E9CE-4761-B98A-24F946EC2610}"/>
          </ac:spMkLst>
        </pc:spChg>
        <pc:spChg chg="add">
          <ac:chgData name="소 민환" userId="367441008b9a3a76" providerId="LiveId" clId="{6C13CF46-86F2-4509-A0CD-1F7D4A032CA2}" dt="2020-11-02T01:29:26.503" v="26505" actId="22"/>
          <ac:spMkLst>
            <pc:docMk/>
            <pc:sldMk cId="3722499092" sldId="390"/>
            <ac:spMk id="13" creationId="{D094F1D3-5F00-44C1-BCF0-6ACCAD9BBDF9}"/>
          </ac:spMkLst>
        </pc:spChg>
        <pc:spChg chg="mod">
          <ac:chgData name="소 민환" userId="367441008b9a3a76" providerId="LiveId" clId="{6C13CF46-86F2-4509-A0CD-1F7D4A032CA2}" dt="2020-10-31T15:50:42.856" v="14366" actId="20577"/>
          <ac:spMkLst>
            <pc:docMk/>
            <pc:sldMk cId="3722499092" sldId="390"/>
            <ac:spMk id="24" creationId="{BA9A68F3-83E5-41F2-AC98-B0C006CDA105}"/>
          </ac:spMkLst>
        </pc:spChg>
        <pc:spChg chg="mod">
          <ac:chgData name="소 민환" userId="367441008b9a3a76" providerId="LiveId" clId="{6C13CF46-86F2-4509-A0CD-1F7D4A032CA2}" dt="2020-10-31T15:50:50.812" v="14384" actId="20577"/>
          <ac:spMkLst>
            <pc:docMk/>
            <pc:sldMk cId="3722499092" sldId="390"/>
            <ac:spMk id="27" creationId="{FABE70E1-B52E-42D7-BBF6-B9E865905EF8}"/>
          </ac:spMkLst>
        </pc:spChg>
        <pc:picChg chg="ord">
          <ac:chgData name="소 민환" userId="367441008b9a3a76" providerId="LiveId" clId="{6C13CF46-86F2-4509-A0CD-1F7D4A032CA2}" dt="2020-10-31T16:03:45.697" v="14510" actId="167"/>
          <ac:picMkLst>
            <pc:docMk/>
            <pc:sldMk cId="3722499092" sldId="390"/>
            <ac:picMk id="3" creationId="{BEBE3042-4D0C-4D5F-A358-4C6ACB3689C9}"/>
          </ac:picMkLst>
        </pc:picChg>
        <pc:picChg chg="ord">
          <ac:chgData name="소 민환" userId="367441008b9a3a76" providerId="LiveId" clId="{6C13CF46-86F2-4509-A0CD-1F7D4A032CA2}" dt="2020-10-31T16:03:50.036" v="14511" actId="166"/>
          <ac:picMkLst>
            <pc:docMk/>
            <pc:sldMk cId="3722499092" sldId="390"/>
            <ac:picMk id="7" creationId="{3612C800-35EF-4ADD-A7AA-D2A1D55E9873}"/>
          </ac:picMkLst>
        </pc:picChg>
      </pc:sldChg>
      <pc:sldChg chg="addSp delSp modSp add mod">
        <pc:chgData name="소 민환" userId="367441008b9a3a76" providerId="LiveId" clId="{6C13CF46-86F2-4509-A0CD-1F7D4A032CA2}" dt="2020-11-02T01:29:19.127" v="26500" actId="22"/>
        <pc:sldMkLst>
          <pc:docMk/>
          <pc:sldMk cId="24316834" sldId="391"/>
        </pc:sldMkLst>
        <pc:spChg chg="add">
          <ac:chgData name="소 민환" userId="367441008b9a3a76" providerId="LiveId" clId="{6C13CF46-86F2-4509-A0CD-1F7D4A032CA2}" dt="2020-11-02T01:29:19.127" v="26500" actId="22"/>
          <ac:spMkLst>
            <pc:docMk/>
            <pc:sldMk cId="24316834" sldId="391"/>
            <ac:spMk id="11" creationId="{4EFE185F-F1ED-4C1B-809B-4C0D4ED1B325}"/>
          </ac:spMkLst>
        </pc:spChg>
        <pc:spChg chg="add mod">
          <ac:chgData name="소 민환" userId="367441008b9a3a76" providerId="LiveId" clId="{6C13CF46-86F2-4509-A0CD-1F7D4A032CA2}" dt="2020-11-01T10:41:45.101" v="21212" actId="20577"/>
          <ac:spMkLst>
            <pc:docMk/>
            <pc:sldMk cId="24316834" sldId="391"/>
            <ac:spMk id="13" creationId="{AC393AE4-14E5-4BB1-922D-F25D30B9880C}"/>
          </ac:spMkLst>
        </pc:spChg>
        <pc:spChg chg="add del">
          <ac:chgData name="소 민환" userId="367441008b9a3a76" providerId="LiveId" clId="{6C13CF46-86F2-4509-A0CD-1F7D4A032CA2}" dt="2020-11-01T10:40:51.915" v="21197" actId="22"/>
          <ac:spMkLst>
            <pc:docMk/>
            <pc:sldMk cId="24316834" sldId="391"/>
            <ac:spMk id="23" creationId="{476333FD-301E-4A91-AB72-72C32DE5ED4D}"/>
          </ac:spMkLst>
        </pc:spChg>
        <pc:spChg chg="mod">
          <ac:chgData name="소 민환" userId="367441008b9a3a76" providerId="LiveId" clId="{6C13CF46-86F2-4509-A0CD-1F7D4A032CA2}" dt="2020-10-31T15:45:43.648" v="14065" actId="20577"/>
          <ac:spMkLst>
            <pc:docMk/>
            <pc:sldMk cId="24316834" sldId="391"/>
            <ac:spMk id="24" creationId="{BA9A68F3-83E5-41F2-AC98-B0C006CDA105}"/>
          </ac:spMkLst>
        </pc:spChg>
        <pc:spChg chg="mod">
          <ac:chgData name="소 민환" userId="367441008b9a3a76" providerId="LiveId" clId="{6C13CF46-86F2-4509-A0CD-1F7D4A032CA2}" dt="2020-10-31T15:45:52.990" v="14087" actId="20577"/>
          <ac:spMkLst>
            <pc:docMk/>
            <pc:sldMk cId="24316834" sldId="391"/>
            <ac:spMk id="27" creationId="{FABE70E1-B52E-42D7-BBF6-B9E865905EF8}"/>
          </ac:spMkLst>
        </pc:spChg>
        <pc:picChg chg="ord">
          <ac:chgData name="소 민환" userId="367441008b9a3a76" providerId="LiveId" clId="{6C13CF46-86F2-4509-A0CD-1F7D4A032CA2}" dt="2020-10-31T15:46:04.996" v="14088" actId="166"/>
          <ac:picMkLst>
            <pc:docMk/>
            <pc:sldMk cId="24316834" sldId="391"/>
            <ac:picMk id="7" creationId="{3612C800-35EF-4ADD-A7AA-D2A1D55E9873}"/>
          </ac:picMkLst>
        </pc:picChg>
      </pc:sldChg>
      <pc:sldChg chg="addSp modSp add mod">
        <pc:chgData name="소 민환" userId="367441008b9a3a76" providerId="LiveId" clId="{6C13CF46-86F2-4509-A0CD-1F7D4A032CA2}" dt="2020-11-02T01:29:21.124" v="26501" actId="22"/>
        <pc:sldMkLst>
          <pc:docMk/>
          <pc:sldMk cId="1246839782" sldId="392"/>
        </pc:sldMkLst>
        <pc:spChg chg="add mod">
          <ac:chgData name="소 민환" userId="367441008b9a3a76" providerId="LiveId" clId="{6C13CF46-86F2-4509-A0CD-1F7D4A032CA2}" dt="2020-11-01T10:44:25.411" v="21256" actId="207"/>
          <ac:spMkLst>
            <pc:docMk/>
            <pc:sldMk cId="1246839782" sldId="392"/>
            <ac:spMk id="11" creationId="{A72FCA41-7DB2-46FB-93EA-0330F83EDB25}"/>
          </ac:spMkLst>
        </pc:spChg>
        <pc:spChg chg="add">
          <ac:chgData name="소 민환" userId="367441008b9a3a76" providerId="LiveId" clId="{6C13CF46-86F2-4509-A0CD-1F7D4A032CA2}" dt="2020-11-02T01:29:21.124" v="26501" actId="22"/>
          <ac:spMkLst>
            <pc:docMk/>
            <pc:sldMk cId="1246839782" sldId="392"/>
            <ac:spMk id="13" creationId="{0CF00123-49D0-4B9C-BD41-47D0E66ABEBA}"/>
          </ac:spMkLst>
        </pc:spChg>
        <pc:spChg chg="mod">
          <ac:chgData name="소 민환" userId="367441008b9a3a76" providerId="LiveId" clId="{6C13CF46-86F2-4509-A0CD-1F7D4A032CA2}" dt="2020-10-31T15:47:46.527" v="14151" actId="20577"/>
          <ac:spMkLst>
            <pc:docMk/>
            <pc:sldMk cId="1246839782" sldId="392"/>
            <ac:spMk id="24" creationId="{BA9A68F3-83E5-41F2-AC98-B0C006CDA105}"/>
          </ac:spMkLst>
        </pc:spChg>
        <pc:spChg chg="mod">
          <ac:chgData name="소 민환" userId="367441008b9a3a76" providerId="LiveId" clId="{6C13CF46-86F2-4509-A0CD-1F7D4A032CA2}" dt="2020-10-31T15:48:07.113" v="14171" actId="20577"/>
          <ac:spMkLst>
            <pc:docMk/>
            <pc:sldMk cId="1246839782" sldId="392"/>
            <ac:spMk id="27" creationId="{FABE70E1-B52E-42D7-BBF6-B9E865905EF8}"/>
          </ac:spMkLst>
        </pc:spChg>
        <pc:picChg chg="mod ord">
          <ac:chgData name="소 민환" userId="367441008b9a3a76" providerId="LiveId" clId="{6C13CF46-86F2-4509-A0CD-1F7D4A032CA2}" dt="2020-10-31T15:48:12.038" v="14174" actId="166"/>
          <ac:picMkLst>
            <pc:docMk/>
            <pc:sldMk cId="1246839782" sldId="392"/>
            <ac:picMk id="7" creationId="{3612C800-35EF-4ADD-A7AA-D2A1D55E9873}"/>
          </ac:picMkLst>
        </pc:picChg>
      </pc:sldChg>
      <pc:sldChg chg="addSp delSp modSp add mod">
        <pc:chgData name="소 민환" userId="367441008b9a3a76" providerId="LiveId" clId="{6C13CF46-86F2-4509-A0CD-1F7D4A032CA2}" dt="2020-11-02T01:29:22.582" v="26502" actId="22"/>
        <pc:sldMkLst>
          <pc:docMk/>
          <pc:sldMk cId="1896161192" sldId="393"/>
        </pc:sldMkLst>
        <pc:spChg chg="add">
          <ac:chgData name="소 민환" userId="367441008b9a3a76" providerId="LiveId" clId="{6C13CF46-86F2-4509-A0CD-1F7D4A032CA2}" dt="2020-11-02T01:29:22.582" v="26502" actId="22"/>
          <ac:spMkLst>
            <pc:docMk/>
            <pc:sldMk cId="1896161192" sldId="393"/>
            <ac:spMk id="11" creationId="{B652B228-0A16-4B62-85CC-A654C0F60144}"/>
          </ac:spMkLst>
        </pc:spChg>
        <pc:spChg chg="add mod">
          <ac:chgData name="소 민환" userId="367441008b9a3a76" providerId="LiveId" clId="{6C13CF46-86F2-4509-A0CD-1F7D4A032CA2}" dt="2020-11-01T10:44:50.665" v="21261" actId="207"/>
          <ac:spMkLst>
            <pc:docMk/>
            <pc:sldMk cId="1896161192" sldId="393"/>
            <ac:spMk id="13" creationId="{24A4CD1E-8C86-474D-9829-980EE101CA6F}"/>
          </ac:spMkLst>
        </pc:spChg>
        <pc:spChg chg="add mod">
          <ac:chgData name="소 민환" userId="367441008b9a3a76" providerId="LiveId" clId="{6C13CF46-86F2-4509-A0CD-1F7D4A032CA2}" dt="2020-11-01T10:44:58.487" v="21264" actId="207"/>
          <ac:spMkLst>
            <pc:docMk/>
            <pc:sldMk cId="1896161192" sldId="393"/>
            <ac:spMk id="15" creationId="{77B7FFA6-BDC3-4B4B-AF01-5E93EFE2FBE6}"/>
          </ac:spMkLst>
        </pc:spChg>
        <pc:spChg chg="add del">
          <ac:chgData name="소 민환" userId="367441008b9a3a76" providerId="LiveId" clId="{6C13CF46-86F2-4509-A0CD-1F7D4A032CA2}" dt="2020-11-01T10:44:37.031" v="21258" actId="22"/>
          <ac:spMkLst>
            <pc:docMk/>
            <pc:sldMk cId="1896161192" sldId="393"/>
            <ac:spMk id="23" creationId="{339792BB-B32E-4F27-A33B-28B3FC55FE2D}"/>
          </ac:spMkLst>
        </pc:spChg>
        <pc:spChg chg="mod">
          <ac:chgData name="소 민환" userId="367441008b9a3a76" providerId="LiveId" clId="{6C13CF46-86F2-4509-A0CD-1F7D4A032CA2}" dt="2020-10-31T15:48:40.339" v="14212" actId="20577"/>
          <ac:spMkLst>
            <pc:docMk/>
            <pc:sldMk cId="1896161192" sldId="393"/>
            <ac:spMk id="24" creationId="{BA9A68F3-83E5-41F2-AC98-B0C006CDA105}"/>
          </ac:spMkLst>
        </pc:spChg>
        <pc:spChg chg="mod">
          <ac:chgData name="소 민환" userId="367441008b9a3a76" providerId="LiveId" clId="{6C13CF46-86F2-4509-A0CD-1F7D4A032CA2}" dt="2020-10-31T15:48:46.638" v="14230" actId="20577"/>
          <ac:spMkLst>
            <pc:docMk/>
            <pc:sldMk cId="1896161192" sldId="393"/>
            <ac:spMk id="27" creationId="{FABE70E1-B52E-42D7-BBF6-B9E865905EF8}"/>
          </ac:spMkLst>
        </pc:spChg>
        <pc:picChg chg="ord">
          <ac:chgData name="소 민환" userId="367441008b9a3a76" providerId="LiveId" clId="{6C13CF46-86F2-4509-A0CD-1F7D4A032CA2}" dt="2020-10-31T15:48:54.541" v="14232" actId="166"/>
          <ac:picMkLst>
            <pc:docMk/>
            <pc:sldMk cId="1896161192" sldId="393"/>
            <ac:picMk id="7" creationId="{3612C800-35EF-4ADD-A7AA-D2A1D55E9873}"/>
          </ac:picMkLst>
        </pc:picChg>
      </pc:sldChg>
      <pc:sldChg chg="addSp delSp modSp add mod">
        <pc:chgData name="소 민환" userId="367441008b9a3a76" providerId="LiveId" clId="{6C13CF46-86F2-4509-A0CD-1F7D4A032CA2}" dt="2020-11-02T01:29:24.619" v="26503" actId="22"/>
        <pc:sldMkLst>
          <pc:docMk/>
          <pc:sldMk cId="390846984" sldId="394"/>
        </pc:sldMkLst>
        <pc:spChg chg="add del">
          <ac:chgData name="소 민환" userId="367441008b9a3a76" providerId="LiveId" clId="{6C13CF46-86F2-4509-A0CD-1F7D4A032CA2}" dt="2020-11-01T10:45:35.582" v="21266" actId="478"/>
          <ac:spMkLst>
            <pc:docMk/>
            <pc:sldMk cId="390846984" sldId="394"/>
            <ac:spMk id="11" creationId="{534C5F3A-CBB9-433C-B0FA-C3E09A891EE8}"/>
          </ac:spMkLst>
        </pc:spChg>
        <pc:spChg chg="add">
          <ac:chgData name="소 민환" userId="367441008b9a3a76" providerId="LiveId" clId="{6C13CF46-86F2-4509-A0CD-1F7D4A032CA2}" dt="2020-11-02T01:29:24.619" v="26503" actId="22"/>
          <ac:spMkLst>
            <pc:docMk/>
            <pc:sldMk cId="390846984" sldId="394"/>
            <ac:spMk id="11" creationId="{E85A49FB-F208-45FB-9EA2-75F42E61C273}"/>
          </ac:spMkLst>
        </pc:spChg>
        <pc:spChg chg="add mod">
          <ac:chgData name="소 민환" userId="367441008b9a3a76" providerId="LiveId" clId="{6C13CF46-86F2-4509-A0CD-1F7D4A032CA2}" dt="2020-11-01T10:45:52.404" v="21279" actId="1076"/>
          <ac:spMkLst>
            <pc:docMk/>
            <pc:sldMk cId="390846984" sldId="394"/>
            <ac:spMk id="13" creationId="{773D1C47-F194-41F0-BFF4-ABB2F2064864}"/>
          </ac:spMkLst>
        </pc:spChg>
        <pc:spChg chg="add del mod">
          <ac:chgData name="소 민환" userId="367441008b9a3a76" providerId="LiveId" clId="{6C13CF46-86F2-4509-A0CD-1F7D4A032CA2}" dt="2020-10-31T15:49:32.605" v="14263" actId="20577"/>
          <ac:spMkLst>
            <pc:docMk/>
            <pc:sldMk cId="390846984" sldId="394"/>
            <ac:spMk id="24" creationId="{BA9A68F3-83E5-41F2-AC98-B0C006CDA105}"/>
          </ac:spMkLst>
        </pc:spChg>
        <pc:spChg chg="mod">
          <ac:chgData name="소 민환" userId="367441008b9a3a76" providerId="LiveId" clId="{6C13CF46-86F2-4509-A0CD-1F7D4A032CA2}" dt="2020-10-31T15:49:44.455" v="14283" actId="20577"/>
          <ac:spMkLst>
            <pc:docMk/>
            <pc:sldMk cId="390846984" sldId="394"/>
            <ac:spMk id="27" creationId="{FABE70E1-B52E-42D7-BBF6-B9E865905EF8}"/>
          </ac:spMkLst>
        </pc:spChg>
        <pc:picChg chg="ord">
          <ac:chgData name="소 민환" userId="367441008b9a3a76" providerId="LiveId" clId="{6C13CF46-86F2-4509-A0CD-1F7D4A032CA2}" dt="2020-10-31T15:49:47.352" v="14284" actId="166"/>
          <ac:picMkLst>
            <pc:docMk/>
            <pc:sldMk cId="390846984" sldId="394"/>
            <ac:picMk id="7" creationId="{3612C800-35EF-4ADD-A7AA-D2A1D55E9873}"/>
          </ac:picMkLst>
        </pc:picChg>
      </pc:sldChg>
      <pc:sldChg chg="addSp modSp add mod">
        <pc:chgData name="소 민환" userId="367441008b9a3a76" providerId="LiveId" clId="{6C13CF46-86F2-4509-A0CD-1F7D4A032CA2}" dt="2020-11-02T01:29:25.624" v="26504" actId="22"/>
        <pc:sldMkLst>
          <pc:docMk/>
          <pc:sldMk cId="4166940690" sldId="395"/>
        </pc:sldMkLst>
        <pc:spChg chg="add">
          <ac:chgData name="소 민환" userId="367441008b9a3a76" providerId="LiveId" clId="{6C13CF46-86F2-4509-A0CD-1F7D4A032CA2}" dt="2020-11-01T10:47:27.491" v="21308" actId="22"/>
          <ac:spMkLst>
            <pc:docMk/>
            <pc:sldMk cId="4166940690" sldId="395"/>
            <ac:spMk id="11" creationId="{D562FF74-1208-4F0D-AAA1-E61349929086}"/>
          </ac:spMkLst>
        </pc:spChg>
        <pc:spChg chg="add">
          <ac:chgData name="소 민환" userId="367441008b9a3a76" providerId="LiveId" clId="{6C13CF46-86F2-4509-A0CD-1F7D4A032CA2}" dt="2020-11-02T01:29:25.624" v="26504" actId="22"/>
          <ac:spMkLst>
            <pc:docMk/>
            <pc:sldMk cId="4166940690" sldId="395"/>
            <ac:spMk id="13" creationId="{DFC8F0A6-AA5B-4F7A-9B27-6F34F17DDAE8}"/>
          </ac:spMkLst>
        </pc:spChg>
        <pc:spChg chg="mod">
          <ac:chgData name="소 민환" userId="367441008b9a3a76" providerId="LiveId" clId="{6C13CF46-86F2-4509-A0CD-1F7D4A032CA2}" dt="2020-10-31T15:50:09.043" v="14311" actId="20577"/>
          <ac:spMkLst>
            <pc:docMk/>
            <pc:sldMk cId="4166940690" sldId="395"/>
            <ac:spMk id="24" creationId="{BA9A68F3-83E5-41F2-AC98-B0C006CDA105}"/>
          </ac:spMkLst>
        </pc:spChg>
        <pc:spChg chg="mod">
          <ac:chgData name="소 민환" userId="367441008b9a3a76" providerId="LiveId" clId="{6C13CF46-86F2-4509-A0CD-1F7D4A032CA2}" dt="2020-10-31T15:50:16.475" v="14329" actId="20577"/>
          <ac:spMkLst>
            <pc:docMk/>
            <pc:sldMk cId="4166940690" sldId="395"/>
            <ac:spMk id="27" creationId="{FABE70E1-B52E-42D7-BBF6-B9E865905EF8}"/>
          </ac:spMkLst>
        </pc:spChg>
        <pc:picChg chg="ord">
          <ac:chgData name="소 민환" userId="367441008b9a3a76" providerId="LiveId" clId="{6C13CF46-86F2-4509-A0CD-1F7D4A032CA2}" dt="2020-10-31T15:50:18.984" v="14330" actId="166"/>
          <ac:picMkLst>
            <pc:docMk/>
            <pc:sldMk cId="4166940690" sldId="395"/>
            <ac:picMk id="7" creationId="{3612C800-35EF-4ADD-A7AA-D2A1D55E9873}"/>
          </ac:picMkLst>
        </pc:picChg>
      </pc:sldChg>
      <pc:sldChg chg="new del">
        <pc:chgData name="소 민환" userId="367441008b9a3a76" providerId="LiveId" clId="{6C13CF46-86F2-4509-A0CD-1F7D4A032CA2}" dt="2020-10-31T15:54:35.244" v="14387" actId="47"/>
        <pc:sldMkLst>
          <pc:docMk/>
          <pc:sldMk cId="90593074" sldId="396"/>
        </pc:sldMkLst>
      </pc:sldChg>
      <pc:sldChg chg="addSp delSp modSp add mod ord">
        <pc:chgData name="소 민환" userId="367441008b9a3a76" providerId="LiveId" clId="{6C13CF46-86F2-4509-A0CD-1F7D4A032CA2}" dt="2020-11-02T01:29:33.652" v="26518"/>
        <pc:sldMkLst>
          <pc:docMk/>
          <pc:sldMk cId="211881071" sldId="396"/>
        </pc:sldMkLst>
        <pc:spChg chg="add mod">
          <ac:chgData name="소 민환" userId="367441008b9a3a76" providerId="LiveId" clId="{6C13CF46-86F2-4509-A0CD-1F7D4A032CA2}" dt="2020-11-02T01:29:33.652" v="26518"/>
          <ac:spMkLst>
            <pc:docMk/>
            <pc:sldMk cId="211881071" sldId="396"/>
            <ac:spMk id="4" creationId="{B6FC6800-247A-498B-8F03-CF644BD547A0}"/>
          </ac:spMkLst>
        </pc:spChg>
        <pc:spChg chg="add del mod">
          <ac:chgData name="소 민환" userId="367441008b9a3a76" providerId="LiveId" clId="{6C13CF46-86F2-4509-A0CD-1F7D4A032CA2}" dt="2020-10-31T15:58:23.082" v="14462" actId="478"/>
          <ac:spMkLst>
            <pc:docMk/>
            <pc:sldMk cId="211881071" sldId="396"/>
            <ac:spMk id="4" creationId="{FD0C1FB9-B73E-4811-8317-6E71638042A0}"/>
          </ac:spMkLst>
        </pc:spChg>
        <pc:spChg chg="add del mod">
          <ac:chgData name="소 민환" userId="367441008b9a3a76" providerId="LiveId" clId="{6C13CF46-86F2-4509-A0CD-1F7D4A032CA2}" dt="2020-10-31T15:58:06.762" v="14459"/>
          <ac:spMkLst>
            <pc:docMk/>
            <pc:sldMk cId="211881071" sldId="396"/>
            <ac:spMk id="6" creationId="{98EA7CFC-3574-43F8-AEE3-C936E69C9CB3}"/>
          </ac:spMkLst>
        </pc:spChg>
        <pc:spChg chg="mod">
          <ac:chgData name="소 민환" userId="367441008b9a3a76" providerId="LiveId" clId="{6C13CF46-86F2-4509-A0CD-1F7D4A032CA2}" dt="2020-10-31T15:59:52.609" v="14469" actId="207"/>
          <ac:spMkLst>
            <pc:docMk/>
            <pc:sldMk cId="211881071" sldId="396"/>
            <ac:spMk id="8" creationId="{FB91A765-2F16-4E8F-A274-71ACC281A4C6}"/>
          </ac:spMkLst>
        </pc:spChg>
        <pc:spChg chg="add del mod">
          <ac:chgData name="소 민환" userId="367441008b9a3a76" providerId="LiveId" clId="{6C13CF46-86F2-4509-A0CD-1F7D4A032CA2}" dt="2020-10-31T15:58:06.762" v="14459"/>
          <ac:spMkLst>
            <pc:docMk/>
            <pc:sldMk cId="211881071" sldId="396"/>
            <ac:spMk id="10" creationId="{392C3E39-D2A0-4A22-9CA4-25FE437EC561}"/>
          </ac:spMkLst>
        </pc:spChg>
        <pc:spChg chg="add mod">
          <ac:chgData name="소 민환" userId="367441008b9a3a76" providerId="LiveId" clId="{6C13CF46-86F2-4509-A0CD-1F7D4A032CA2}" dt="2020-10-31T16:00:56.053" v="14476" actId="1076"/>
          <ac:spMkLst>
            <pc:docMk/>
            <pc:sldMk cId="211881071" sldId="396"/>
            <ac:spMk id="11" creationId="{829A4359-EA88-4FC7-A0D4-48F55CA2090A}"/>
          </ac:spMkLst>
        </pc:spChg>
        <pc:spChg chg="mod">
          <ac:chgData name="소 민환" userId="367441008b9a3a76" providerId="LiveId" clId="{6C13CF46-86F2-4509-A0CD-1F7D4A032CA2}" dt="2020-10-31T15:58:42.684" v="14465" actId="1076"/>
          <ac:spMkLst>
            <pc:docMk/>
            <pc:sldMk cId="211881071" sldId="396"/>
            <ac:spMk id="13" creationId="{06A358BA-C048-4872-9EF2-7E7CFA4AE967}"/>
          </ac:spMkLst>
        </pc:spChg>
        <pc:spChg chg="mod">
          <ac:chgData name="소 민환" userId="367441008b9a3a76" providerId="LiveId" clId="{6C13CF46-86F2-4509-A0CD-1F7D4A032CA2}" dt="2020-10-31T15:58:47.919" v="14466" actId="1076"/>
          <ac:spMkLst>
            <pc:docMk/>
            <pc:sldMk cId="211881071" sldId="396"/>
            <ac:spMk id="17" creationId="{6E0C0D39-26F6-4850-814C-AA840983B27F}"/>
          </ac:spMkLst>
        </pc:spChg>
        <pc:spChg chg="add mod">
          <ac:chgData name="소 민환" userId="367441008b9a3a76" providerId="LiveId" clId="{6C13CF46-86F2-4509-A0CD-1F7D4A032CA2}" dt="2020-10-31T16:01:19.439" v="14489" actId="1076"/>
          <ac:spMkLst>
            <pc:docMk/>
            <pc:sldMk cId="211881071" sldId="396"/>
            <ac:spMk id="18" creationId="{96D8A2B8-18A8-4903-B4D5-C1B978210294}"/>
          </ac:spMkLst>
        </pc:spChg>
        <pc:spChg chg="add mod">
          <ac:chgData name="소 민환" userId="367441008b9a3a76" providerId="LiveId" clId="{6C13CF46-86F2-4509-A0CD-1F7D4A032CA2}" dt="2020-10-31T16:01:50.672" v="14495" actId="207"/>
          <ac:spMkLst>
            <pc:docMk/>
            <pc:sldMk cId="211881071" sldId="396"/>
            <ac:spMk id="19" creationId="{23116FA1-4B43-4B1E-97C3-7D7A70CEFFE0}"/>
          </ac:spMkLst>
        </pc:spChg>
        <pc:spChg chg="mod">
          <ac:chgData name="소 민환" userId="367441008b9a3a76" providerId="LiveId" clId="{6C13CF46-86F2-4509-A0CD-1F7D4A032CA2}" dt="2020-10-31T15:58:32.003" v="14464" actId="1076"/>
          <ac:spMkLst>
            <pc:docMk/>
            <pc:sldMk cId="211881071" sldId="396"/>
            <ac:spMk id="28" creationId="{E578C022-79F2-49BE-B46C-4C469F7787E8}"/>
          </ac:spMkLst>
        </pc:spChg>
        <pc:spChg chg="mod topLvl">
          <ac:chgData name="소 민환" userId="367441008b9a3a76" providerId="LiveId" clId="{6C13CF46-86F2-4509-A0CD-1F7D4A032CA2}" dt="2020-10-31T16:04:34.246" v="14517" actId="164"/>
          <ac:spMkLst>
            <pc:docMk/>
            <pc:sldMk cId="211881071" sldId="396"/>
            <ac:spMk id="29" creationId="{C5FAFE44-CD9E-480B-B331-325192D079B4}"/>
          </ac:spMkLst>
        </pc:spChg>
        <pc:spChg chg="mod topLvl">
          <ac:chgData name="소 민환" userId="367441008b9a3a76" providerId="LiveId" clId="{6C13CF46-86F2-4509-A0CD-1F7D4A032CA2}" dt="2020-10-31T16:04:34.246" v="14517" actId="164"/>
          <ac:spMkLst>
            <pc:docMk/>
            <pc:sldMk cId="211881071" sldId="396"/>
            <ac:spMk id="30" creationId="{8CF04E59-B65B-46DF-8AFB-1B65FDAE3507}"/>
          </ac:spMkLst>
        </pc:spChg>
        <pc:spChg chg="mod topLvl">
          <ac:chgData name="소 민환" userId="367441008b9a3a76" providerId="LiveId" clId="{6C13CF46-86F2-4509-A0CD-1F7D4A032CA2}" dt="2020-10-31T16:04:34.246" v="14517" actId="164"/>
          <ac:spMkLst>
            <pc:docMk/>
            <pc:sldMk cId="211881071" sldId="396"/>
            <ac:spMk id="31" creationId="{6AB14A96-803E-4F0D-8C59-3A55B38FEC1F}"/>
          </ac:spMkLst>
        </pc:spChg>
        <pc:spChg chg="mod topLvl">
          <ac:chgData name="소 민환" userId="367441008b9a3a76" providerId="LiveId" clId="{6C13CF46-86F2-4509-A0CD-1F7D4A032CA2}" dt="2020-10-31T16:06:12.007" v="14535" actId="207"/>
          <ac:spMkLst>
            <pc:docMk/>
            <pc:sldMk cId="211881071" sldId="396"/>
            <ac:spMk id="33" creationId="{996E6D1B-7DDD-4A51-B9D1-B0290A008ACD}"/>
          </ac:spMkLst>
        </pc:spChg>
        <pc:spChg chg="mod topLvl">
          <ac:chgData name="소 민환" userId="367441008b9a3a76" providerId="LiveId" clId="{6C13CF46-86F2-4509-A0CD-1F7D4A032CA2}" dt="2020-10-31T16:06:05.347" v="14534" actId="165"/>
          <ac:spMkLst>
            <pc:docMk/>
            <pc:sldMk cId="211881071" sldId="396"/>
            <ac:spMk id="34" creationId="{D6A2E49A-0B21-45A5-B3EF-DF908373A1BD}"/>
          </ac:spMkLst>
        </pc:spChg>
        <pc:spChg chg="mod topLvl">
          <ac:chgData name="소 민환" userId="367441008b9a3a76" providerId="LiveId" clId="{6C13CF46-86F2-4509-A0CD-1F7D4A032CA2}" dt="2020-10-31T16:06:05.347" v="14534" actId="165"/>
          <ac:spMkLst>
            <pc:docMk/>
            <pc:sldMk cId="211881071" sldId="396"/>
            <ac:spMk id="35" creationId="{1153521D-F063-4F27-A952-76B893B9FFD5}"/>
          </ac:spMkLst>
        </pc:spChg>
        <pc:spChg chg="mod topLvl">
          <ac:chgData name="소 민환" userId="367441008b9a3a76" providerId="LiveId" clId="{6C13CF46-86F2-4509-A0CD-1F7D4A032CA2}" dt="2020-10-31T16:06:29.080" v="14537" actId="207"/>
          <ac:spMkLst>
            <pc:docMk/>
            <pc:sldMk cId="211881071" sldId="396"/>
            <ac:spMk id="37" creationId="{90B66559-D68A-4826-9508-2E3AFFA61857}"/>
          </ac:spMkLst>
        </pc:spChg>
        <pc:spChg chg="mod topLvl">
          <ac:chgData name="소 민환" userId="367441008b9a3a76" providerId="LiveId" clId="{6C13CF46-86F2-4509-A0CD-1F7D4A032CA2}" dt="2020-10-31T16:06:15.798" v="14536" actId="165"/>
          <ac:spMkLst>
            <pc:docMk/>
            <pc:sldMk cId="211881071" sldId="396"/>
            <ac:spMk id="38" creationId="{FF0CA5D0-31DD-445A-BCA7-A445EFB8AEB7}"/>
          </ac:spMkLst>
        </pc:spChg>
        <pc:spChg chg="mod topLvl">
          <ac:chgData name="소 민환" userId="367441008b9a3a76" providerId="LiveId" clId="{6C13CF46-86F2-4509-A0CD-1F7D4A032CA2}" dt="2020-10-31T16:06:15.798" v="14536" actId="165"/>
          <ac:spMkLst>
            <pc:docMk/>
            <pc:sldMk cId="211881071" sldId="396"/>
            <ac:spMk id="39" creationId="{E0E24F9C-8495-4C4A-9E3F-F023FDF79C7C}"/>
          </ac:spMkLst>
        </pc:spChg>
        <pc:spChg chg="mod">
          <ac:chgData name="소 민환" userId="367441008b9a3a76" providerId="LiveId" clId="{6C13CF46-86F2-4509-A0CD-1F7D4A032CA2}" dt="2020-10-31T16:05:24.600" v="14530"/>
          <ac:spMkLst>
            <pc:docMk/>
            <pc:sldMk cId="211881071" sldId="396"/>
            <ac:spMk id="41" creationId="{99DD0FC0-EC8F-4CB2-9CA4-BB82BC313AB7}"/>
          </ac:spMkLst>
        </pc:spChg>
        <pc:spChg chg="mod">
          <ac:chgData name="소 민환" userId="367441008b9a3a76" providerId="LiveId" clId="{6C13CF46-86F2-4509-A0CD-1F7D4A032CA2}" dt="2020-10-31T16:05:24.600" v="14530"/>
          <ac:spMkLst>
            <pc:docMk/>
            <pc:sldMk cId="211881071" sldId="396"/>
            <ac:spMk id="42" creationId="{29BDEF92-2C24-43CE-BAEB-957CC5CD210C}"/>
          </ac:spMkLst>
        </pc:spChg>
        <pc:spChg chg="mod">
          <ac:chgData name="소 민환" userId="367441008b9a3a76" providerId="LiveId" clId="{6C13CF46-86F2-4509-A0CD-1F7D4A032CA2}" dt="2020-10-31T16:05:24.600" v="14530"/>
          <ac:spMkLst>
            <pc:docMk/>
            <pc:sldMk cId="211881071" sldId="396"/>
            <ac:spMk id="43" creationId="{99665D1E-5B8C-4EF1-AA3E-7E412E04FE2F}"/>
          </ac:spMkLst>
        </pc:spChg>
        <pc:spChg chg="mod topLvl">
          <ac:chgData name="소 민환" userId="367441008b9a3a76" providerId="LiveId" clId="{6C13CF46-86F2-4509-A0CD-1F7D4A032CA2}" dt="2020-10-31T16:06:49.875" v="14539" actId="207"/>
          <ac:spMkLst>
            <pc:docMk/>
            <pc:sldMk cId="211881071" sldId="396"/>
            <ac:spMk id="45" creationId="{0946A343-1FA3-4DEE-BDAE-26FFE33866CC}"/>
          </ac:spMkLst>
        </pc:spChg>
        <pc:spChg chg="mod topLvl">
          <ac:chgData name="소 민환" userId="367441008b9a3a76" providerId="LiveId" clId="{6C13CF46-86F2-4509-A0CD-1F7D4A032CA2}" dt="2020-10-31T16:06:35.681" v="14538" actId="165"/>
          <ac:spMkLst>
            <pc:docMk/>
            <pc:sldMk cId="211881071" sldId="396"/>
            <ac:spMk id="46" creationId="{8381BC7F-53B2-4A5F-A58F-7B1D3EC09B0D}"/>
          </ac:spMkLst>
        </pc:spChg>
        <pc:spChg chg="mod topLvl">
          <ac:chgData name="소 민환" userId="367441008b9a3a76" providerId="LiveId" clId="{6C13CF46-86F2-4509-A0CD-1F7D4A032CA2}" dt="2020-10-31T16:06:35.681" v="14538" actId="165"/>
          <ac:spMkLst>
            <pc:docMk/>
            <pc:sldMk cId="211881071" sldId="396"/>
            <ac:spMk id="47" creationId="{CE13E6E9-E818-457A-A383-EDE2BE7699BA}"/>
          </ac:spMkLst>
        </pc:spChg>
        <pc:spChg chg="add mod">
          <ac:chgData name="소 민환" userId="367441008b9a3a76" providerId="LiveId" clId="{6C13CF46-86F2-4509-A0CD-1F7D4A032CA2}" dt="2020-11-02T01:20:08.840" v="25980"/>
          <ac:spMkLst>
            <pc:docMk/>
            <pc:sldMk cId="211881071" sldId="396"/>
            <ac:spMk id="48" creationId="{E829A99B-7ADE-4DDF-A63D-7E159EC2026F}"/>
          </ac:spMkLst>
        </pc:spChg>
        <pc:spChg chg="add mod">
          <ac:chgData name="소 민환" userId="367441008b9a3a76" providerId="LiveId" clId="{6C13CF46-86F2-4509-A0CD-1F7D4A032CA2}" dt="2020-10-31T16:07:52.767" v="14561" actId="1076"/>
          <ac:spMkLst>
            <pc:docMk/>
            <pc:sldMk cId="211881071" sldId="396"/>
            <ac:spMk id="50" creationId="{CB89A731-54E5-4463-B4C1-605BA24EC8EB}"/>
          </ac:spMkLst>
        </pc:spChg>
        <pc:spChg chg="add mod">
          <ac:chgData name="소 민환" userId="367441008b9a3a76" providerId="LiveId" clId="{6C13CF46-86F2-4509-A0CD-1F7D4A032CA2}" dt="2020-10-31T16:08:34.803" v="14602" actId="20577"/>
          <ac:spMkLst>
            <pc:docMk/>
            <pc:sldMk cId="211881071" sldId="396"/>
            <ac:spMk id="52" creationId="{645BBAED-B1EB-4D26-B7EE-067102BF3FD1}"/>
          </ac:spMkLst>
        </pc:spChg>
        <pc:spChg chg="add mod">
          <ac:chgData name="소 민환" userId="367441008b9a3a76" providerId="LiveId" clId="{6C13CF46-86F2-4509-A0CD-1F7D4A032CA2}" dt="2020-11-02T01:20:15.231" v="25992"/>
          <ac:spMkLst>
            <pc:docMk/>
            <pc:sldMk cId="211881071" sldId="396"/>
            <ac:spMk id="54" creationId="{9BD8B166-EFE3-4812-BF28-5510CDFB2B71}"/>
          </ac:spMkLst>
        </pc:spChg>
        <pc:spChg chg="add mod">
          <ac:chgData name="소 민환" userId="367441008b9a3a76" providerId="LiveId" clId="{6C13CF46-86F2-4509-A0CD-1F7D4A032CA2}" dt="2020-10-31T16:09:20.299" v="14686" actId="20577"/>
          <ac:spMkLst>
            <pc:docMk/>
            <pc:sldMk cId="211881071" sldId="396"/>
            <ac:spMk id="56" creationId="{61B6A7EF-E9A8-41E3-8331-DB8A7D3E1966}"/>
          </ac:spMkLst>
        </pc:spChg>
        <pc:spChg chg="add mod">
          <ac:chgData name="소 민환" userId="367441008b9a3a76" providerId="LiveId" clId="{6C13CF46-86F2-4509-A0CD-1F7D4A032CA2}" dt="2020-10-31T16:09:50.795" v="14715" actId="1076"/>
          <ac:spMkLst>
            <pc:docMk/>
            <pc:sldMk cId="211881071" sldId="396"/>
            <ac:spMk id="57" creationId="{3CB3FFD5-8ACF-4878-B364-425E1E1D552E}"/>
          </ac:spMkLst>
        </pc:spChg>
        <pc:spChg chg="add mod">
          <ac:chgData name="소 민환" userId="367441008b9a3a76" providerId="LiveId" clId="{6C13CF46-86F2-4509-A0CD-1F7D4A032CA2}" dt="2020-10-31T16:12:53.670" v="14773" actId="1037"/>
          <ac:spMkLst>
            <pc:docMk/>
            <pc:sldMk cId="211881071" sldId="396"/>
            <ac:spMk id="59" creationId="{348CC0C2-CF57-413B-B980-5B19C04A7F94}"/>
          </ac:spMkLst>
        </pc:spChg>
        <pc:spChg chg="add mod">
          <ac:chgData name="소 민환" userId="367441008b9a3a76" providerId="LiveId" clId="{6C13CF46-86F2-4509-A0CD-1F7D4A032CA2}" dt="2020-10-31T16:12:44.730" v="14772" actId="1038"/>
          <ac:spMkLst>
            <pc:docMk/>
            <pc:sldMk cId="211881071" sldId="396"/>
            <ac:spMk id="61" creationId="{42490098-B182-4D86-B035-97CFE6CE0F0C}"/>
          </ac:spMkLst>
        </pc:spChg>
        <pc:spChg chg="add mod">
          <ac:chgData name="소 민환" userId="367441008b9a3a76" providerId="LiveId" clId="{6C13CF46-86F2-4509-A0CD-1F7D4A032CA2}" dt="2020-10-31T16:11:58.801" v="14757" actId="1076"/>
          <ac:spMkLst>
            <pc:docMk/>
            <pc:sldMk cId="211881071" sldId="396"/>
            <ac:spMk id="63" creationId="{C89DAE6B-7FFD-4142-B649-0452D25040A0}"/>
          </ac:spMkLst>
        </pc:spChg>
        <pc:spChg chg="add mod">
          <ac:chgData name="소 민환" userId="367441008b9a3a76" providerId="LiveId" clId="{6C13CF46-86F2-4509-A0CD-1F7D4A032CA2}" dt="2020-10-31T16:13:07.048" v="14782" actId="1035"/>
          <ac:spMkLst>
            <pc:docMk/>
            <pc:sldMk cId="211881071" sldId="396"/>
            <ac:spMk id="65" creationId="{405CD221-8AE9-4C8F-BAEC-9D1822A226A8}"/>
          </ac:spMkLst>
        </pc:spChg>
        <pc:grpChg chg="add mod">
          <ac:chgData name="소 민환" userId="367441008b9a3a76" providerId="LiveId" clId="{6C13CF46-86F2-4509-A0CD-1F7D4A032CA2}" dt="2020-10-31T16:04:43.090" v="14522" actId="1076"/>
          <ac:grpSpMkLst>
            <pc:docMk/>
            <pc:sldMk cId="211881071" sldId="396"/>
            <ac:grpSpMk id="22" creationId="{A1050857-4F8A-469B-AA0C-27F789AD0E96}"/>
          </ac:grpSpMkLst>
        </pc:grpChg>
        <pc:grpChg chg="add del mod">
          <ac:chgData name="소 민환" userId="367441008b9a3a76" providerId="LiveId" clId="{6C13CF46-86F2-4509-A0CD-1F7D4A032CA2}" dt="2020-10-31T16:04:06.492" v="14515" actId="165"/>
          <ac:grpSpMkLst>
            <pc:docMk/>
            <pc:sldMk cId="211881071" sldId="396"/>
            <ac:grpSpMk id="27" creationId="{C495545B-1FEE-48EF-A60F-7329E0C979CF}"/>
          </ac:grpSpMkLst>
        </pc:grpChg>
        <pc:grpChg chg="add del mod">
          <ac:chgData name="소 민환" userId="367441008b9a3a76" providerId="LiveId" clId="{6C13CF46-86F2-4509-A0CD-1F7D4A032CA2}" dt="2020-10-31T16:06:05.347" v="14534" actId="165"/>
          <ac:grpSpMkLst>
            <pc:docMk/>
            <pc:sldMk cId="211881071" sldId="396"/>
            <ac:grpSpMk id="32" creationId="{F362CFDF-43F4-4C0C-BD3D-97033095A885}"/>
          </ac:grpSpMkLst>
        </pc:grpChg>
        <pc:grpChg chg="add del mod">
          <ac:chgData name="소 민환" userId="367441008b9a3a76" providerId="LiveId" clId="{6C13CF46-86F2-4509-A0CD-1F7D4A032CA2}" dt="2020-10-31T16:06:15.798" v="14536" actId="165"/>
          <ac:grpSpMkLst>
            <pc:docMk/>
            <pc:sldMk cId="211881071" sldId="396"/>
            <ac:grpSpMk id="36" creationId="{6F4187D7-107F-4FC7-B7E2-5332055B42F6}"/>
          </ac:grpSpMkLst>
        </pc:grpChg>
        <pc:grpChg chg="add mod">
          <ac:chgData name="소 민환" userId="367441008b9a3a76" providerId="LiveId" clId="{6C13CF46-86F2-4509-A0CD-1F7D4A032CA2}" dt="2020-10-31T16:05:28.370" v="14531" actId="1076"/>
          <ac:grpSpMkLst>
            <pc:docMk/>
            <pc:sldMk cId="211881071" sldId="396"/>
            <ac:grpSpMk id="40" creationId="{B5349B85-1399-4473-BEB9-E227B072E1C4}"/>
          </ac:grpSpMkLst>
        </pc:grpChg>
        <pc:grpChg chg="add del mod">
          <ac:chgData name="소 민환" userId="367441008b9a3a76" providerId="LiveId" clId="{6C13CF46-86F2-4509-A0CD-1F7D4A032CA2}" dt="2020-10-31T16:06:35.681" v="14538" actId="165"/>
          <ac:grpSpMkLst>
            <pc:docMk/>
            <pc:sldMk cId="211881071" sldId="396"/>
            <ac:grpSpMk id="44" creationId="{8100709B-7821-462F-8738-53A4721A9570}"/>
          </ac:grpSpMkLst>
        </pc:grpChg>
        <pc:picChg chg="mod ord">
          <ac:chgData name="소 민환" userId="367441008b9a3a76" providerId="LiveId" clId="{6C13CF46-86F2-4509-A0CD-1F7D4A032CA2}" dt="2020-10-31T16:29:10.038" v="14981" actId="1076"/>
          <ac:picMkLst>
            <pc:docMk/>
            <pc:sldMk cId="211881071" sldId="396"/>
            <ac:picMk id="3" creationId="{BEBE3042-4D0C-4D5F-A358-4C6ACB3689C9}"/>
          </ac:picMkLst>
        </pc:picChg>
        <pc:picChg chg="mod ord">
          <ac:chgData name="소 민환" userId="367441008b9a3a76" providerId="LiveId" clId="{6C13CF46-86F2-4509-A0CD-1F7D4A032CA2}" dt="2020-11-02T01:19:57.366" v="25967" actId="171"/>
          <ac:picMkLst>
            <pc:docMk/>
            <pc:sldMk cId="211881071" sldId="396"/>
            <ac:picMk id="7" creationId="{3612C800-35EF-4ADD-A7AA-D2A1D55E9873}"/>
          </ac:picMkLst>
        </pc:picChg>
        <pc:cxnChg chg="add mod">
          <ac:chgData name="소 민환" userId="367441008b9a3a76" providerId="LiveId" clId="{6C13CF46-86F2-4509-A0CD-1F7D4A032CA2}" dt="2020-10-31T16:02:42.406" v="14500" actId="1076"/>
          <ac:cxnSpMkLst>
            <pc:docMk/>
            <pc:sldMk cId="211881071" sldId="396"/>
            <ac:cxnSpMk id="21" creationId="{99A43C1E-02FF-4944-813E-8C8966F54DE4}"/>
          </ac:cxnSpMkLst>
        </pc:cxnChg>
        <pc:cxnChg chg="add mod">
          <ac:chgData name="소 민환" userId="367441008b9a3a76" providerId="LiveId" clId="{6C13CF46-86F2-4509-A0CD-1F7D4A032CA2}" dt="2020-10-31T16:02:48.643" v="14502" actId="1076"/>
          <ac:cxnSpMkLst>
            <pc:docMk/>
            <pc:sldMk cId="211881071" sldId="396"/>
            <ac:cxnSpMk id="23" creationId="{602BCFF4-BAB8-410A-9AA4-F4202C29DBFC}"/>
          </ac:cxnSpMkLst>
        </pc:cxnChg>
        <pc:cxnChg chg="add mod">
          <ac:chgData name="소 민환" userId="367441008b9a3a76" providerId="LiveId" clId="{6C13CF46-86F2-4509-A0CD-1F7D4A032CA2}" dt="2020-10-31T16:02:53.671" v="14504" actId="1076"/>
          <ac:cxnSpMkLst>
            <pc:docMk/>
            <pc:sldMk cId="211881071" sldId="396"/>
            <ac:cxnSpMk id="24" creationId="{73379624-C013-46FA-9727-5CF18FFD0C98}"/>
          </ac:cxnSpMkLst>
        </pc:cxnChg>
        <pc:cxnChg chg="add mod">
          <ac:chgData name="소 민환" userId="367441008b9a3a76" providerId="LiveId" clId="{6C13CF46-86F2-4509-A0CD-1F7D4A032CA2}" dt="2020-10-31T16:03:01.760" v="14506" actId="1076"/>
          <ac:cxnSpMkLst>
            <pc:docMk/>
            <pc:sldMk cId="211881071" sldId="396"/>
            <ac:cxnSpMk id="25" creationId="{DBCE015B-0EE7-49BD-9D63-D915897726B0}"/>
          </ac:cxnSpMkLst>
        </pc:cxnChg>
        <pc:cxnChg chg="add mod">
          <ac:chgData name="소 민환" userId="367441008b9a3a76" providerId="LiveId" clId="{6C13CF46-86F2-4509-A0CD-1F7D4A032CA2}" dt="2020-10-31T16:03:07.220" v="14508" actId="1076"/>
          <ac:cxnSpMkLst>
            <pc:docMk/>
            <pc:sldMk cId="211881071" sldId="396"/>
            <ac:cxnSpMk id="26" creationId="{281E7493-5A6E-428E-B08D-59F71933B2EC}"/>
          </ac:cxnSpMkLst>
        </pc:cxnChg>
      </pc:sldChg>
      <pc:sldChg chg="addSp delSp modSp add mod">
        <pc:chgData name="소 민환" userId="367441008b9a3a76" providerId="LiveId" clId="{6C13CF46-86F2-4509-A0CD-1F7D4A032CA2}" dt="2020-11-02T01:29:35.329" v="26519" actId="22"/>
        <pc:sldMkLst>
          <pc:docMk/>
          <pc:sldMk cId="664431558" sldId="397"/>
        </pc:sldMkLst>
        <pc:spChg chg="add mod">
          <ac:chgData name="소 민환" userId="367441008b9a3a76" providerId="LiveId" clId="{6C13CF46-86F2-4509-A0CD-1F7D4A032CA2}" dt="2020-11-01T14:52:10.110" v="22713" actId="1076"/>
          <ac:spMkLst>
            <pc:docMk/>
            <pc:sldMk cId="664431558" sldId="397"/>
            <ac:spMk id="4" creationId="{E1FA1D08-EE7E-4025-B862-A7A93B2C001F}"/>
          </ac:spMkLst>
        </pc:spChg>
        <pc:spChg chg="add del">
          <ac:chgData name="소 민환" userId="367441008b9a3a76" providerId="LiveId" clId="{6C13CF46-86F2-4509-A0CD-1F7D4A032CA2}" dt="2020-10-31T16:16:19.326" v="14800" actId="478"/>
          <ac:spMkLst>
            <pc:docMk/>
            <pc:sldMk cId="664431558" sldId="397"/>
            <ac:spMk id="8" creationId="{FB91A765-2F16-4E8F-A274-71ACC281A4C6}"/>
          </ac:spMkLst>
        </pc:spChg>
        <pc:spChg chg="add mod">
          <ac:chgData name="소 민환" userId="367441008b9a3a76" providerId="LiveId" clId="{6C13CF46-86F2-4509-A0CD-1F7D4A032CA2}" dt="2020-10-31T16:18:22.974" v="14834" actId="207"/>
          <ac:spMkLst>
            <pc:docMk/>
            <pc:sldMk cId="664431558" sldId="397"/>
            <ac:spMk id="10" creationId="{2CF642E8-A367-427D-80FC-3D682FD471AE}"/>
          </ac:spMkLst>
        </pc:spChg>
        <pc:spChg chg="del mod">
          <ac:chgData name="소 민환" userId="367441008b9a3a76" providerId="LiveId" clId="{6C13CF46-86F2-4509-A0CD-1F7D4A032CA2}" dt="2020-10-31T16:17:11.777" v="14819" actId="478"/>
          <ac:spMkLst>
            <pc:docMk/>
            <pc:sldMk cId="664431558" sldId="397"/>
            <ac:spMk id="11" creationId="{829A4359-EA88-4FC7-A0D4-48F55CA2090A}"/>
          </ac:spMkLst>
        </pc:spChg>
        <pc:spChg chg="add mod">
          <ac:chgData name="소 민환" userId="367441008b9a3a76" providerId="LiveId" clId="{6C13CF46-86F2-4509-A0CD-1F7D4A032CA2}" dt="2020-11-01T14:52:19.450" v="22754" actId="20577"/>
          <ac:spMkLst>
            <pc:docMk/>
            <pc:sldMk cId="664431558" sldId="397"/>
            <ac:spMk id="11" creationId="{FC30097C-17C4-439B-80DE-8D37621BBE0D}"/>
          </ac:spMkLst>
        </pc:spChg>
        <pc:spChg chg="del">
          <ac:chgData name="소 민환" userId="367441008b9a3a76" providerId="LiveId" clId="{6C13CF46-86F2-4509-A0CD-1F7D4A032CA2}" dt="2020-10-31T16:16:57.757" v="14816" actId="478"/>
          <ac:spMkLst>
            <pc:docMk/>
            <pc:sldMk cId="664431558" sldId="397"/>
            <ac:spMk id="13" creationId="{06A358BA-C048-4872-9EF2-7E7CFA4AE967}"/>
          </ac:spMkLst>
        </pc:spChg>
        <pc:spChg chg="add">
          <ac:chgData name="소 민환" userId="367441008b9a3a76" providerId="LiveId" clId="{6C13CF46-86F2-4509-A0CD-1F7D4A032CA2}" dt="2020-11-02T01:29:35.329" v="26519" actId="22"/>
          <ac:spMkLst>
            <pc:docMk/>
            <pc:sldMk cId="664431558" sldId="397"/>
            <ac:spMk id="13" creationId="{75A499D3-2DFC-4A4A-A709-F73EAF3D15E4}"/>
          </ac:spMkLst>
        </pc:spChg>
        <pc:spChg chg="add del mod">
          <ac:chgData name="소 민환" userId="367441008b9a3a76" providerId="LiveId" clId="{6C13CF46-86F2-4509-A0CD-1F7D4A032CA2}" dt="2020-11-01T14:52:45.580" v="22764"/>
          <ac:spMkLst>
            <pc:docMk/>
            <pc:sldMk cId="664431558" sldId="397"/>
            <ac:spMk id="13" creationId="{A929DE2F-A2C6-4A42-907F-892FC559E66B}"/>
          </ac:spMkLst>
        </pc:spChg>
        <pc:spChg chg="add del mod">
          <ac:chgData name="소 민환" userId="367441008b9a3a76" providerId="LiveId" clId="{6C13CF46-86F2-4509-A0CD-1F7D4A032CA2}" dt="2020-10-31T16:19:26.320" v="14866" actId="478"/>
          <ac:spMkLst>
            <pc:docMk/>
            <pc:sldMk cId="664431558" sldId="397"/>
            <ac:spMk id="15" creationId="{F2964C8F-8F8A-4B37-A37A-EE1E7C17EF8E}"/>
          </ac:spMkLst>
        </pc:spChg>
        <pc:spChg chg="add del mod">
          <ac:chgData name="소 민환" userId="367441008b9a3a76" providerId="LiveId" clId="{6C13CF46-86F2-4509-A0CD-1F7D4A032CA2}" dt="2020-11-01T14:56:41.512" v="23085" actId="478"/>
          <ac:spMkLst>
            <pc:docMk/>
            <pc:sldMk cId="664431558" sldId="397"/>
            <ac:spMk id="15" creationId="{F6FE0392-C722-4519-B754-207971736CC1}"/>
          </ac:spMkLst>
        </pc:spChg>
        <pc:spChg chg="del">
          <ac:chgData name="소 민환" userId="367441008b9a3a76" providerId="LiveId" clId="{6C13CF46-86F2-4509-A0CD-1F7D4A032CA2}" dt="2020-10-31T16:17:00.696" v="14817" actId="478"/>
          <ac:spMkLst>
            <pc:docMk/>
            <pc:sldMk cId="664431558" sldId="397"/>
            <ac:spMk id="17" creationId="{6E0C0D39-26F6-4850-814C-AA840983B27F}"/>
          </ac:spMkLst>
        </pc:spChg>
        <pc:spChg chg="add del">
          <ac:chgData name="소 민환" userId="367441008b9a3a76" providerId="LiveId" clId="{6C13CF46-86F2-4509-A0CD-1F7D4A032CA2}" dt="2020-11-01T14:57:02.448" v="23087" actId="478"/>
          <ac:spMkLst>
            <pc:docMk/>
            <pc:sldMk cId="664431558" sldId="397"/>
            <ac:spMk id="17" creationId="{C673878B-CEDE-4E46-A968-F30442006B14}"/>
          </ac:spMkLst>
        </pc:spChg>
        <pc:spChg chg="mod">
          <ac:chgData name="소 민환" userId="367441008b9a3a76" providerId="LiveId" clId="{6C13CF46-86F2-4509-A0CD-1F7D4A032CA2}" dt="2020-10-31T16:26:59.725" v="14943" actId="1076"/>
          <ac:spMkLst>
            <pc:docMk/>
            <pc:sldMk cId="664431558" sldId="397"/>
            <ac:spMk id="18" creationId="{96D8A2B8-18A8-4903-B4D5-C1B978210294}"/>
          </ac:spMkLst>
        </pc:spChg>
        <pc:spChg chg="del">
          <ac:chgData name="소 민환" userId="367441008b9a3a76" providerId="LiveId" clId="{6C13CF46-86F2-4509-A0CD-1F7D4A032CA2}" dt="2020-10-31T16:15:59.211" v="14786" actId="478"/>
          <ac:spMkLst>
            <pc:docMk/>
            <pc:sldMk cId="664431558" sldId="397"/>
            <ac:spMk id="19" creationId="{23116FA1-4B43-4B1E-97C3-7D7A70CEFFE0}"/>
          </ac:spMkLst>
        </pc:spChg>
        <pc:spChg chg="add mod">
          <ac:chgData name="소 민환" userId="367441008b9a3a76" providerId="LiveId" clId="{6C13CF46-86F2-4509-A0CD-1F7D4A032CA2}" dt="2020-11-01T14:57:45.508" v="23215" actId="1076"/>
          <ac:spMkLst>
            <pc:docMk/>
            <pc:sldMk cId="664431558" sldId="397"/>
            <ac:spMk id="19" creationId="{3C28B0AD-09E7-45D9-9215-B48206BEB3E6}"/>
          </ac:spMkLst>
        </pc:spChg>
        <pc:spChg chg="add del">
          <ac:chgData name="소 민환" userId="367441008b9a3a76" providerId="LiveId" clId="{6C13CF46-86F2-4509-A0CD-1F7D4A032CA2}" dt="2020-10-31T16:19:46.235" v="14868" actId="478"/>
          <ac:spMkLst>
            <pc:docMk/>
            <pc:sldMk cId="664431558" sldId="397"/>
            <ac:spMk id="20" creationId="{6B4CE951-D901-4904-88AA-4A8E1C830739}"/>
          </ac:spMkLst>
        </pc:spChg>
        <pc:spChg chg="add mod">
          <ac:chgData name="소 민환" userId="367441008b9a3a76" providerId="LiveId" clId="{6C13CF46-86F2-4509-A0CD-1F7D4A032CA2}" dt="2020-11-01T14:58:00.354" v="23254" actId="1076"/>
          <ac:spMkLst>
            <pc:docMk/>
            <pc:sldMk cId="664431558" sldId="397"/>
            <ac:spMk id="20" creationId="{F9459153-92DD-4469-9BE5-9915ADE27CAB}"/>
          </ac:spMkLst>
        </pc:spChg>
        <pc:spChg chg="add mod">
          <ac:chgData name="소 민환" userId="367441008b9a3a76" providerId="LiveId" clId="{6C13CF46-86F2-4509-A0CD-1F7D4A032CA2}" dt="2020-10-31T16:23:58.418" v="14908" actId="1076"/>
          <ac:spMkLst>
            <pc:docMk/>
            <pc:sldMk cId="664431558" sldId="397"/>
            <ac:spMk id="27" creationId="{B7EEA725-C72C-4B87-B72A-59B5B9C2B3D0}"/>
          </ac:spMkLst>
        </pc:spChg>
        <pc:spChg chg="mod">
          <ac:chgData name="소 민환" userId="367441008b9a3a76" providerId="LiveId" clId="{6C13CF46-86F2-4509-A0CD-1F7D4A032CA2}" dt="2020-10-31T16:22:25.419" v="14890" actId="1076"/>
          <ac:spMkLst>
            <pc:docMk/>
            <pc:sldMk cId="664431558" sldId="397"/>
            <ac:spMk id="28" creationId="{E578C022-79F2-49BE-B46C-4C469F7787E8}"/>
          </ac:spMkLst>
        </pc:spChg>
        <pc:spChg chg="add mod">
          <ac:chgData name="소 민환" userId="367441008b9a3a76" providerId="LiveId" clId="{6C13CF46-86F2-4509-A0CD-1F7D4A032CA2}" dt="2020-10-31T16:24:12.888" v="14911" actId="1076"/>
          <ac:spMkLst>
            <pc:docMk/>
            <pc:sldMk cId="664431558" sldId="397"/>
            <ac:spMk id="32" creationId="{28452C3B-78BA-4A4D-A2A0-1AC14CC1E8CB}"/>
          </ac:spMkLst>
        </pc:spChg>
        <pc:spChg chg="del">
          <ac:chgData name="소 민환" userId="367441008b9a3a76" providerId="LiveId" clId="{6C13CF46-86F2-4509-A0CD-1F7D4A032CA2}" dt="2020-10-31T16:16:01.572" v="14788" actId="478"/>
          <ac:spMkLst>
            <pc:docMk/>
            <pc:sldMk cId="664431558" sldId="397"/>
            <ac:spMk id="33" creationId="{996E6D1B-7DDD-4A51-B9D1-B0290A008ACD}"/>
          </ac:spMkLst>
        </pc:spChg>
        <pc:spChg chg="del">
          <ac:chgData name="소 민환" userId="367441008b9a3a76" providerId="LiveId" clId="{6C13CF46-86F2-4509-A0CD-1F7D4A032CA2}" dt="2020-10-31T16:16:23.018" v="14802" actId="478"/>
          <ac:spMkLst>
            <pc:docMk/>
            <pc:sldMk cId="664431558" sldId="397"/>
            <ac:spMk id="34" creationId="{D6A2E49A-0B21-45A5-B3EF-DF908373A1BD}"/>
          </ac:spMkLst>
        </pc:spChg>
        <pc:spChg chg="del">
          <ac:chgData name="소 민환" userId="367441008b9a3a76" providerId="LiveId" clId="{6C13CF46-86F2-4509-A0CD-1F7D4A032CA2}" dt="2020-10-31T16:16:20.504" v="14801" actId="478"/>
          <ac:spMkLst>
            <pc:docMk/>
            <pc:sldMk cId="664431558" sldId="397"/>
            <ac:spMk id="35" creationId="{1153521D-F063-4F27-A952-76B893B9FFD5}"/>
          </ac:spMkLst>
        </pc:spChg>
        <pc:spChg chg="add mod">
          <ac:chgData name="소 민환" userId="367441008b9a3a76" providerId="LiveId" clId="{6C13CF46-86F2-4509-A0CD-1F7D4A032CA2}" dt="2020-10-31T16:24:09.362" v="14910" actId="1076"/>
          <ac:spMkLst>
            <pc:docMk/>
            <pc:sldMk cId="664431558" sldId="397"/>
            <ac:spMk id="36" creationId="{27CA9A14-236B-4023-9B5A-7746A30D903D}"/>
          </ac:spMkLst>
        </pc:spChg>
        <pc:spChg chg="del">
          <ac:chgData name="소 민환" userId="367441008b9a3a76" providerId="LiveId" clId="{6C13CF46-86F2-4509-A0CD-1F7D4A032CA2}" dt="2020-10-31T16:16:02.682" v="14789" actId="478"/>
          <ac:spMkLst>
            <pc:docMk/>
            <pc:sldMk cId="664431558" sldId="397"/>
            <ac:spMk id="37" creationId="{90B66559-D68A-4826-9508-2E3AFFA61857}"/>
          </ac:spMkLst>
        </pc:spChg>
        <pc:spChg chg="del">
          <ac:chgData name="소 민환" userId="367441008b9a3a76" providerId="LiveId" clId="{6C13CF46-86F2-4509-A0CD-1F7D4A032CA2}" dt="2020-10-31T16:16:13.032" v="14797" actId="478"/>
          <ac:spMkLst>
            <pc:docMk/>
            <pc:sldMk cId="664431558" sldId="397"/>
            <ac:spMk id="38" creationId="{FF0CA5D0-31DD-445A-BCA7-A445EFB8AEB7}"/>
          </ac:spMkLst>
        </pc:spChg>
        <pc:spChg chg="del">
          <ac:chgData name="소 민환" userId="367441008b9a3a76" providerId="LiveId" clId="{6C13CF46-86F2-4509-A0CD-1F7D4A032CA2}" dt="2020-10-31T16:16:16.309" v="14798" actId="478"/>
          <ac:spMkLst>
            <pc:docMk/>
            <pc:sldMk cId="664431558" sldId="397"/>
            <ac:spMk id="39" creationId="{E0E24F9C-8495-4C4A-9E3F-F023FDF79C7C}"/>
          </ac:spMkLst>
        </pc:spChg>
        <pc:spChg chg="add mod">
          <ac:chgData name="소 민환" userId="367441008b9a3a76" providerId="LiveId" clId="{6C13CF46-86F2-4509-A0CD-1F7D4A032CA2}" dt="2020-10-31T16:23:55.943" v="14907" actId="1076"/>
          <ac:spMkLst>
            <pc:docMk/>
            <pc:sldMk cId="664431558" sldId="397"/>
            <ac:spMk id="44" creationId="{000D9747-97E7-4905-8472-5D882B199BD1}"/>
          </ac:spMkLst>
        </pc:spChg>
        <pc:spChg chg="del">
          <ac:chgData name="소 민환" userId="367441008b9a3a76" providerId="LiveId" clId="{6C13CF46-86F2-4509-A0CD-1F7D4A032CA2}" dt="2020-10-31T16:16:06.318" v="14792" actId="478"/>
          <ac:spMkLst>
            <pc:docMk/>
            <pc:sldMk cId="664431558" sldId="397"/>
            <ac:spMk id="45" creationId="{0946A343-1FA3-4DEE-BDAE-26FFE33866CC}"/>
          </ac:spMkLst>
        </pc:spChg>
        <pc:spChg chg="del">
          <ac:chgData name="소 민환" userId="367441008b9a3a76" providerId="LiveId" clId="{6C13CF46-86F2-4509-A0CD-1F7D4A032CA2}" dt="2020-10-31T16:16:04.801" v="14791" actId="478"/>
          <ac:spMkLst>
            <pc:docMk/>
            <pc:sldMk cId="664431558" sldId="397"/>
            <ac:spMk id="46" creationId="{8381BC7F-53B2-4A5F-A58F-7B1D3EC09B0D}"/>
          </ac:spMkLst>
        </pc:spChg>
        <pc:spChg chg="del">
          <ac:chgData name="소 민환" userId="367441008b9a3a76" providerId="LiveId" clId="{6C13CF46-86F2-4509-A0CD-1F7D4A032CA2}" dt="2020-10-31T16:16:24.750" v="14803" actId="478"/>
          <ac:spMkLst>
            <pc:docMk/>
            <pc:sldMk cId="664431558" sldId="397"/>
            <ac:spMk id="47" creationId="{CE13E6E9-E818-457A-A383-EDE2BE7699BA}"/>
          </ac:spMkLst>
        </pc:spChg>
        <pc:spChg chg="del">
          <ac:chgData name="소 민환" userId="367441008b9a3a76" providerId="LiveId" clId="{6C13CF46-86F2-4509-A0CD-1F7D4A032CA2}" dt="2020-10-31T16:16:32.510" v="14809" actId="478"/>
          <ac:spMkLst>
            <pc:docMk/>
            <pc:sldMk cId="664431558" sldId="397"/>
            <ac:spMk id="48" creationId="{E829A99B-7ADE-4DDF-A63D-7E159EC2026F}"/>
          </ac:spMkLst>
        </pc:spChg>
        <pc:spChg chg="add mod">
          <ac:chgData name="소 민환" userId="367441008b9a3a76" providerId="LiveId" clId="{6C13CF46-86F2-4509-A0CD-1F7D4A032CA2}" dt="2020-10-31T16:24:51.153" v="14917" actId="207"/>
          <ac:spMkLst>
            <pc:docMk/>
            <pc:sldMk cId="664431558" sldId="397"/>
            <ac:spMk id="49" creationId="{1FCAE8DE-1DFE-43EC-A92C-C5C536FE2A2B}"/>
          </ac:spMkLst>
        </pc:spChg>
        <pc:spChg chg="del">
          <ac:chgData name="소 민환" userId="367441008b9a3a76" providerId="LiveId" clId="{6C13CF46-86F2-4509-A0CD-1F7D4A032CA2}" dt="2020-10-31T16:16:30.079" v="14807" actId="478"/>
          <ac:spMkLst>
            <pc:docMk/>
            <pc:sldMk cId="664431558" sldId="397"/>
            <ac:spMk id="50" creationId="{CB89A731-54E5-4463-B4C1-605BA24EC8EB}"/>
          </ac:spMkLst>
        </pc:spChg>
        <pc:spChg chg="add mod">
          <ac:chgData name="소 민환" userId="367441008b9a3a76" providerId="LiveId" clId="{6C13CF46-86F2-4509-A0CD-1F7D4A032CA2}" dt="2020-10-31T16:25:28.560" v="14938" actId="1076"/>
          <ac:spMkLst>
            <pc:docMk/>
            <pc:sldMk cId="664431558" sldId="397"/>
            <ac:spMk id="51" creationId="{17ED1F4C-7C29-4330-922D-EE7079E86261}"/>
          </ac:spMkLst>
        </pc:spChg>
        <pc:spChg chg="del">
          <ac:chgData name="소 민환" userId="367441008b9a3a76" providerId="LiveId" clId="{6C13CF46-86F2-4509-A0CD-1F7D4A032CA2}" dt="2020-10-31T16:16:28.211" v="14806" actId="478"/>
          <ac:spMkLst>
            <pc:docMk/>
            <pc:sldMk cId="664431558" sldId="397"/>
            <ac:spMk id="52" creationId="{645BBAED-B1EB-4D26-B7EE-067102BF3FD1}"/>
          </ac:spMkLst>
        </pc:spChg>
        <pc:spChg chg="del mod">
          <ac:chgData name="소 민환" userId="367441008b9a3a76" providerId="LiveId" clId="{6C13CF46-86F2-4509-A0CD-1F7D4A032CA2}" dt="2020-10-31T16:16:26.870" v="14805" actId="478"/>
          <ac:spMkLst>
            <pc:docMk/>
            <pc:sldMk cId="664431558" sldId="397"/>
            <ac:spMk id="54" creationId="{9BD8B166-EFE3-4812-BF28-5510CDFB2B71}"/>
          </ac:spMkLst>
        </pc:spChg>
        <pc:spChg chg="del">
          <ac:chgData name="소 민환" userId="367441008b9a3a76" providerId="LiveId" clId="{6C13CF46-86F2-4509-A0CD-1F7D4A032CA2}" dt="2020-10-31T16:16:35.886" v="14811" actId="478"/>
          <ac:spMkLst>
            <pc:docMk/>
            <pc:sldMk cId="664431558" sldId="397"/>
            <ac:spMk id="56" creationId="{61B6A7EF-E9A8-41E3-8331-DB8A7D3E1966}"/>
          </ac:spMkLst>
        </pc:spChg>
        <pc:spChg chg="del">
          <ac:chgData name="소 민환" userId="367441008b9a3a76" providerId="LiveId" clId="{6C13CF46-86F2-4509-A0CD-1F7D4A032CA2}" dt="2020-10-31T16:16:34" v="14810" actId="478"/>
          <ac:spMkLst>
            <pc:docMk/>
            <pc:sldMk cId="664431558" sldId="397"/>
            <ac:spMk id="57" creationId="{3CB3FFD5-8ACF-4878-B364-425E1E1D552E}"/>
          </ac:spMkLst>
        </pc:spChg>
        <pc:spChg chg="del">
          <ac:chgData name="소 민환" userId="367441008b9a3a76" providerId="LiveId" clId="{6C13CF46-86F2-4509-A0CD-1F7D4A032CA2}" dt="2020-10-31T16:16:41.436" v="14815" actId="478"/>
          <ac:spMkLst>
            <pc:docMk/>
            <pc:sldMk cId="664431558" sldId="397"/>
            <ac:spMk id="59" creationId="{348CC0C2-CF57-413B-B980-5B19C04A7F94}"/>
          </ac:spMkLst>
        </pc:spChg>
        <pc:spChg chg="del">
          <ac:chgData name="소 민환" userId="367441008b9a3a76" providerId="LiveId" clId="{6C13CF46-86F2-4509-A0CD-1F7D4A032CA2}" dt="2020-10-31T16:16:37.366" v="14812" actId="478"/>
          <ac:spMkLst>
            <pc:docMk/>
            <pc:sldMk cId="664431558" sldId="397"/>
            <ac:spMk id="61" creationId="{42490098-B182-4D86-B035-97CFE6CE0F0C}"/>
          </ac:spMkLst>
        </pc:spChg>
        <pc:spChg chg="del">
          <ac:chgData name="소 민환" userId="367441008b9a3a76" providerId="LiveId" clId="{6C13CF46-86F2-4509-A0CD-1F7D4A032CA2}" dt="2020-10-31T16:16:40.372" v="14814" actId="478"/>
          <ac:spMkLst>
            <pc:docMk/>
            <pc:sldMk cId="664431558" sldId="397"/>
            <ac:spMk id="63" creationId="{C89DAE6B-7FFD-4142-B649-0452D25040A0}"/>
          </ac:spMkLst>
        </pc:spChg>
        <pc:spChg chg="del">
          <ac:chgData name="소 민환" userId="367441008b9a3a76" providerId="LiveId" clId="{6C13CF46-86F2-4509-A0CD-1F7D4A032CA2}" dt="2020-10-31T16:16:38.867" v="14813" actId="478"/>
          <ac:spMkLst>
            <pc:docMk/>
            <pc:sldMk cId="664431558" sldId="397"/>
            <ac:spMk id="65" creationId="{405CD221-8AE9-4C8F-BAEC-9D1822A226A8}"/>
          </ac:spMkLst>
        </pc:spChg>
        <pc:grpChg chg="del">
          <ac:chgData name="소 민환" userId="367441008b9a3a76" providerId="LiveId" clId="{6C13CF46-86F2-4509-A0CD-1F7D4A032CA2}" dt="2020-10-31T16:16:00.495" v="14787" actId="478"/>
          <ac:grpSpMkLst>
            <pc:docMk/>
            <pc:sldMk cId="664431558" sldId="397"/>
            <ac:grpSpMk id="22" creationId="{A1050857-4F8A-469B-AA0C-27F789AD0E96}"/>
          </ac:grpSpMkLst>
        </pc:grpChg>
        <pc:grpChg chg="del">
          <ac:chgData name="소 민환" userId="367441008b9a3a76" providerId="LiveId" clId="{6C13CF46-86F2-4509-A0CD-1F7D4A032CA2}" dt="2020-10-31T16:16:03.459" v="14790" actId="478"/>
          <ac:grpSpMkLst>
            <pc:docMk/>
            <pc:sldMk cId="664431558" sldId="397"/>
            <ac:grpSpMk id="40" creationId="{B5349B85-1399-4473-BEB9-E227B072E1C4}"/>
          </ac:grpSpMkLst>
        </pc:grpChg>
        <pc:picChg chg="ord">
          <ac:chgData name="소 민환" userId="367441008b9a3a76" providerId="LiveId" clId="{6C13CF46-86F2-4509-A0CD-1F7D4A032CA2}" dt="2020-10-31T16:15:53.311" v="14785" actId="167"/>
          <ac:picMkLst>
            <pc:docMk/>
            <pc:sldMk cId="664431558" sldId="397"/>
            <ac:picMk id="3" creationId="{BEBE3042-4D0C-4D5F-A358-4C6ACB3689C9}"/>
          </ac:picMkLst>
        </pc:picChg>
        <pc:picChg chg="ord">
          <ac:chgData name="소 민환" userId="367441008b9a3a76" providerId="LiveId" clId="{6C13CF46-86F2-4509-A0CD-1F7D4A032CA2}" dt="2020-10-31T16:27:07.497" v="14944" actId="166"/>
          <ac:picMkLst>
            <pc:docMk/>
            <pc:sldMk cId="664431558" sldId="397"/>
            <ac:picMk id="7" creationId="{3612C800-35EF-4ADD-A7AA-D2A1D55E9873}"/>
          </ac:picMkLst>
        </pc:picChg>
        <pc:cxnChg chg="add mod">
          <ac:chgData name="소 민환" userId="367441008b9a3a76" providerId="LiveId" clId="{6C13CF46-86F2-4509-A0CD-1F7D4A032CA2}" dt="2020-10-31T16:22:32.717" v="14892" actId="1076"/>
          <ac:cxnSpMkLst>
            <pc:docMk/>
            <pc:sldMk cId="664431558" sldId="397"/>
            <ac:cxnSpMk id="6" creationId="{0B5495E5-02B5-4B69-A1FC-4269458B031A}"/>
          </ac:cxnSpMkLst>
        </pc:cxnChg>
        <pc:cxnChg chg="del">
          <ac:chgData name="소 민환" userId="367441008b9a3a76" providerId="LiveId" clId="{6C13CF46-86F2-4509-A0CD-1F7D4A032CA2}" dt="2020-10-31T16:16:31.582" v="14808" actId="478"/>
          <ac:cxnSpMkLst>
            <pc:docMk/>
            <pc:sldMk cId="664431558" sldId="397"/>
            <ac:cxnSpMk id="21" creationId="{99A43C1E-02FF-4944-813E-8C8966F54DE4}"/>
          </ac:cxnSpMkLst>
        </pc:cxnChg>
        <pc:cxnChg chg="del">
          <ac:chgData name="소 민환" userId="367441008b9a3a76" providerId="LiveId" clId="{6C13CF46-86F2-4509-A0CD-1F7D4A032CA2}" dt="2020-10-31T16:16:11.482" v="14796" actId="478"/>
          <ac:cxnSpMkLst>
            <pc:docMk/>
            <pc:sldMk cId="664431558" sldId="397"/>
            <ac:cxnSpMk id="23" creationId="{602BCFF4-BAB8-410A-9AA4-F4202C29DBFC}"/>
          </ac:cxnSpMkLst>
        </pc:cxnChg>
        <pc:cxnChg chg="del">
          <ac:chgData name="소 민환" userId="367441008b9a3a76" providerId="LiveId" clId="{6C13CF46-86F2-4509-A0CD-1F7D4A032CA2}" dt="2020-10-31T16:16:09.996" v="14795" actId="478"/>
          <ac:cxnSpMkLst>
            <pc:docMk/>
            <pc:sldMk cId="664431558" sldId="397"/>
            <ac:cxnSpMk id="24" creationId="{73379624-C013-46FA-9727-5CF18FFD0C98}"/>
          </ac:cxnSpMkLst>
        </pc:cxnChg>
        <pc:cxnChg chg="del">
          <ac:chgData name="소 민환" userId="367441008b9a3a76" providerId="LiveId" clId="{6C13CF46-86F2-4509-A0CD-1F7D4A032CA2}" dt="2020-10-31T16:16:07.864" v="14793" actId="478"/>
          <ac:cxnSpMkLst>
            <pc:docMk/>
            <pc:sldMk cId="664431558" sldId="397"/>
            <ac:cxnSpMk id="25" creationId="{DBCE015B-0EE7-49BD-9D63-D915897726B0}"/>
          </ac:cxnSpMkLst>
        </pc:cxnChg>
        <pc:cxnChg chg="del">
          <ac:chgData name="소 민환" userId="367441008b9a3a76" providerId="LiveId" clId="{6C13CF46-86F2-4509-A0CD-1F7D4A032CA2}" dt="2020-10-31T16:16:09.405" v="14794" actId="478"/>
          <ac:cxnSpMkLst>
            <pc:docMk/>
            <pc:sldMk cId="664431558" sldId="397"/>
            <ac:cxnSpMk id="26" creationId="{281E7493-5A6E-428E-B08D-59F71933B2EC}"/>
          </ac:cxnSpMkLst>
        </pc:cxnChg>
      </pc:sldChg>
      <pc:sldChg chg="add del">
        <pc:chgData name="소 민환" userId="367441008b9a3a76" providerId="LiveId" clId="{6C13CF46-86F2-4509-A0CD-1F7D4A032CA2}" dt="2020-10-31T16:26:55.136" v="14941"/>
        <pc:sldMkLst>
          <pc:docMk/>
          <pc:sldMk cId="2004222810" sldId="398"/>
        </pc:sldMkLst>
      </pc:sldChg>
      <pc:sldChg chg="addSp delSp modSp add mod ord">
        <pc:chgData name="소 민환" userId="367441008b9a3a76" providerId="LiveId" clId="{6C13CF46-86F2-4509-A0CD-1F7D4A032CA2}" dt="2020-11-02T09:41:07.471" v="31089"/>
        <pc:sldMkLst>
          <pc:docMk/>
          <pc:sldMk cId="4280344075" sldId="398"/>
        </pc:sldMkLst>
        <pc:spChg chg="add mod">
          <ac:chgData name="소 민환" userId="367441008b9a3a76" providerId="LiveId" clId="{6C13CF46-86F2-4509-A0CD-1F7D4A032CA2}" dt="2020-11-01T15:28:22.685" v="23630" actId="14100"/>
          <ac:spMkLst>
            <pc:docMk/>
            <pc:sldMk cId="4280344075" sldId="398"/>
            <ac:spMk id="4" creationId="{424A1813-DF16-4CF9-81D3-1DA6DBB6AAD5}"/>
          </ac:spMkLst>
        </pc:spChg>
        <pc:spChg chg="add del mod">
          <ac:chgData name="소 민환" userId="367441008b9a3a76" providerId="LiveId" clId="{6C13CF46-86F2-4509-A0CD-1F7D4A032CA2}" dt="2020-11-01T14:56:11.029" v="23082" actId="478"/>
          <ac:spMkLst>
            <pc:docMk/>
            <pc:sldMk cId="4280344075" sldId="398"/>
            <ac:spMk id="11" creationId="{63EEFAC0-CB6F-4525-B2E3-88847954EA6D}"/>
          </ac:spMkLst>
        </pc:spChg>
        <pc:spChg chg="add">
          <ac:chgData name="소 민환" userId="367441008b9a3a76" providerId="LiveId" clId="{6C13CF46-86F2-4509-A0CD-1F7D4A032CA2}" dt="2020-11-02T01:29:35.879" v="26520" actId="22"/>
          <ac:spMkLst>
            <pc:docMk/>
            <pc:sldMk cId="4280344075" sldId="398"/>
            <ac:spMk id="11" creationId="{8EE05CFB-9C7A-4868-856D-4ACCE228631D}"/>
          </ac:spMkLst>
        </pc:spChg>
        <pc:spChg chg="add del">
          <ac:chgData name="소 민환" userId="367441008b9a3a76" providerId="LiveId" clId="{6C13CF46-86F2-4509-A0CD-1F7D4A032CA2}" dt="2020-10-31T16:29:16.645" v="14983" actId="22"/>
          <ac:spMkLst>
            <pc:docMk/>
            <pc:sldMk cId="4280344075" sldId="398"/>
            <ac:spMk id="13" creationId="{1D65FB6E-2598-4F7C-87EB-6F27F84EC521}"/>
          </ac:spMkLst>
        </pc:spChg>
        <pc:spChg chg="add mod">
          <ac:chgData name="소 민환" userId="367441008b9a3a76" providerId="LiveId" clId="{6C13CF46-86F2-4509-A0CD-1F7D4A032CA2}" dt="2020-11-01T15:28:17.384" v="23627" actId="14100"/>
          <ac:spMkLst>
            <pc:docMk/>
            <pc:sldMk cId="4280344075" sldId="398"/>
            <ac:spMk id="13" creationId="{2E2203C2-DD08-4D18-BD98-066A4D3E1FC1}"/>
          </ac:spMkLst>
        </pc:spChg>
        <pc:spChg chg="add del">
          <ac:chgData name="소 민환" userId="367441008b9a3a76" providerId="LiveId" clId="{6C13CF46-86F2-4509-A0CD-1F7D4A032CA2}" dt="2020-11-01T14:54:24.090" v="22850" actId="478"/>
          <ac:spMkLst>
            <pc:docMk/>
            <pc:sldMk cId="4280344075" sldId="398"/>
            <ac:spMk id="15" creationId="{FBA9FB1F-70C9-4D0E-82B2-DD9A41D2B66E}"/>
          </ac:spMkLst>
        </pc:spChg>
        <pc:spChg chg="add mod">
          <ac:chgData name="소 민환" userId="367441008b9a3a76" providerId="LiveId" clId="{6C13CF46-86F2-4509-A0CD-1F7D4A032CA2}" dt="2020-11-01T15:28:31.460" v="23636" actId="1076"/>
          <ac:spMkLst>
            <pc:docMk/>
            <pc:sldMk cId="4280344075" sldId="398"/>
            <ac:spMk id="17" creationId="{15D75B98-3826-4CF5-B038-9B7D4BB400A1}"/>
          </ac:spMkLst>
        </pc:spChg>
        <pc:spChg chg="mod">
          <ac:chgData name="소 민환" userId="367441008b9a3a76" providerId="LiveId" clId="{6C13CF46-86F2-4509-A0CD-1F7D4A032CA2}" dt="2020-10-31T16:27:51.159" v="14961" actId="1076"/>
          <ac:spMkLst>
            <pc:docMk/>
            <pc:sldMk cId="4280344075" sldId="398"/>
            <ac:spMk id="18" creationId="{96D8A2B8-18A8-4903-B4D5-C1B978210294}"/>
          </ac:spMkLst>
        </pc:spChg>
        <pc:spChg chg="add mod">
          <ac:chgData name="소 민환" userId="367441008b9a3a76" providerId="LiveId" clId="{6C13CF46-86F2-4509-A0CD-1F7D4A032CA2}" dt="2020-11-01T15:28:50.456" v="23646" actId="1076"/>
          <ac:spMkLst>
            <pc:docMk/>
            <pc:sldMk cId="4280344075" sldId="398"/>
            <ac:spMk id="19" creationId="{434D7F02-EF61-424F-A9FF-92D37A05234E}"/>
          </ac:spMkLst>
        </pc:spChg>
        <pc:spChg chg="add del mod">
          <ac:chgData name="소 민환" userId="367441008b9a3a76" providerId="LiveId" clId="{6C13CF46-86F2-4509-A0CD-1F7D4A032CA2}" dt="2020-11-01T14:55:32.367" v="23008" actId="478"/>
          <ac:spMkLst>
            <pc:docMk/>
            <pc:sldMk cId="4280344075" sldId="398"/>
            <ac:spMk id="20" creationId="{9EAA80FD-D5A4-43D8-9BFE-96EDF1732955}"/>
          </ac:spMkLst>
        </pc:spChg>
        <pc:spChg chg="add mod">
          <ac:chgData name="소 민환" userId="367441008b9a3a76" providerId="LiveId" clId="{6C13CF46-86F2-4509-A0CD-1F7D4A032CA2}" dt="2020-11-01T15:29:03.978" v="23652" actId="1076"/>
          <ac:spMkLst>
            <pc:docMk/>
            <pc:sldMk cId="4280344075" sldId="398"/>
            <ac:spMk id="21" creationId="{6D5AECA7-6932-4042-8AD7-DB52A7A81AE9}"/>
          </ac:spMkLst>
        </pc:spChg>
        <pc:spChg chg="mod">
          <ac:chgData name="소 민환" userId="367441008b9a3a76" providerId="LiveId" clId="{6C13CF46-86F2-4509-A0CD-1F7D4A032CA2}" dt="2020-11-01T15:28:39.544" v="23639" actId="14100"/>
          <ac:spMkLst>
            <pc:docMk/>
            <pc:sldMk cId="4280344075" sldId="398"/>
            <ac:spMk id="27" creationId="{B7EEA725-C72C-4B87-B72A-59B5B9C2B3D0}"/>
          </ac:spMkLst>
        </pc:spChg>
        <pc:spChg chg="del mod">
          <ac:chgData name="소 민환" userId="367441008b9a3a76" providerId="LiveId" clId="{6C13CF46-86F2-4509-A0CD-1F7D4A032CA2}" dt="2020-10-31T16:28:25.534" v="14974" actId="478"/>
          <ac:spMkLst>
            <pc:docMk/>
            <pc:sldMk cId="4280344075" sldId="398"/>
            <ac:spMk id="32" creationId="{28452C3B-78BA-4A4D-A2A0-1AC14CC1E8CB}"/>
          </ac:spMkLst>
        </pc:spChg>
        <pc:spChg chg="mod">
          <ac:chgData name="소 민환" userId="367441008b9a3a76" providerId="LiveId" clId="{6C13CF46-86F2-4509-A0CD-1F7D4A032CA2}" dt="2020-11-01T15:28:58.324" v="23650" actId="14100"/>
          <ac:spMkLst>
            <pc:docMk/>
            <pc:sldMk cId="4280344075" sldId="398"/>
            <ac:spMk id="36" creationId="{27CA9A14-236B-4023-9B5A-7746A30D903D}"/>
          </ac:spMkLst>
        </pc:spChg>
        <pc:spChg chg="mod">
          <ac:chgData name="소 민환" userId="367441008b9a3a76" providerId="LiveId" clId="{6C13CF46-86F2-4509-A0CD-1F7D4A032CA2}" dt="2020-11-01T15:28:02.258" v="23619" actId="14100"/>
          <ac:spMkLst>
            <pc:docMk/>
            <pc:sldMk cId="4280344075" sldId="398"/>
            <ac:spMk id="44" creationId="{000D9747-97E7-4905-8472-5D882B199BD1}"/>
          </ac:spMkLst>
        </pc:spChg>
        <pc:picChg chg="ord">
          <ac:chgData name="소 민환" userId="367441008b9a3a76" providerId="LiveId" clId="{6C13CF46-86F2-4509-A0CD-1F7D4A032CA2}" dt="2020-11-01T15:27:34.332" v="23606" actId="167"/>
          <ac:picMkLst>
            <pc:docMk/>
            <pc:sldMk cId="4280344075" sldId="398"/>
            <ac:picMk id="3" creationId="{BEBE3042-4D0C-4D5F-A358-4C6ACB3689C9}"/>
          </ac:picMkLst>
        </pc:picChg>
        <pc:picChg chg="ord">
          <ac:chgData name="소 민환" userId="367441008b9a3a76" providerId="LiveId" clId="{6C13CF46-86F2-4509-A0CD-1F7D4A032CA2}" dt="2020-11-01T15:29:07.259" v="23653" actId="166"/>
          <ac:picMkLst>
            <pc:docMk/>
            <pc:sldMk cId="4280344075" sldId="398"/>
            <ac:picMk id="7" creationId="{3612C800-35EF-4ADD-A7AA-D2A1D55E9873}"/>
          </ac:picMkLst>
        </pc:picChg>
      </pc:sldChg>
      <pc:sldChg chg="addSp delSp modSp add mod ord">
        <pc:chgData name="소 민환" userId="367441008b9a3a76" providerId="LiveId" clId="{6C13CF46-86F2-4509-A0CD-1F7D4A032CA2}" dt="2020-11-02T09:41:12.051" v="31091"/>
        <pc:sldMkLst>
          <pc:docMk/>
          <pc:sldMk cId="687793577" sldId="399"/>
        </pc:sldMkLst>
        <pc:spChg chg="add mod">
          <ac:chgData name="소 민환" userId="367441008b9a3a76" providerId="LiveId" clId="{6C13CF46-86F2-4509-A0CD-1F7D4A032CA2}" dt="2020-11-01T15:23:29.144" v="23495" actId="1076"/>
          <ac:spMkLst>
            <pc:docMk/>
            <pc:sldMk cId="687793577" sldId="399"/>
            <ac:spMk id="4" creationId="{B5F130D6-EDA0-4ABE-BAC2-5A867FCDADBC}"/>
          </ac:spMkLst>
        </pc:spChg>
        <pc:spChg chg="add mod">
          <ac:chgData name="소 민환" userId="367441008b9a3a76" providerId="LiveId" clId="{6C13CF46-86F2-4509-A0CD-1F7D4A032CA2}" dt="2020-11-01T15:23:43.666" v="23501" actId="14100"/>
          <ac:spMkLst>
            <pc:docMk/>
            <pc:sldMk cId="687793577" sldId="399"/>
            <ac:spMk id="11" creationId="{070C062A-5CF5-4CEB-8099-77B1A2DD0B18}"/>
          </ac:spMkLst>
        </pc:spChg>
        <pc:spChg chg="add mod">
          <ac:chgData name="소 민환" userId="367441008b9a3a76" providerId="LiveId" clId="{6C13CF46-86F2-4509-A0CD-1F7D4A032CA2}" dt="2020-11-01T15:24:12.408" v="23524"/>
          <ac:spMkLst>
            <pc:docMk/>
            <pc:sldMk cId="687793577" sldId="399"/>
            <ac:spMk id="13" creationId="{C4EB3CDE-77FC-40C9-9EAF-08CF93B6461B}"/>
          </ac:spMkLst>
        </pc:spChg>
        <pc:spChg chg="add">
          <ac:chgData name="소 민환" userId="367441008b9a3a76" providerId="LiveId" clId="{6C13CF46-86F2-4509-A0CD-1F7D4A032CA2}" dt="2020-11-02T01:29:36.768" v="26521" actId="22"/>
          <ac:spMkLst>
            <pc:docMk/>
            <pc:sldMk cId="687793577" sldId="399"/>
            <ac:spMk id="15" creationId="{D24DB434-CFB1-4215-82BF-F893F3431311}"/>
          </ac:spMkLst>
        </pc:spChg>
        <pc:spChg chg="mod">
          <ac:chgData name="소 민환" userId="367441008b9a3a76" providerId="LiveId" clId="{6C13CF46-86F2-4509-A0CD-1F7D4A032CA2}" dt="2020-10-31T16:30:02.449" v="15004" actId="1076"/>
          <ac:spMkLst>
            <pc:docMk/>
            <pc:sldMk cId="687793577" sldId="399"/>
            <ac:spMk id="18" creationId="{96D8A2B8-18A8-4903-B4D5-C1B978210294}"/>
          </ac:spMkLst>
        </pc:spChg>
        <pc:spChg chg="mod">
          <ac:chgData name="소 민환" userId="367441008b9a3a76" providerId="LiveId" clId="{6C13CF46-86F2-4509-A0CD-1F7D4A032CA2}" dt="2020-11-01T15:23:26.579" v="23494" actId="1076"/>
          <ac:spMkLst>
            <pc:docMk/>
            <pc:sldMk cId="687793577" sldId="399"/>
            <ac:spMk id="27" creationId="{B7EEA725-C72C-4B87-B72A-59B5B9C2B3D0}"/>
          </ac:spMkLst>
        </pc:spChg>
        <pc:spChg chg="del mod">
          <ac:chgData name="소 민환" userId="367441008b9a3a76" providerId="LiveId" clId="{6C13CF46-86F2-4509-A0CD-1F7D4A032CA2}" dt="2020-11-01T15:19:58.033" v="23257" actId="478"/>
          <ac:spMkLst>
            <pc:docMk/>
            <pc:sldMk cId="687793577" sldId="399"/>
            <ac:spMk id="32" creationId="{28452C3B-78BA-4A4D-A2A0-1AC14CC1E8CB}"/>
          </ac:spMkLst>
        </pc:spChg>
        <pc:spChg chg="del mod">
          <ac:chgData name="소 민환" userId="367441008b9a3a76" providerId="LiveId" clId="{6C13CF46-86F2-4509-A0CD-1F7D4A032CA2}" dt="2020-11-01T15:20:06.472" v="23260" actId="478"/>
          <ac:spMkLst>
            <pc:docMk/>
            <pc:sldMk cId="687793577" sldId="399"/>
            <ac:spMk id="36" creationId="{27CA9A14-236B-4023-9B5A-7746A30D903D}"/>
          </ac:spMkLst>
        </pc:spChg>
        <pc:spChg chg="del mod">
          <ac:chgData name="소 민환" userId="367441008b9a3a76" providerId="LiveId" clId="{6C13CF46-86F2-4509-A0CD-1F7D4A032CA2}" dt="2020-10-31T16:30:54.724" v="15011" actId="478"/>
          <ac:spMkLst>
            <pc:docMk/>
            <pc:sldMk cId="687793577" sldId="399"/>
            <ac:spMk id="44" creationId="{000D9747-97E7-4905-8472-5D882B199BD1}"/>
          </ac:spMkLst>
        </pc:spChg>
        <pc:picChg chg="ord">
          <ac:chgData name="소 민환" userId="367441008b9a3a76" providerId="LiveId" clId="{6C13CF46-86F2-4509-A0CD-1F7D4A032CA2}" dt="2020-11-01T15:19:55.185" v="23256" actId="167"/>
          <ac:picMkLst>
            <pc:docMk/>
            <pc:sldMk cId="687793577" sldId="399"/>
            <ac:picMk id="3" creationId="{BEBE3042-4D0C-4D5F-A358-4C6ACB3689C9}"/>
          </ac:picMkLst>
        </pc:picChg>
        <pc:picChg chg="ord">
          <ac:chgData name="소 민환" userId="367441008b9a3a76" providerId="LiveId" clId="{6C13CF46-86F2-4509-A0CD-1F7D4A032CA2}" dt="2020-11-01T15:24:29.302" v="23525" actId="166"/>
          <ac:picMkLst>
            <pc:docMk/>
            <pc:sldMk cId="687793577" sldId="399"/>
            <ac:picMk id="7" creationId="{3612C800-35EF-4ADD-A7AA-D2A1D55E9873}"/>
          </ac:picMkLst>
        </pc:picChg>
      </pc:sldChg>
      <pc:sldChg chg="addSp delSp modSp add mod ord">
        <pc:chgData name="소 민환" userId="367441008b9a3a76" providerId="LiveId" clId="{6C13CF46-86F2-4509-A0CD-1F7D4A032CA2}" dt="2020-11-02T10:00:18.988" v="31928" actId="478"/>
        <pc:sldMkLst>
          <pc:docMk/>
          <pc:sldMk cId="3054722327" sldId="400"/>
        </pc:sldMkLst>
        <pc:spChg chg="add">
          <ac:chgData name="소 민환" userId="367441008b9a3a76" providerId="LiveId" clId="{6C13CF46-86F2-4509-A0CD-1F7D4A032CA2}" dt="2020-11-02T01:29:38.260" v="26522" actId="22"/>
          <ac:spMkLst>
            <pc:docMk/>
            <pc:sldMk cId="3054722327" sldId="400"/>
            <ac:spMk id="4" creationId="{6726D587-CF8A-4EEC-B415-99D61F84501B}"/>
          </ac:spMkLst>
        </pc:spChg>
        <pc:spChg chg="add del mod">
          <ac:chgData name="소 민환" userId="367441008b9a3a76" providerId="LiveId" clId="{6C13CF46-86F2-4509-A0CD-1F7D4A032CA2}" dt="2020-11-01T15:24:38.011" v="23530" actId="478"/>
          <ac:spMkLst>
            <pc:docMk/>
            <pc:sldMk cId="3054722327" sldId="400"/>
            <ac:spMk id="4" creationId="{8FDEF847-2B68-44F1-A083-BF626AF593F8}"/>
          </ac:spMkLst>
        </pc:spChg>
        <pc:spChg chg="add mod">
          <ac:chgData name="소 민환" userId="367441008b9a3a76" providerId="LiveId" clId="{6C13CF46-86F2-4509-A0CD-1F7D4A032CA2}" dt="2020-11-02T09:44:20.517" v="31335" actId="1076"/>
          <ac:spMkLst>
            <pc:docMk/>
            <pc:sldMk cId="3054722327" sldId="400"/>
            <ac:spMk id="11" creationId="{28571F55-6263-42B1-A1D0-2F6078ABF526}"/>
          </ac:spMkLst>
        </pc:spChg>
        <pc:spChg chg="add mod">
          <ac:chgData name="소 민환" userId="367441008b9a3a76" providerId="LiveId" clId="{6C13CF46-86F2-4509-A0CD-1F7D4A032CA2}" dt="2020-11-01T15:26:15.364" v="23549" actId="207"/>
          <ac:spMkLst>
            <pc:docMk/>
            <pc:sldMk cId="3054722327" sldId="400"/>
            <ac:spMk id="15" creationId="{022AFBCA-B27F-46AC-9335-11A39567ED4A}"/>
          </ac:spMkLst>
        </pc:spChg>
        <pc:spChg chg="add del mod">
          <ac:chgData name="소 민환" userId="367441008b9a3a76" providerId="LiveId" clId="{6C13CF46-86F2-4509-A0CD-1F7D4A032CA2}" dt="2020-11-02T10:00:17.132" v="31926" actId="478"/>
          <ac:spMkLst>
            <pc:docMk/>
            <pc:sldMk cId="3054722327" sldId="400"/>
            <ac:spMk id="17" creationId="{61FFDE6B-BC68-43A9-A462-4B59E1E6AD72}"/>
          </ac:spMkLst>
        </pc:spChg>
        <pc:spChg chg="mod">
          <ac:chgData name="소 민환" userId="367441008b9a3a76" providerId="LiveId" clId="{6C13CF46-86F2-4509-A0CD-1F7D4A032CA2}" dt="2020-10-31T16:31:53.990" v="15029"/>
          <ac:spMkLst>
            <pc:docMk/>
            <pc:sldMk cId="3054722327" sldId="400"/>
            <ac:spMk id="18" creationId="{96D8A2B8-18A8-4903-B4D5-C1B978210294}"/>
          </ac:spMkLst>
        </pc:spChg>
        <pc:spChg chg="add del mod">
          <ac:chgData name="소 민환" userId="367441008b9a3a76" providerId="LiveId" clId="{6C13CF46-86F2-4509-A0CD-1F7D4A032CA2}" dt="2020-11-02T10:00:18.988" v="31928" actId="478"/>
          <ac:spMkLst>
            <pc:docMk/>
            <pc:sldMk cId="3054722327" sldId="400"/>
            <ac:spMk id="22" creationId="{1FF2C35B-3DE3-4D2C-90A3-951E0937721A}"/>
          </ac:spMkLst>
        </pc:spChg>
        <pc:spChg chg="mod">
          <ac:chgData name="소 민환" userId="367441008b9a3a76" providerId="LiveId" clId="{6C13CF46-86F2-4509-A0CD-1F7D4A032CA2}" dt="2020-11-01T15:24:54.376" v="23538" actId="1076"/>
          <ac:spMkLst>
            <pc:docMk/>
            <pc:sldMk cId="3054722327" sldId="400"/>
            <ac:spMk id="27" creationId="{B7EEA725-C72C-4B87-B72A-59B5B9C2B3D0}"/>
          </ac:spMkLst>
        </pc:spChg>
        <pc:spChg chg="del mod">
          <ac:chgData name="소 민환" userId="367441008b9a3a76" providerId="LiveId" clId="{6C13CF46-86F2-4509-A0CD-1F7D4A032CA2}" dt="2020-11-01T15:24:37.639" v="23529" actId="478"/>
          <ac:spMkLst>
            <pc:docMk/>
            <pc:sldMk cId="3054722327" sldId="400"/>
            <ac:spMk id="32" creationId="{28452C3B-78BA-4A4D-A2A0-1AC14CC1E8CB}"/>
          </ac:spMkLst>
        </pc:spChg>
        <pc:spChg chg="del mod">
          <ac:chgData name="소 민환" userId="367441008b9a3a76" providerId="LiveId" clId="{6C13CF46-86F2-4509-A0CD-1F7D4A032CA2}" dt="2020-11-01T15:24:36.214" v="23528" actId="478"/>
          <ac:spMkLst>
            <pc:docMk/>
            <pc:sldMk cId="3054722327" sldId="400"/>
            <ac:spMk id="36" creationId="{27CA9A14-236B-4023-9B5A-7746A30D903D}"/>
          </ac:spMkLst>
        </pc:spChg>
        <pc:spChg chg="del mod">
          <ac:chgData name="소 민환" userId="367441008b9a3a76" providerId="LiveId" clId="{6C13CF46-86F2-4509-A0CD-1F7D4A032CA2}" dt="2020-10-31T16:32:39.474" v="15044" actId="478"/>
          <ac:spMkLst>
            <pc:docMk/>
            <pc:sldMk cId="3054722327" sldId="400"/>
            <ac:spMk id="44" creationId="{000D9747-97E7-4905-8472-5D882B199BD1}"/>
          </ac:spMkLst>
        </pc:spChg>
        <pc:picChg chg="ord">
          <ac:chgData name="소 민환" userId="367441008b9a3a76" providerId="LiveId" clId="{6C13CF46-86F2-4509-A0CD-1F7D4A032CA2}" dt="2020-11-01T15:24:34.896" v="23527" actId="167"/>
          <ac:picMkLst>
            <pc:docMk/>
            <pc:sldMk cId="3054722327" sldId="400"/>
            <ac:picMk id="3" creationId="{BEBE3042-4D0C-4D5F-A358-4C6ACB3689C9}"/>
          </ac:picMkLst>
        </pc:picChg>
        <pc:picChg chg="ord">
          <ac:chgData name="소 민환" userId="367441008b9a3a76" providerId="LiveId" clId="{6C13CF46-86F2-4509-A0CD-1F7D4A032CA2}" dt="2020-11-02T01:21:06.291" v="25994" actId="166"/>
          <ac:picMkLst>
            <pc:docMk/>
            <pc:sldMk cId="3054722327" sldId="400"/>
            <ac:picMk id="7" creationId="{3612C800-35EF-4ADD-A7AA-D2A1D55E9873}"/>
          </ac:picMkLst>
        </pc:picChg>
        <pc:picChg chg="add mod">
          <ac:chgData name="소 민환" userId="367441008b9a3a76" providerId="LiveId" clId="{6C13CF46-86F2-4509-A0CD-1F7D4A032CA2}" dt="2020-11-01T15:26:19.179" v="23550" actId="1076"/>
          <ac:picMkLst>
            <pc:docMk/>
            <pc:sldMk cId="3054722327" sldId="400"/>
            <ac:picMk id="13" creationId="{E0D65AB5-A841-4D0C-ABFC-051032DD033C}"/>
          </ac:picMkLst>
        </pc:picChg>
        <pc:cxnChg chg="add del mod">
          <ac:chgData name="소 민환" userId="367441008b9a3a76" providerId="LiveId" clId="{6C13CF46-86F2-4509-A0CD-1F7D4A032CA2}" dt="2020-11-02T10:00:17.879" v="31927" actId="478"/>
          <ac:cxnSpMkLst>
            <pc:docMk/>
            <pc:sldMk cId="3054722327" sldId="400"/>
            <ac:cxnSpMk id="20" creationId="{76163D76-569D-41E8-8789-74AF0A8C27DD}"/>
          </ac:cxnSpMkLst>
        </pc:cxnChg>
      </pc:sldChg>
      <pc:sldChg chg="addSp delSp modSp add mod">
        <pc:chgData name="소 민환" userId="367441008b9a3a76" providerId="LiveId" clId="{6C13CF46-86F2-4509-A0CD-1F7D4A032CA2}" dt="2020-11-03T08:18:18.526" v="36576"/>
        <pc:sldMkLst>
          <pc:docMk/>
          <pc:sldMk cId="1360903137" sldId="401"/>
        </pc:sldMkLst>
        <pc:spChg chg="add">
          <ac:chgData name="소 민환" userId="367441008b9a3a76" providerId="LiveId" clId="{6C13CF46-86F2-4509-A0CD-1F7D4A032CA2}" dt="2020-11-02T01:29:39.254" v="26523" actId="22"/>
          <ac:spMkLst>
            <pc:docMk/>
            <pc:sldMk cId="1360903137" sldId="401"/>
            <ac:spMk id="4" creationId="{647BF9AA-B3B7-4B09-98F1-4DE1CBEB2B93}"/>
          </ac:spMkLst>
        </pc:spChg>
        <pc:spChg chg="add del mod">
          <ac:chgData name="소 민환" userId="367441008b9a3a76" providerId="LiveId" clId="{6C13CF46-86F2-4509-A0CD-1F7D4A032CA2}" dt="2020-11-01T15:43:59.149" v="24502" actId="478"/>
          <ac:spMkLst>
            <pc:docMk/>
            <pc:sldMk cId="1360903137" sldId="401"/>
            <ac:spMk id="4" creationId="{66A25E9C-CB3C-4B5C-9159-10FF51383B3B}"/>
          </ac:spMkLst>
        </pc:spChg>
        <pc:spChg chg="add mod">
          <ac:chgData name="소 민환" userId="367441008b9a3a76" providerId="LiveId" clId="{6C13CF46-86F2-4509-A0CD-1F7D4A032CA2}" dt="2020-11-01T15:44:03.908" v="24505" actId="14100"/>
          <ac:spMkLst>
            <pc:docMk/>
            <pc:sldMk cId="1360903137" sldId="401"/>
            <ac:spMk id="11" creationId="{E097998E-90BD-4B3C-A522-E2444710E0CD}"/>
          </ac:spMkLst>
        </pc:spChg>
        <pc:spChg chg="add mod">
          <ac:chgData name="소 민환" userId="367441008b9a3a76" providerId="LiveId" clId="{6C13CF46-86F2-4509-A0CD-1F7D4A032CA2}" dt="2020-11-01T15:44:12.962" v="24507" actId="14100"/>
          <ac:spMkLst>
            <pc:docMk/>
            <pc:sldMk cId="1360903137" sldId="401"/>
            <ac:spMk id="13" creationId="{F71B6CAF-E30D-4AAD-8957-6804F7D660B0}"/>
          </ac:spMkLst>
        </pc:spChg>
        <pc:spChg chg="add mod">
          <ac:chgData name="소 민환" userId="367441008b9a3a76" providerId="LiveId" clId="{6C13CF46-86F2-4509-A0CD-1F7D4A032CA2}" dt="2020-11-03T08:18:02.900" v="36573" actId="404"/>
          <ac:spMkLst>
            <pc:docMk/>
            <pc:sldMk cId="1360903137" sldId="401"/>
            <ac:spMk id="15" creationId="{9148F9CE-EC16-47AA-A475-CE943F87F46F}"/>
          </ac:spMkLst>
        </pc:spChg>
        <pc:spChg chg="mod">
          <ac:chgData name="소 민환" userId="367441008b9a3a76" providerId="LiveId" clId="{6C13CF46-86F2-4509-A0CD-1F7D4A032CA2}" dt="2020-10-31T16:33:13.098" v="15060" actId="1076"/>
          <ac:spMkLst>
            <pc:docMk/>
            <pc:sldMk cId="1360903137" sldId="401"/>
            <ac:spMk id="18" creationId="{96D8A2B8-18A8-4903-B4D5-C1B978210294}"/>
          </ac:spMkLst>
        </pc:spChg>
        <pc:spChg chg="add del mod">
          <ac:chgData name="소 민환" userId="367441008b9a3a76" providerId="LiveId" clId="{6C13CF46-86F2-4509-A0CD-1F7D4A032CA2}" dt="2020-11-03T08:18:18.526" v="36576"/>
          <ac:spMkLst>
            <pc:docMk/>
            <pc:sldMk cId="1360903137" sldId="401"/>
            <ac:spMk id="23" creationId="{D204624B-E5B5-4818-854A-35165A66BB0F}"/>
          </ac:spMkLst>
        </pc:spChg>
        <pc:spChg chg="add del mod">
          <ac:chgData name="소 민환" userId="367441008b9a3a76" providerId="LiveId" clId="{6C13CF46-86F2-4509-A0CD-1F7D4A032CA2}" dt="2020-11-03T08:18:18.526" v="36576"/>
          <ac:spMkLst>
            <pc:docMk/>
            <pc:sldMk cId="1360903137" sldId="401"/>
            <ac:spMk id="26" creationId="{9E411083-019F-43EC-BC6E-D40D3C7B0448}"/>
          </ac:spMkLst>
        </pc:spChg>
        <pc:spChg chg="mod">
          <ac:chgData name="소 민환" userId="367441008b9a3a76" providerId="LiveId" clId="{6C13CF46-86F2-4509-A0CD-1F7D4A032CA2}" dt="2020-11-01T15:49:29.427" v="24651" actId="14100"/>
          <ac:spMkLst>
            <pc:docMk/>
            <pc:sldMk cId="1360903137" sldId="401"/>
            <ac:spMk id="27" creationId="{B7EEA725-C72C-4B87-B72A-59B5B9C2B3D0}"/>
          </ac:spMkLst>
        </pc:spChg>
        <pc:spChg chg="del mod">
          <ac:chgData name="소 민환" userId="367441008b9a3a76" providerId="LiveId" clId="{6C13CF46-86F2-4509-A0CD-1F7D4A032CA2}" dt="2020-10-31T16:33:54.335" v="15065" actId="478"/>
          <ac:spMkLst>
            <pc:docMk/>
            <pc:sldMk cId="1360903137" sldId="401"/>
            <ac:spMk id="32" creationId="{28452C3B-78BA-4A4D-A2A0-1AC14CC1E8CB}"/>
          </ac:spMkLst>
        </pc:spChg>
        <pc:spChg chg="add del mod">
          <ac:chgData name="소 민환" userId="367441008b9a3a76" providerId="LiveId" clId="{6C13CF46-86F2-4509-A0CD-1F7D4A032CA2}" dt="2020-11-03T08:18:18.526" v="36576"/>
          <ac:spMkLst>
            <pc:docMk/>
            <pc:sldMk cId="1360903137" sldId="401"/>
            <ac:spMk id="32" creationId="{C0156B69-39F0-4222-9F70-71ED9507F9C0}"/>
          </ac:spMkLst>
        </pc:spChg>
        <pc:spChg chg="add del mod">
          <ac:chgData name="소 민환" userId="367441008b9a3a76" providerId="LiveId" clId="{6C13CF46-86F2-4509-A0CD-1F7D4A032CA2}" dt="2020-11-03T08:18:18.526" v="36576"/>
          <ac:spMkLst>
            <pc:docMk/>
            <pc:sldMk cId="1360903137" sldId="401"/>
            <ac:spMk id="33" creationId="{127825D6-4C07-4939-83DC-47060173739E}"/>
          </ac:spMkLst>
        </pc:spChg>
        <pc:spChg chg="add del mod">
          <ac:chgData name="소 민환" userId="367441008b9a3a76" providerId="LiveId" clId="{6C13CF46-86F2-4509-A0CD-1F7D4A032CA2}" dt="2020-11-03T08:18:18.526" v="36576"/>
          <ac:spMkLst>
            <pc:docMk/>
            <pc:sldMk cId="1360903137" sldId="401"/>
            <ac:spMk id="35" creationId="{9271E7DB-E08F-4870-9C2F-720623FB987D}"/>
          </ac:spMkLst>
        </pc:spChg>
        <pc:spChg chg="del">
          <ac:chgData name="소 민환" userId="367441008b9a3a76" providerId="LiveId" clId="{6C13CF46-86F2-4509-A0CD-1F7D4A032CA2}" dt="2020-10-31T16:33:55.618" v="15066" actId="478"/>
          <ac:spMkLst>
            <pc:docMk/>
            <pc:sldMk cId="1360903137" sldId="401"/>
            <ac:spMk id="36" creationId="{27CA9A14-236B-4023-9B5A-7746A30D903D}"/>
          </ac:spMkLst>
        </pc:spChg>
        <pc:spChg chg="add del mod">
          <ac:chgData name="소 민환" userId="367441008b9a3a76" providerId="LiveId" clId="{6C13CF46-86F2-4509-A0CD-1F7D4A032CA2}" dt="2020-11-03T08:18:18.526" v="36576"/>
          <ac:spMkLst>
            <pc:docMk/>
            <pc:sldMk cId="1360903137" sldId="401"/>
            <ac:spMk id="36" creationId="{2FAC70E2-B39D-43E4-830A-D4CA35674DB4}"/>
          </ac:spMkLst>
        </pc:spChg>
        <pc:spChg chg="add del mod">
          <ac:chgData name="소 민환" userId="367441008b9a3a76" providerId="LiveId" clId="{6C13CF46-86F2-4509-A0CD-1F7D4A032CA2}" dt="2020-11-03T08:18:18.526" v="36576"/>
          <ac:spMkLst>
            <pc:docMk/>
            <pc:sldMk cId="1360903137" sldId="401"/>
            <ac:spMk id="37" creationId="{D0ED874E-BAEE-441A-9798-036B5542BA7A}"/>
          </ac:spMkLst>
        </pc:spChg>
        <pc:spChg chg="add del mod">
          <ac:chgData name="소 민환" userId="367441008b9a3a76" providerId="LiveId" clId="{6C13CF46-86F2-4509-A0CD-1F7D4A032CA2}" dt="2020-11-03T08:18:18.526" v="36576"/>
          <ac:spMkLst>
            <pc:docMk/>
            <pc:sldMk cId="1360903137" sldId="401"/>
            <ac:spMk id="38" creationId="{50A3ABB8-4D4F-4F35-B040-9FB223CA240B}"/>
          </ac:spMkLst>
        </pc:spChg>
        <pc:spChg chg="add del mod">
          <ac:chgData name="소 민환" userId="367441008b9a3a76" providerId="LiveId" clId="{6C13CF46-86F2-4509-A0CD-1F7D4A032CA2}" dt="2020-11-03T08:18:18.526" v="36576"/>
          <ac:spMkLst>
            <pc:docMk/>
            <pc:sldMk cId="1360903137" sldId="401"/>
            <ac:spMk id="39" creationId="{8685FDF6-7156-4A5D-9005-B542E12C379E}"/>
          </ac:spMkLst>
        </pc:spChg>
        <pc:spChg chg="add del mod">
          <ac:chgData name="소 민환" userId="367441008b9a3a76" providerId="LiveId" clId="{6C13CF46-86F2-4509-A0CD-1F7D4A032CA2}" dt="2020-11-03T08:18:18.526" v="36576"/>
          <ac:spMkLst>
            <pc:docMk/>
            <pc:sldMk cId="1360903137" sldId="401"/>
            <ac:spMk id="40" creationId="{CAF7FBA4-B952-407F-BCFD-09894D8F6AFD}"/>
          </ac:spMkLst>
        </pc:spChg>
        <pc:spChg chg="add del mod">
          <ac:chgData name="소 민환" userId="367441008b9a3a76" providerId="LiveId" clId="{6C13CF46-86F2-4509-A0CD-1F7D4A032CA2}" dt="2020-11-03T08:18:18.526" v="36576"/>
          <ac:spMkLst>
            <pc:docMk/>
            <pc:sldMk cId="1360903137" sldId="401"/>
            <ac:spMk id="41" creationId="{19E9CD9C-4382-4CAC-8998-65F3F41F0C83}"/>
          </ac:spMkLst>
        </pc:spChg>
        <pc:spChg chg="add del mod">
          <ac:chgData name="소 민환" userId="367441008b9a3a76" providerId="LiveId" clId="{6C13CF46-86F2-4509-A0CD-1F7D4A032CA2}" dt="2020-11-03T08:18:18.526" v="36576"/>
          <ac:spMkLst>
            <pc:docMk/>
            <pc:sldMk cId="1360903137" sldId="401"/>
            <ac:spMk id="42" creationId="{DDDD9A3C-928E-4697-AE19-2796523564B3}"/>
          </ac:spMkLst>
        </pc:spChg>
        <pc:spChg chg="del mod">
          <ac:chgData name="소 민환" userId="367441008b9a3a76" providerId="LiveId" clId="{6C13CF46-86F2-4509-A0CD-1F7D4A032CA2}" dt="2020-11-01T15:43:57.895" v="24501" actId="478"/>
          <ac:spMkLst>
            <pc:docMk/>
            <pc:sldMk cId="1360903137" sldId="401"/>
            <ac:spMk id="44" creationId="{000D9747-97E7-4905-8472-5D882B199BD1}"/>
          </ac:spMkLst>
        </pc:spChg>
        <pc:picChg chg="ord">
          <ac:chgData name="소 민환" userId="367441008b9a3a76" providerId="LiveId" clId="{6C13CF46-86F2-4509-A0CD-1F7D4A032CA2}" dt="2020-11-03T08:15:31.907" v="36536" actId="167"/>
          <ac:picMkLst>
            <pc:docMk/>
            <pc:sldMk cId="1360903137" sldId="401"/>
            <ac:picMk id="3" creationId="{BEBE3042-4D0C-4D5F-A358-4C6ACB3689C9}"/>
          </ac:picMkLst>
        </pc:picChg>
        <pc:picChg chg="mod ord">
          <ac:chgData name="소 민환" userId="367441008b9a3a76" providerId="LiveId" clId="{6C13CF46-86F2-4509-A0CD-1F7D4A032CA2}" dt="2020-11-03T08:18:11.094" v="36574" actId="166"/>
          <ac:picMkLst>
            <pc:docMk/>
            <pc:sldMk cId="1360903137" sldId="401"/>
            <ac:picMk id="7" creationId="{3612C800-35EF-4ADD-A7AA-D2A1D55E9873}"/>
          </ac:picMkLst>
        </pc:picChg>
        <pc:picChg chg="add del mod">
          <ac:chgData name="소 민환" userId="367441008b9a3a76" providerId="LiveId" clId="{6C13CF46-86F2-4509-A0CD-1F7D4A032CA2}" dt="2020-11-03T08:18:18.526" v="36576"/>
          <ac:picMkLst>
            <pc:docMk/>
            <pc:sldMk cId="1360903137" sldId="401"/>
            <ac:picMk id="22" creationId="{CF973207-F281-444E-BFF9-98C30D10777B}"/>
          </ac:picMkLst>
        </pc:picChg>
        <pc:picChg chg="add del mod">
          <ac:chgData name="소 민환" userId="367441008b9a3a76" providerId="LiveId" clId="{6C13CF46-86F2-4509-A0CD-1F7D4A032CA2}" dt="2020-11-03T08:18:18.526" v="36576"/>
          <ac:picMkLst>
            <pc:docMk/>
            <pc:sldMk cId="1360903137" sldId="401"/>
            <ac:picMk id="24" creationId="{9DFA4C98-6AEF-48EE-A9D1-7C5B082971AB}"/>
          </ac:picMkLst>
        </pc:picChg>
        <pc:picChg chg="add del mod">
          <ac:chgData name="소 민환" userId="367441008b9a3a76" providerId="LiveId" clId="{6C13CF46-86F2-4509-A0CD-1F7D4A032CA2}" dt="2020-11-03T08:18:18.526" v="36576"/>
          <ac:picMkLst>
            <pc:docMk/>
            <pc:sldMk cId="1360903137" sldId="401"/>
            <ac:picMk id="25" creationId="{99A5458E-69CC-4D80-948E-1940802005B1}"/>
          </ac:picMkLst>
        </pc:picChg>
        <pc:picChg chg="add del mod">
          <ac:chgData name="소 민환" userId="367441008b9a3a76" providerId="LiveId" clId="{6C13CF46-86F2-4509-A0CD-1F7D4A032CA2}" dt="2020-11-03T08:18:18.526" v="36576"/>
          <ac:picMkLst>
            <pc:docMk/>
            <pc:sldMk cId="1360903137" sldId="401"/>
            <ac:picMk id="29" creationId="{708E5863-B62B-4BBA-AB0C-D937C1D16CCB}"/>
          </ac:picMkLst>
        </pc:picChg>
        <pc:picChg chg="add del mod">
          <ac:chgData name="소 민환" userId="367441008b9a3a76" providerId="LiveId" clId="{6C13CF46-86F2-4509-A0CD-1F7D4A032CA2}" dt="2020-11-03T08:18:18.526" v="36576"/>
          <ac:picMkLst>
            <pc:docMk/>
            <pc:sldMk cId="1360903137" sldId="401"/>
            <ac:picMk id="30" creationId="{D9771EA5-4987-4E4E-9C93-C6B1BBD3636B}"/>
          </ac:picMkLst>
        </pc:picChg>
        <pc:picChg chg="add del mod">
          <ac:chgData name="소 민환" userId="367441008b9a3a76" providerId="LiveId" clId="{6C13CF46-86F2-4509-A0CD-1F7D4A032CA2}" dt="2020-11-03T08:18:18.526" v="36576"/>
          <ac:picMkLst>
            <pc:docMk/>
            <pc:sldMk cId="1360903137" sldId="401"/>
            <ac:picMk id="31" creationId="{4D196FB4-A8AD-48E4-9993-4F9EDFEF6F92}"/>
          </ac:picMkLst>
        </pc:picChg>
        <pc:picChg chg="add del mod">
          <ac:chgData name="소 민환" userId="367441008b9a3a76" providerId="LiveId" clId="{6C13CF46-86F2-4509-A0CD-1F7D4A032CA2}" dt="2020-11-03T08:18:18.526" v="36576"/>
          <ac:picMkLst>
            <pc:docMk/>
            <pc:sldMk cId="1360903137" sldId="401"/>
            <ac:picMk id="43" creationId="{88781BA9-1D14-4DFA-9EBD-46D1C6005F47}"/>
          </ac:picMkLst>
        </pc:picChg>
        <pc:cxnChg chg="add del mod">
          <ac:chgData name="소 민환" userId="367441008b9a3a76" providerId="LiveId" clId="{6C13CF46-86F2-4509-A0CD-1F7D4A032CA2}" dt="2020-11-03T08:18:18.526" v="36576"/>
          <ac:cxnSpMkLst>
            <pc:docMk/>
            <pc:sldMk cId="1360903137" sldId="401"/>
            <ac:cxnSpMk id="34" creationId="{1A393490-2560-42C9-839F-09FEB011B377}"/>
          </ac:cxnSpMkLst>
        </pc:cxnChg>
      </pc:sldChg>
      <pc:sldChg chg="addSp delSp modSp add mod">
        <pc:chgData name="소 민환" userId="367441008b9a3a76" providerId="LiveId" clId="{6C13CF46-86F2-4509-A0CD-1F7D4A032CA2}" dt="2020-11-02T01:29:43.669" v="26534"/>
        <pc:sldMkLst>
          <pc:docMk/>
          <pc:sldMk cId="1030111280" sldId="402"/>
        </pc:sldMkLst>
        <pc:spChg chg="add mod ord">
          <ac:chgData name="소 민환" userId="367441008b9a3a76" providerId="LiveId" clId="{6C13CF46-86F2-4509-A0CD-1F7D4A032CA2}" dt="2020-11-01T01:13:14.148" v="15292" actId="207"/>
          <ac:spMkLst>
            <pc:docMk/>
            <pc:sldMk cId="1030111280" sldId="402"/>
            <ac:spMk id="4" creationId="{301C8E30-DA4C-4CDD-B2DB-40F561B9B886}"/>
          </ac:spMkLst>
        </pc:spChg>
        <pc:spChg chg="add mod">
          <ac:chgData name="소 민환" userId="367441008b9a3a76" providerId="LiveId" clId="{6C13CF46-86F2-4509-A0CD-1F7D4A032CA2}" dt="2020-11-01T01:15:10.220" v="15333" actId="14100"/>
          <ac:spMkLst>
            <pc:docMk/>
            <pc:sldMk cId="1030111280" sldId="402"/>
            <ac:spMk id="6" creationId="{6FA0EE7F-27F2-4F8A-9B79-8C47E26B53EE}"/>
          </ac:spMkLst>
        </pc:spChg>
        <pc:spChg chg="add mod">
          <ac:chgData name="소 민환" userId="367441008b9a3a76" providerId="LiveId" clId="{6C13CF46-86F2-4509-A0CD-1F7D4A032CA2}" dt="2020-11-01T01:17:43.208" v="15368" actId="1076"/>
          <ac:spMkLst>
            <pc:docMk/>
            <pc:sldMk cId="1030111280" sldId="402"/>
            <ac:spMk id="10" creationId="{0AAFFAD9-F311-4746-86BA-4DB5E3048929}"/>
          </ac:spMkLst>
        </pc:spChg>
        <pc:spChg chg="add mod">
          <ac:chgData name="소 민환" userId="367441008b9a3a76" providerId="LiveId" clId="{6C13CF46-86F2-4509-A0CD-1F7D4A032CA2}" dt="2020-11-02T01:29:43.669" v="26534"/>
          <ac:spMkLst>
            <pc:docMk/>
            <pc:sldMk cId="1030111280" sldId="402"/>
            <ac:spMk id="11" creationId="{E55C2B6F-B4E4-4D39-B826-BE2BE8FBC28E}"/>
          </ac:spMkLst>
        </pc:spChg>
        <pc:spChg chg="mod">
          <ac:chgData name="소 민환" userId="367441008b9a3a76" providerId="LiveId" clId="{6C13CF46-86F2-4509-A0CD-1F7D4A032CA2}" dt="2020-11-01T01:14:44.810" v="15330" actId="1076"/>
          <ac:spMkLst>
            <pc:docMk/>
            <pc:sldMk cId="1030111280" sldId="402"/>
            <ac:spMk id="13" creationId="{06A358BA-C048-4872-9EF2-7E7CFA4AE967}"/>
          </ac:spMkLst>
        </pc:spChg>
        <pc:spChg chg="add mod topLvl">
          <ac:chgData name="소 민환" userId="367441008b9a3a76" providerId="LiveId" clId="{6C13CF46-86F2-4509-A0CD-1F7D4A032CA2}" dt="2020-11-01T11:27:52.270" v="21545" actId="165"/>
          <ac:spMkLst>
            <pc:docMk/>
            <pc:sldMk cId="1030111280" sldId="402"/>
            <ac:spMk id="23" creationId="{4C6DF44B-7DD6-4B83-BEE4-B29E8258F80B}"/>
          </ac:spMkLst>
        </pc:spChg>
        <pc:spChg chg="add mod topLvl">
          <ac:chgData name="소 민환" userId="367441008b9a3a76" providerId="LiveId" clId="{6C13CF46-86F2-4509-A0CD-1F7D4A032CA2}" dt="2020-11-01T11:27:52.270" v="21545" actId="165"/>
          <ac:spMkLst>
            <pc:docMk/>
            <pc:sldMk cId="1030111280" sldId="402"/>
            <ac:spMk id="24" creationId="{B998A273-1324-4C92-9D8F-D59883ECAB06}"/>
          </ac:spMkLst>
        </pc:spChg>
        <pc:spChg chg="add del mod">
          <ac:chgData name="소 민환" userId="367441008b9a3a76" providerId="LiveId" clId="{6C13CF46-86F2-4509-A0CD-1F7D4A032CA2}" dt="2020-11-01T01:26:11.415" v="15422" actId="478"/>
          <ac:spMkLst>
            <pc:docMk/>
            <pc:sldMk cId="1030111280" sldId="402"/>
            <ac:spMk id="25" creationId="{3C7FEC9D-F780-45CC-B56B-C53F1C581501}"/>
          </ac:spMkLst>
        </pc:spChg>
        <pc:spChg chg="add mod">
          <ac:chgData name="소 민환" userId="367441008b9a3a76" providerId="LiveId" clId="{6C13CF46-86F2-4509-A0CD-1F7D4A032CA2}" dt="2020-11-01T11:27:52.270" v="21545" actId="165"/>
          <ac:spMkLst>
            <pc:docMk/>
            <pc:sldMk cId="1030111280" sldId="402"/>
            <ac:spMk id="26" creationId="{3AD40879-4A44-4E14-B392-835F44A58F39}"/>
          </ac:spMkLst>
        </pc:spChg>
        <pc:spChg chg="add mod">
          <ac:chgData name="소 민환" userId="367441008b9a3a76" providerId="LiveId" clId="{6C13CF46-86F2-4509-A0CD-1F7D4A032CA2}" dt="2020-11-01T11:27:52.270" v="21545" actId="165"/>
          <ac:spMkLst>
            <pc:docMk/>
            <pc:sldMk cId="1030111280" sldId="402"/>
            <ac:spMk id="27" creationId="{9CE19735-30B9-43A5-A630-DE23AED28015}"/>
          </ac:spMkLst>
        </pc:spChg>
        <pc:spChg chg="mod">
          <ac:chgData name="소 민환" userId="367441008b9a3a76" providerId="LiveId" clId="{6C13CF46-86F2-4509-A0CD-1F7D4A032CA2}" dt="2020-11-01T01:17:26.355" v="15365" actId="207"/>
          <ac:spMkLst>
            <pc:docMk/>
            <pc:sldMk cId="1030111280" sldId="402"/>
            <ac:spMk id="28" creationId="{E578C022-79F2-49BE-B46C-4C469F7787E8}"/>
          </ac:spMkLst>
        </pc:spChg>
        <pc:spChg chg="add mod">
          <ac:chgData name="소 민환" userId="367441008b9a3a76" providerId="LiveId" clId="{6C13CF46-86F2-4509-A0CD-1F7D4A032CA2}" dt="2020-11-01T11:27:52.270" v="21545" actId="165"/>
          <ac:spMkLst>
            <pc:docMk/>
            <pc:sldMk cId="1030111280" sldId="402"/>
            <ac:spMk id="29" creationId="{8522F185-36FF-45D9-A3AC-4CC2376F3623}"/>
          </ac:spMkLst>
        </pc:spChg>
        <pc:spChg chg="add mod">
          <ac:chgData name="소 민환" userId="367441008b9a3a76" providerId="LiveId" clId="{6C13CF46-86F2-4509-A0CD-1F7D4A032CA2}" dt="2020-11-01T11:27:52.270" v="21545" actId="165"/>
          <ac:spMkLst>
            <pc:docMk/>
            <pc:sldMk cId="1030111280" sldId="402"/>
            <ac:spMk id="30" creationId="{58970F6D-41FA-4DD3-A6DD-D15CB5D2826D}"/>
          </ac:spMkLst>
        </pc:spChg>
        <pc:spChg chg="add del mod">
          <ac:chgData name="소 민환" userId="367441008b9a3a76" providerId="LiveId" clId="{6C13CF46-86F2-4509-A0CD-1F7D4A032CA2}" dt="2020-11-01T01:31:01.211" v="15494" actId="478"/>
          <ac:spMkLst>
            <pc:docMk/>
            <pc:sldMk cId="1030111280" sldId="402"/>
            <ac:spMk id="32" creationId="{38E22B16-3B42-4D51-A6B9-E5581EC8645B}"/>
          </ac:spMkLst>
        </pc:spChg>
        <pc:spChg chg="add mod topLvl">
          <ac:chgData name="소 민환" userId="367441008b9a3a76" providerId="LiveId" clId="{6C13CF46-86F2-4509-A0CD-1F7D4A032CA2}" dt="2020-11-01T11:27:52.270" v="21545" actId="165"/>
          <ac:spMkLst>
            <pc:docMk/>
            <pc:sldMk cId="1030111280" sldId="402"/>
            <ac:spMk id="35" creationId="{DE941819-20DA-4FA4-9F94-43E740C7479E}"/>
          </ac:spMkLst>
        </pc:spChg>
        <pc:spChg chg="mod topLvl">
          <ac:chgData name="소 민환" userId="367441008b9a3a76" providerId="LiveId" clId="{6C13CF46-86F2-4509-A0CD-1F7D4A032CA2}" dt="2020-11-01T11:36:26.921" v="21676" actId="692"/>
          <ac:spMkLst>
            <pc:docMk/>
            <pc:sldMk cId="1030111280" sldId="402"/>
            <ac:spMk id="36" creationId="{30ACA7FE-99E4-4D52-A6C8-7CD0C0F86AEC}"/>
          </ac:spMkLst>
        </pc:spChg>
        <pc:spChg chg="mod topLvl">
          <ac:chgData name="소 민환" userId="367441008b9a3a76" providerId="LiveId" clId="{6C13CF46-86F2-4509-A0CD-1F7D4A032CA2}" dt="2020-11-01T11:36:26.921" v="21676" actId="692"/>
          <ac:spMkLst>
            <pc:docMk/>
            <pc:sldMk cId="1030111280" sldId="402"/>
            <ac:spMk id="37" creationId="{293F7470-A3C0-45B7-9301-F19301D7F52C}"/>
          </ac:spMkLst>
        </pc:spChg>
        <pc:spChg chg="mod">
          <ac:chgData name="소 민환" userId="367441008b9a3a76" providerId="LiveId" clId="{6C13CF46-86F2-4509-A0CD-1F7D4A032CA2}" dt="2020-11-01T11:36:26.921" v="21676" actId="692"/>
          <ac:spMkLst>
            <pc:docMk/>
            <pc:sldMk cId="1030111280" sldId="402"/>
            <ac:spMk id="42" creationId="{8D408F34-45FF-48AF-AD8A-7727F284D43F}"/>
          </ac:spMkLst>
        </pc:spChg>
        <pc:spChg chg="mod">
          <ac:chgData name="소 민환" userId="367441008b9a3a76" providerId="LiveId" clId="{6C13CF46-86F2-4509-A0CD-1F7D4A032CA2}" dt="2020-11-01T11:36:26.921" v="21676" actId="692"/>
          <ac:spMkLst>
            <pc:docMk/>
            <pc:sldMk cId="1030111280" sldId="402"/>
            <ac:spMk id="44" creationId="{85B82FD1-0030-4E6C-89D0-C473E31F4405}"/>
          </ac:spMkLst>
        </pc:spChg>
        <pc:spChg chg="add mod">
          <ac:chgData name="소 민환" userId="367441008b9a3a76" providerId="LiveId" clId="{6C13CF46-86F2-4509-A0CD-1F7D4A032CA2}" dt="2020-11-01T01:48:24.165" v="15675" actId="1036"/>
          <ac:spMkLst>
            <pc:docMk/>
            <pc:sldMk cId="1030111280" sldId="402"/>
            <ac:spMk id="46" creationId="{23C66A8F-9506-4F68-8D55-BE7BAE0A3A59}"/>
          </ac:spMkLst>
        </pc:spChg>
        <pc:spChg chg="add mod">
          <ac:chgData name="소 민환" userId="367441008b9a3a76" providerId="LiveId" clId="{6C13CF46-86F2-4509-A0CD-1F7D4A032CA2}" dt="2020-11-01T01:48:56.498" v="15701" actId="1076"/>
          <ac:spMkLst>
            <pc:docMk/>
            <pc:sldMk cId="1030111280" sldId="402"/>
            <ac:spMk id="47" creationId="{77D250F2-E164-4F24-8AAD-5357061286B2}"/>
          </ac:spMkLst>
        </pc:spChg>
        <pc:spChg chg="mod">
          <ac:chgData name="소 민환" userId="367441008b9a3a76" providerId="LiveId" clId="{6C13CF46-86F2-4509-A0CD-1F7D4A032CA2}" dt="2020-11-01T11:36:26.921" v="21676" actId="692"/>
          <ac:spMkLst>
            <pc:docMk/>
            <pc:sldMk cId="1030111280" sldId="402"/>
            <ac:spMk id="49" creationId="{2D48B95B-7A55-44E3-B6CD-1798C63CBA12}"/>
          </ac:spMkLst>
        </pc:spChg>
        <pc:spChg chg="mod">
          <ac:chgData name="소 민환" userId="367441008b9a3a76" providerId="LiveId" clId="{6C13CF46-86F2-4509-A0CD-1F7D4A032CA2}" dt="2020-11-01T11:36:26.921" v="21676" actId="692"/>
          <ac:spMkLst>
            <pc:docMk/>
            <pc:sldMk cId="1030111280" sldId="402"/>
            <ac:spMk id="50" creationId="{1077CEB8-E5F1-47CB-8B22-8B64274A23D4}"/>
          </ac:spMkLst>
        </pc:spChg>
        <pc:spChg chg="mod">
          <ac:chgData name="소 민환" userId="367441008b9a3a76" providerId="LiveId" clId="{6C13CF46-86F2-4509-A0CD-1F7D4A032CA2}" dt="2020-11-01T11:36:26.921" v="21676" actId="692"/>
          <ac:spMkLst>
            <pc:docMk/>
            <pc:sldMk cId="1030111280" sldId="402"/>
            <ac:spMk id="51" creationId="{201F1E3E-A7D5-42F9-BD5D-5AACA4CF8EFE}"/>
          </ac:spMkLst>
        </pc:spChg>
        <pc:grpChg chg="add mod">
          <ac:chgData name="소 민환" userId="367441008b9a3a76" providerId="LiveId" clId="{6C13CF46-86F2-4509-A0CD-1F7D4A032CA2}" dt="2020-11-01T11:27:52.270" v="21545" actId="165"/>
          <ac:grpSpMkLst>
            <pc:docMk/>
            <pc:sldMk cId="1030111280" sldId="402"/>
            <ac:grpSpMk id="31" creationId="{80674595-7E9E-412A-8EE7-ADD20D73FD4F}"/>
          </ac:grpSpMkLst>
        </pc:grpChg>
        <pc:grpChg chg="add mod topLvl">
          <ac:chgData name="소 민환" userId="367441008b9a3a76" providerId="LiveId" clId="{6C13CF46-86F2-4509-A0CD-1F7D4A032CA2}" dt="2020-11-01T11:27:52.270" v="21545" actId="165"/>
          <ac:grpSpMkLst>
            <pc:docMk/>
            <pc:sldMk cId="1030111280" sldId="402"/>
            <ac:grpSpMk id="33" creationId="{16468ACE-9EA4-4126-BBA1-7BF458F72AC1}"/>
          </ac:grpSpMkLst>
        </pc:grpChg>
        <pc:grpChg chg="add del mod">
          <ac:chgData name="소 민환" userId="367441008b9a3a76" providerId="LiveId" clId="{6C13CF46-86F2-4509-A0CD-1F7D4A032CA2}" dt="2020-11-01T11:36:26.499" v="21675" actId="165"/>
          <ac:grpSpMkLst>
            <pc:docMk/>
            <pc:sldMk cId="1030111280" sldId="402"/>
            <ac:grpSpMk id="34" creationId="{2E29BACB-8A80-4E9A-AAD3-F39A0F80FCD4}"/>
          </ac:grpSpMkLst>
        </pc:grpChg>
        <pc:grpChg chg="add del mod topLvl">
          <ac:chgData name="소 민환" userId="367441008b9a3a76" providerId="LiveId" clId="{6C13CF46-86F2-4509-A0CD-1F7D4A032CA2}" dt="2020-11-01T01:37:13.090" v="15564" actId="165"/>
          <ac:grpSpMkLst>
            <pc:docMk/>
            <pc:sldMk cId="1030111280" sldId="402"/>
            <ac:grpSpMk id="34" creationId="{38215FC0-BDA8-497D-B782-F4684B2F634A}"/>
          </ac:grpSpMkLst>
        </pc:grpChg>
        <pc:grpChg chg="add del mod">
          <ac:chgData name="소 민환" userId="367441008b9a3a76" providerId="LiveId" clId="{6C13CF46-86F2-4509-A0CD-1F7D4A032CA2}" dt="2020-11-01T01:37:07.064" v="15562" actId="165"/>
          <ac:grpSpMkLst>
            <pc:docMk/>
            <pc:sldMk cId="1030111280" sldId="402"/>
            <ac:grpSpMk id="36" creationId="{5FD1F03C-2B1A-403E-BC6D-FA0973183394}"/>
          </ac:grpSpMkLst>
        </pc:grpChg>
        <pc:grpChg chg="add mod">
          <ac:chgData name="소 민환" userId="367441008b9a3a76" providerId="LiveId" clId="{6C13CF46-86F2-4509-A0CD-1F7D4A032CA2}" dt="2020-11-01T01:38:51.647" v="15588" actId="164"/>
          <ac:grpSpMkLst>
            <pc:docMk/>
            <pc:sldMk cId="1030111280" sldId="402"/>
            <ac:grpSpMk id="37" creationId="{50726D41-3456-4B56-9FB7-9EC1A5831DF6}"/>
          </ac:grpSpMkLst>
        </pc:grpChg>
        <pc:grpChg chg="mod topLvl">
          <ac:chgData name="소 민환" userId="367441008b9a3a76" providerId="LiveId" clId="{6C13CF46-86F2-4509-A0CD-1F7D4A032CA2}" dt="2020-11-01T11:36:26.499" v="21675" actId="165"/>
          <ac:grpSpMkLst>
            <pc:docMk/>
            <pc:sldMk cId="1030111280" sldId="402"/>
            <ac:grpSpMk id="38" creationId="{1BA077D6-4F80-4470-9301-7220F34ECA20}"/>
          </ac:grpSpMkLst>
        </pc:grpChg>
        <pc:grpChg chg="add mod">
          <ac:chgData name="소 민환" userId="367441008b9a3a76" providerId="LiveId" clId="{6C13CF46-86F2-4509-A0CD-1F7D4A032CA2}" dt="2020-11-01T01:39:08.325" v="15594" actId="164"/>
          <ac:grpSpMkLst>
            <pc:docMk/>
            <pc:sldMk cId="1030111280" sldId="402"/>
            <ac:grpSpMk id="38" creationId="{454C9707-873E-4439-BF12-2BC3019DDD7D}"/>
          </ac:grpSpMkLst>
        </pc:grpChg>
        <pc:grpChg chg="mod">
          <ac:chgData name="소 민환" userId="367441008b9a3a76" providerId="LiveId" clId="{6C13CF46-86F2-4509-A0CD-1F7D4A032CA2}" dt="2020-11-01T11:36:26.499" v="21675" actId="165"/>
          <ac:grpSpMkLst>
            <pc:docMk/>
            <pc:sldMk cId="1030111280" sldId="402"/>
            <ac:grpSpMk id="39" creationId="{1ABD51DB-542D-42D6-AB1E-B2CBC1AF51FF}"/>
          </ac:grpSpMkLst>
        </pc:grpChg>
        <pc:grpChg chg="add mod">
          <ac:chgData name="소 민환" userId="367441008b9a3a76" providerId="LiveId" clId="{6C13CF46-86F2-4509-A0CD-1F7D4A032CA2}" dt="2020-11-01T01:39:15.325" v="15598" actId="164"/>
          <ac:grpSpMkLst>
            <pc:docMk/>
            <pc:sldMk cId="1030111280" sldId="402"/>
            <ac:grpSpMk id="39" creationId="{D0B6DA74-79A1-4EEC-9438-39B1FF877230}"/>
          </ac:grpSpMkLst>
        </pc:grpChg>
        <pc:grpChg chg="add mod topLvl">
          <ac:chgData name="소 민환" userId="367441008b9a3a76" providerId="LiveId" clId="{6C13CF46-86F2-4509-A0CD-1F7D4A032CA2}" dt="2020-11-01T11:27:52.270" v="21545" actId="165"/>
          <ac:grpSpMkLst>
            <pc:docMk/>
            <pc:sldMk cId="1030111280" sldId="402"/>
            <ac:grpSpMk id="40" creationId="{24CD3AF8-ACF2-4038-82C2-A1193B5E399A}"/>
          </ac:grpSpMkLst>
        </pc:grpChg>
        <pc:grpChg chg="add del mod">
          <ac:chgData name="소 민환" userId="367441008b9a3a76" providerId="LiveId" clId="{6C13CF46-86F2-4509-A0CD-1F7D4A032CA2}" dt="2020-11-01T11:32:40.696" v="21580" actId="478"/>
          <ac:grpSpMkLst>
            <pc:docMk/>
            <pc:sldMk cId="1030111280" sldId="402"/>
            <ac:grpSpMk id="41" creationId="{4B755DA0-41C4-4748-A4B3-D14C8CC83A84}"/>
          </ac:grpSpMkLst>
        </pc:grpChg>
        <pc:grpChg chg="mod">
          <ac:chgData name="소 민환" userId="367441008b9a3a76" providerId="LiveId" clId="{6C13CF46-86F2-4509-A0CD-1F7D4A032CA2}" dt="2020-11-01T11:36:26.499" v="21675" actId="165"/>
          <ac:grpSpMkLst>
            <pc:docMk/>
            <pc:sldMk cId="1030111280" sldId="402"/>
            <ac:grpSpMk id="48" creationId="{801AD92D-3BF0-4C02-B771-24A545ABB732}"/>
          </ac:grpSpMkLst>
        </pc:grpChg>
        <pc:picChg chg="mod ord">
          <ac:chgData name="소 민환" userId="367441008b9a3a76" providerId="LiveId" clId="{6C13CF46-86F2-4509-A0CD-1F7D4A032CA2}" dt="2020-11-01T11:35:59.487" v="21666" actId="167"/>
          <ac:picMkLst>
            <pc:docMk/>
            <pc:sldMk cId="1030111280" sldId="402"/>
            <ac:picMk id="3" creationId="{BEBE3042-4D0C-4D5F-A358-4C6ACB3689C9}"/>
          </ac:picMkLst>
        </pc:picChg>
        <pc:picChg chg="mod ord">
          <ac:chgData name="소 민환" userId="367441008b9a3a76" providerId="LiveId" clId="{6C13CF46-86F2-4509-A0CD-1F7D4A032CA2}" dt="2020-11-01T11:36:32.381" v="21677" actId="166"/>
          <ac:picMkLst>
            <pc:docMk/>
            <pc:sldMk cId="1030111280" sldId="402"/>
            <ac:picMk id="7" creationId="{3612C800-35EF-4ADD-A7AA-D2A1D55E9873}"/>
          </ac:picMkLst>
        </pc:picChg>
        <pc:picChg chg="add mod">
          <ac:chgData name="소 민환" userId="367441008b9a3a76" providerId="LiveId" clId="{6C13CF46-86F2-4509-A0CD-1F7D4A032CA2}" dt="2020-11-01T08:27:00.439" v="16367" actId="1035"/>
          <ac:picMkLst>
            <pc:docMk/>
            <pc:sldMk cId="1030111280" sldId="402"/>
            <ac:picMk id="18" creationId="{C76F294F-6863-4DDC-9EE3-2DEFBA75059D}"/>
          </ac:picMkLst>
        </pc:picChg>
        <pc:picChg chg="add mod">
          <ac:chgData name="소 민환" userId="367441008b9a3a76" providerId="LiveId" clId="{6C13CF46-86F2-4509-A0CD-1F7D4A032CA2}" dt="2020-11-01T01:41:16.539" v="15639" actId="692"/>
          <ac:picMkLst>
            <pc:docMk/>
            <pc:sldMk cId="1030111280" sldId="402"/>
            <ac:picMk id="20" creationId="{AF7C4967-6E9E-4515-A6D5-191F81329D76}"/>
          </ac:picMkLst>
        </pc:picChg>
        <pc:picChg chg="add mod">
          <ac:chgData name="소 민환" userId="367441008b9a3a76" providerId="LiveId" clId="{6C13CF46-86F2-4509-A0CD-1F7D4A032CA2}" dt="2020-11-01T01:41:09.984" v="15636" actId="692"/>
          <ac:picMkLst>
            <pc:docMk/>
            <pc:sldMk cId="1030111280" sldId="402"/>
            <ac:picMk id="22" creationId="{A764F392-19D2-4EA1-A4DE-A7B94EE1DB57}"/>
          </ac:picMkLst>
        </pc:picChg>
        <pc:picChg chg="add mod">
          <ac:chgData name="소 민환" userId="367441008b9a3a76" providerId="LiveId" clId="{6C13CF46-86F2-4509-A0CD-1F7D4A032CA2}" dt="2020-11-01T01:44:52.435" v="15655" actId="1076"/>
          <ac:picMkLst>
            <pc:docMk/>
            <pc:sldMk cId="1030111280" sldId="402"/>
            <ac:picMk id="43" creationId="{8BCA1038-6C15-4490-80F7-62B785770C4B}"/>
          </ac:picMkLst>
        </pc:picChg>
        <pc:picChg chg="add mod">
          <ac:chgData name="소 민환" userId="367441008b9a3a76" providerId="LiveId" clId="{6C13CF46-86F2-4509-A0CD-1F7D4A032CA2}" dt="2020-11-01T01:46:16.199" v="15665" actId="1076"/>
          <ac:picMkLst>
            <pc:docMk/>
            <pc:sldMk cId="1030111280" sldId="402"/>
            <ac:picMk id="45" creationId="{A23FF29C-D5BF-4901-AD62-90747EFBC21D}"/>
          </ac:picMkLst>
        </pc:picChg>
        <pc:picChg chg="add del mod">
          <ac:chgData name="소 민환" userId="367441008b9a3a76" providerId="LiveId" clId="{6C13CF46-86F2-4509-A0CD-1F7D4A032CA2}" dt="2020-11-01T01:50:55.935" v="15717" actId="478"/>
          <ac:picMkLst>
            <pc:docMk/>
            <pc:sldMk cId="1030111280" sldId="402"/>
            <ac:picMk id="49" creationId="{DBFAF7E8-3B07-4431-B6D1-07E83EC1EE8D}"/>
          </ac:picMkLst>
        </pc:picChg>
      </pc:sldChg>
      <pc:sldChg chg="addSp delSp modSp add mod">
        <pc:chgData name="소 민환" userId="367441008b9a3a76" providerId="LiveId" clId="{6C13CF46-86F2-4509-A0CD-1F7D4A032CA2}" dt="2020-11-02T01:29:46.043" v="26535" actId="22"/>
        <pc:sldMkLst>
          <pc:docMk/>
          <pc:sldMk cId="4016445392" sldId="403"/>
        </pc:sldMkLst>
        <pc:spChg chg="del mod">
          <ac:chgData name="소 민환" userId="367441008b9a3a76" providerId="LiveId" clId="{6C13CF46-86F2-4509-A0CD-1F7D4A032CA2}" dt="2020-11-01T01:50:34.330" v="15715" actId="478"/>
          <ac:spMkLst>
            <pc:docMk/>
            <pc:sldMk cId="4016445392" sldId="403"/>
            <ac:spMk id="10" creationId="{0AAFFAD9-F311-4746-86BA-4DB5E3048929}"/>
          </ac:spMkLst>
        </pc:spChg>
        <pc:spChg chg="add">
          <ac:chgData name="소 민환" userId="367441008b9a3a76" providerId="LiveId" clId="{6C13CF46-86F2-4509-A0CD-1F7D4A032CA2}" dt="2020-11-02T01:29:46.043" v="26535" actId="22"/>
          <ac:spMkLst>
            <pc:docMk/>
            <pc:sldMk cId="4016445392" sldId="403"/>
            <ac:spMk id="10" creationId="{D57A6D02-A145-4DD1-A174-6A42F6393F22}"/>
          </ac:spMkLst>
        </pc:spChg>
        <pc:spChg chg="del mod">
          <ac:chgData name="소 민환" userId="367441008b9a3a76" providerId="LiveId" clId="{6C13CF46-86F2-4509-A0CD-1F7D4A032CA2}" dt="2020-11-01T01:51:49.521" v="15744" actId="478"/>
          <ac:spMkLst>
            <pc:docMk/>
            <pc:sldMk cId="4016445392" sldId="403"/>
            <ac:spMk id="13" creationId="{06A358BA-C048-4872-9EF2-7E7CFA4AE967}"/>
          </ac:spMkLst>
        </pc:spChg>
        <pc:spChg chg="del">
          <ac:chgData name="소 민환" userId="367441008b9a3a76" providerId="LiveId" clId="{6C13CF46-86F2-4509-A0CD-1F7D4A032CA2}" dt="2020-11-01T01:50:31.381" v="15712" actId="478"/>
          <ac:spMkLst>
            <pc:docMk/>
            <pc:sldMk cId="4016445392" sldId="403"/>
            <ac:spMk id="46" creationId="{23C66A8F-9506-4F68-8D55-BE7BAE0A3A59}"/>
          </ac:spMkLst>
        </pc:spChg>
        <pc:spChg chg="del">
          <ac:chgData name="소 민환" userId="367441008b9a3a76" providerId="LiveId" clId="{6C13CF46-86F2-4509-A0CD-1F7D4A032CA2}" dt="2020-11-01T01:50:29.853" v="15711" actId="478"/>
          <ac:spMkLst>
            <pc:docMk/>
            <pc:sldMk cId="4016445392" sldId="403"/>
            <ac:spMk id="47" creationId="{77D250F2-E164-4F24-8AAD-5357061286B2}"/>
          </ac:spMkLst>
        </pc:spChg>
        <pc:grpChg chg="del">
          <ac:chgData name="소 민환" userId="367441008b9a3a76" providerId="LiveId" clId="{6C13CF46-86F2-4509-A0CD-1F7D4A032CA2}" dt="2020-11-01T01:49:46.861" v="15708" actId="478"/>
          <ac:grpSpMkLst>
            <pc:docMk/>
            <pc:sldMk cId="4016445392" sldId="403"/>
            <ac:grpSpMk id="41" creationId="{4B755DA0-41C4-4748-A4B3-D14C8CC83A84}"/>
          </ac:grpSpMkLst>
        </pc:grpChg>
        <pc:picChg chg="ord">
          <ac:chgData name="소 민환" userId="367441008b9a3a76" providerId="LiveId" clId="{6C13CF46-86F2-4509-A0CD-1F7D4A032CA2}" dt="2020-11-01T01:49:40.129" v="15705" actId="167"/>
          <ac:picMkLst>
            <pc:docMk/>
            <pc:sldMk cId="4016445392" sldId="403"/>
            <ac:picMk id="3" creationId="{BEBE3042-4D0C-4D5F-A358-4C6ACB3689C9}"/>
          </ac:picMkLst>
        </pc:picChg>
        <pc:picChg chg="ord">
          <ac:chgData name="소 민환" userId="367441008b9a3a76" providerId="LiveId" clId="{6C13CF46-86F2-4509-A0CD-1F7D4A032CA2}" dt="2020-11-01T01:52:04.385" v="15747" actId="166"/>
          <ac:picMkLst>
            <pc:docMk/>
            <pc:sldMk cId="4016445392" sldId="403"/>
            <ac:picMk id="7" creationId="{3612C800-35EF-4ADD-A7AA-D2A1D55E9873}"/>
          </ac:picMkLst>
        </pc:picChg>
        <pc:picChg chg="add del mod">
          <ac:chgData name="소 민환" userId="367441008b9a3a76" providerId="LiveId" clId="{6C13CF46-86F2-4509-A0CD-1F7D4A032CA2}" dt="2020-11-01T01:51:01.136" v="15723" actId="478"/>
          <ac:picMkLst>
            <pc:docMk/>
            <pc:sldMk cId="4016445392" sldId="403"/>
            <ac:picMk id="15" creationId="{337DD93E-31BE-46B8-B6D9-269125F013B3}"/>
          </ac:picMkLst>
        </pc:picChg>
        <pc:picChg chg="del">
          <ac:chgData name="소 민환" userId="367441008b9a3a76" providerId="LiveId" clId="{6C13CF46-86F2-4509-A0CD-1F7D4A032CA2}" dt="2020-11-01T01:50:32.870" v="15713" actId="478"/>
          <ac:picMkLst>
            <pc:docMk/>
            <pc:sldMk cId="4016445392" sldId="403"/>
            <ac:picMk id="18" creationId="{C76F294F-6863-4DDC-9EE3-2DEFBA75059D}"/>
          </ac:picMkLst>
        </pc:picChg>
        <pc:picChg chg="add mod">
          <ac:chgData name="소 민환" userId="367441008b9a3a76" providerId="LiveId" clId="{6C13CF46-86F2-4509-A0CD-1F7D4A032CA2}" dt="2020-11-01T01:51:26.588" v="15735" actId="14100"/>
          <ac:picMkLst>
            <pc:docMk/>
            <pc:sldMk cId="4016445392" sldId="403"/>
            <ac:picMk id="19" creationId="{40D44F81-7F91-40BC-8E1D-0B760DD516C2}"/>
          </ac:picMkLst>
        </pc:picChg>
        <pc:picChg chg="del">
          <ac:chgData name="소 민환" userId="367441008b9a3a76" providerId="LiveId" clId="{6C13CF46-86F2-4509-A0CD-1F7D4A032CA2}" dt="2020-11-01T01:49:43.609" v="15706" actId="478"/>
          <ac:picMkLst>
            <pc:docMk/>
            <pc:sldMk cId="4016445392" sldId="403"/>
            <ac:picMk id="20" creationId="{AF7C4967-6E9E-4515-A6D5-191F81329D76}"/>
          </ac:picMkLst>
        </pc:picChg>
        <pc:picChg chg="del">
          <ac:chgData name="소 민환" userId="367441008b9a3a76" providerId="LiveId" clId="{6C13CF46-86F2-4509-A0CD-1F7D4A032CA2}" dt="2020-11-01T01:49:44.929" v="15707" actId="478"/>
          <ac:picMkLst>
            <pc:docMk/>
            <pc:sldMk cId="4016445392" sldId="403"/>
            <ac:picMk id="22" creationId="{A764F392-19D2-4EA1-A4DE-A7B94EE1DB57}"/>
          </ac:picMkLst>
        </pc:picChg>
        <pc:picChg chg="del">
          <ac:chgData name="소 민환" userId="367441008b9a3a76" providerId="LiveId" clId="{6C13CF46-86F2-4509-A0CD-1F7D4A032CA2}" dt="2020-11-01T01:49:48.471" v="15709" actId="478"/>
          <ac:picMkLst>
            <pc:docMk/>
            <pc:sldMk cId="4016445392" sldId="403"/>
            <ac:picMk id="43" creationId="{8BCA1038-6C15-4490-80F7-62B785770C4B}"/>
          </ac:picMkLst>
        </pc:picChg>
        <pc:picChg chg="del">
          <ac:chgData name="소 민환" userId="367441008b9a3a76" providerId="LiveId" clId="{6C13CF46-86F2-4509-A0CD-1F7D4A032CA2}" dt="2020-11-01T01:49:49.996" v="15710" actId="478"/>
          <ac:picMkLst>
            <pc:docMk/>
            <pc:sldMk cId="4016445392" sldId="403"/>
            <ac:picMk id="45" creationId="{A23FF29C-D5BF-4901-AD62-90747EFBC21D}"/>
          </ac:picMkLst>
        </pc:picChg>
      </pc:sldChg>
      <pc:sldChg chg="addSp delSp modSp add mod">
        <pc:chgData name="소 민환" userId="367441008b9a3a76" providerId="LiveId" clId="{6C13CF46-86F2-4509-A0CD-1F7D4A032CA2}" dt="2020-11-02T01:29:47.121" v="26536" actId="22"/>
        <pc:sldMkLst>
          <pc:docMk/>
          <pc:sldMk cId="642620913" sldId="404"/>
        </pc:sldMkLst>
        <pc:spChg chg="add">
          <ac:chgData name="소 민환" userId="367441008b9a3a76" providerId="LiveId" clId="{6C13CF46-86F2-4509-A0CD-1F7D4A032CA2}" dt="2020-11-02T01:29:47.121" v="26536" actId="22"/>
          <ac:spMkLst>
            <pc:docMk/>
            <pc:sldMk cId="642620913" sldId="404"/>
            <ac:spMk id="10" creationId="{0FC06345-4D1C-4EA8-BF72-9FDF1B6817D8}"/>
          </ac:spMkLst>
        </pc:spChg>
        <pc:spChg chg="del">
          <ac:chgData name="소 민환" userId="367441008b9a3a76" providerId="LiveId" clId="{6C13CF46-86F2-4509-A0CD-1F7D4A032CA2}" dt="2020-11-01T01:51:58.246" v="15745" actId="478"/>
          <ac:spMkLst>
            <pc:docMk/>
            <pc:sldMk cId="642620913" sldId="404"/>
            <ac:spMk id="13" creationId="{06A358BA-C048-4872-9EF2-7E7CFA4AE967}"/>
          </ac:spMkLst>
        </pc:spChg>
        <pc:picChg chg="ord">
          <ac:chgData name="소 민환" userId="367441008b9a3a76" providerId="LiveId" clId="{6C13CF46-86F2-4509-A0CD-1F7D4A032CA2}" dt="2020-11-01T01:52:49.318" v="15757" actId="166"/>
          <ac:picMkLst>
            <pc:docMk/>
            <pc:sldMk cId="642620913" sldId="404"/>
            <ac:picMk id="7" creationId="{3612C800-35EF-4ADD-A7AA-D2A1D55E9873}"/>
          </ac:picMkLst>
        </pc:picChg>
        <pc:picChg chg="add mod">
          <ac:chgData name="소 민환" userId="367441008b9a3a76" providerId="LiveId" clId="{6C13CF46-86F2-4509-A0CD-1F7D4A032CA2}" dt="2020-11-01T01:52:42.351" v="15756" actId="14100"/>
          <ac:picMkLst>
            <pc:docMk/>
            <pc:sldMk cId="642620913" sldId="404"/>
            <ac:picMk id="11" creationId="{B9860C9A-1784-4087-AC98-5885F170CDFF}"/>
          </ac:picMkLst>
        </pc:picChg>
      </pc:sldChg>
      <pc:sldChg chg="addSp delSp modSp add mod">
        <pc:chgData name="소 민환" userId="367441008b9a3a76" providerId="LiveId" clId="{6C13CF46-86F2-4509-A0CD-1F7D4A032CA2}" dt="2020-11-02T09:44:02.843" v="31327" actId="166"/>
        <pc:sldMkLst>
          <pc:docMk/>
          <pc:sldMk cId="1851027191" sldId="405"/>
        </pc:sldMkLst>
        <pc:spChg chg="add mod">
          <ac:chgData name="소 민환" userId="367441008b9a3a76" providerId="LiveId" clId="{6C13CF46-86F2-4509-A0CD-1F7D4A032CA2}" dt="2020-11-01T11:35:11.924" v="21655" actId="164"/>
          <ac:spMkLst>
            <pc:docMk/>
            <pc:sldMk cId="1851027191" sldId="405"/>
            <ac:spMk id="10" creationId="{8D7D0473-1DC2-4F4E-BE41-8BFCA56E5C2B}"/>
          </ac:spMkLst>
        </pc:spChg>
        <pc:spChg chg="add">
          <ac:chgData name="소 민환" userId="367441008b9a3a76" providerId="LiveId" clId="{6C13CF46-86F2-4509-A0CD-1F7D4A032CA2}" dt="2020-11-02T01:29:48.891" v="26537" actId="22"/>
          <ac:spMkLst>
            <pc:docMk/>
            <pc:sldMk cId="1851027191" sldId="405"/>
            <ac:spMk id="11" creationId="{7A5C6241-62B9-4E00-B7A4-1A580DF5E1A3}"/>
          </ac:spMkLst>
        </pc:spChg>
        <pc:spChg chg="mod">
          <ac:chgData name="소 민환" userId="367441008b9a3a76" providerId="LiveId" clId="{6C13CF46-86F2-4509-A0CD-1F7D4A032CA2}" dt="2020-11-01T11:35:19.913" v="21661" actId="1076"/>
          <ac:spMkLst>
            <pc:docMk/>
            <pc:sldMk cId="1851027191" sldId="405"/>
            <ac:spMk id="17" creationId="{CB9B2152-5FB7-496C-83B6-65FB6C3C86EB}"/>
          </ac:spMkLst>
        </pc:spChg>
        <pc:spChg chg="mod">
          <ac:chgData name="소 민환" userId="367441008b9a3a76" providerId="LiveId" clId="{6C13CF46-86F2-4509-A0CD-1F7D4A032CA2}" dt="2020-11-01T11:35:01.357" v="21653" actId="1076"/>
          <ac:spMkLst>
            <pc:docMk/>
            <pc:sldMk cId="1851027191" sldId="405"/>
            <ac:spMk id="18" creationId="{F0ADE6A9-6487-4247-9D84-6B9B59281A55}"/>
          </ac:spMkLst>
        </pc:spChg>
        <pc:spChg chg="del mod">
          <ac:chgData name="소 민환" userId="367441008b9a3a76" providerId="LiveId" clId="{6C13CF46-86F2-4509-A0CD-1F7D4A032CA2}" dt="2020-11-01T11:34:16.269" v="21636" actId="478"/>
          <ac:spMkLst>
            <pc:docMk/>
            <pc:sldMk cId="1851027191" sldId="405"/>
            <ac:spMk id="21" creationId="{F5CA3F1B-C8DB-406A-B449-B5CB112C75A8}"/>
          </ac:spMkLst>
        </pc:spChg>
        <pc:spChg chg="mod">
          <ac:chgData name="소 민환" userId="367441008b9a3a76" providerId="LiveId" clId="{6C13CF46-86F2-4509-A0CD-1F7D4A032CA2}" dt="2020-11-01T11:33:13.495" v="21588"/>
          <ac:spMkLst>
            <pc:docMk/>
            <pc:sldMk cId="1851027191" sldId="405"/>
            <ac:spMk id="22" creationId="{8878ECF9-F40E-41C8-818D-7F05B1736099}"/>
          </ac:spMkLst>
        </pc:spChg>
        <pc:spChg chg="mod">
          <ac:chgData name="소 민환" userId="367441008b9a3a76" providerId="LiveId" clId="{6C13CF46-86F2-4509-A0CD-1F7D4A032CA2}" dt="2020-11-01T11:33:13.495" v="21588"/>
          <ac:spMkLst>
            <pc:docMk/>
            <pc:sldMk cId="1851027191" sldId="405"/>
            <ac:spMk id="24" creationId="{8B34E5B4-4738-4560-81DC-293341C5F903}"/>
          </ac:spMkLst>
        </pc:spChg>
        <pc:spChg chg="mod">
          <ac:chgData name="소 민환" userId="367441008b9a3a76" providerId="LiveId" clId="{6C13CF46-86F2-4509-A0CD-1F7D4A032CA2}" dt="2020-11-01T11:33:13.495" v="21588"/>
          <ac:spMkLst>
            <pc:docMk/>
            <pc:sldMk cId="1851027191" sldId="405"/>
            <ac:spMk id="25" creationId="{6FE8E99A-0A28-4F69-B544-31B2B70CD59C}"/>
          </ac:spMkLst>
        </pc:spChg>
        <pc:spChg chg="mod">
          <ac:chgData name="소 민환" userId="367441008b9a3a76" providerId="LiveId" clId="{6C13CF46-86F2-4509-A0CD-1F7D4A032CA2}" dt="2020-11-01T11:33:13.495" v="21588"/>
          <ac:spMkLst>
            <pc:docMk/>
            <pc:sldMk cId="1851027191" sldId="405"/>
            <ac:spMk id="26" creationId="{D6E326D1-6834-4EEE-9A81-54C18D4FD6FC}"/>
          </ac:spMkLst>
        </pc:spChg>
        <pc:grpChg chg="add mod">
          <ac:chgData name="소 민환" userId="367441008b9a3a76" providerId="LiveId" clId="{6C13CF46-86F2-4509-A0CD-1F7D4A032CA2}" dt="2020-11-01T11:35:25.186" v="21662" actId="1076"/>
          <ac:grpSpMkLst>
            <pc:docMk/>
            <pc:sldMk cId="1851027191" sldId="405"/>
            <ac:grpSpMk id="13" creationId="{60DA8372-9F9D-45D5-B44A-29994C06EE35}"/>
          </ac:grpSpMkLst>
        </pc:grpChg>
        <pc:grpChg chg="add mod">
          <ac:chgData name="소 민환" userId="367441008b9a3a76" providerId="LiveId" clId="{6C13CF46-86F2-4509-A0CD-1F7D4A032CA2}" dt="2020-11-01T11:35:11.924" v="21655" actId="164"/>
          <ac:grpSpMkLst>
            <pc:docMk/>
            <pc:sldMk cId="1851027191" sldId="405"/>
            <ac:grpSpMk id="15" creationId="{AB221A18-B0C7-4B59-BAD0-AE576A927AEB}"/>
          </ac:grpSpMkLst>
        </pc:grpChg>
        <pc:grpChg chg="del mod">
          <ac:chgData name="소 민환" userId="367441008b9a3a76" providerId="LiveId" clId="{6C13CF46-86F2-4509-A0CD-1F7D4A032CA2}" dt="2020-11-01T11:34:16.269" v="21636" actId="478"/>
          <ac:grpSpMkLst>
            <pc:docMk/>
            <pc:sldMk cId="1851027191" sldId="405"/>
            <ac:grpSpMk id="19" creationId="{320A43B6-FA44-43AA-915E-40CC0C643E70}"/>
          </ac:grpSpMkLst>
        </pc:grpChg>
        <pc:grpChg chg="mod">
          <ac:chgData name="소 민환" userId="367441008b9a3a76" providerId="LiveId" clId="{6C13CF46-86F2-4509-A0CD-1F7D4A032CA2}" dt="2020-11-01T11:33:13.495" v="21588"/>
          <ac:grpSpMkLst>
            <pc:docMk/>
            <pc:sldMk cId="1851027191" sldId="405"/>
            <ac:grpSpMk id="20" creationId="{41411DA9-11CB-4C99-99BF-FDB833E2803C}"/>
          </ac:grpSpMkLst>
        </pc:grpChg>
        <pc:grpChg chg="mod">
          <ac:chgData name="소 민환" userId="367441008b9a3a76" providerId="LiveId" clId="{6C13CF46-86F2-4509-A0CD-1F7D4A032CA2}" dt="2020-11-01T11:33:13.495" v="21588"/>
          <ac:grpSpMkLst>
            <pc:docMk/>
            <pc:sldMk cId="1851027191" sldId="405"/>
            <ac:grpSpMk id="23" creationId="{4C4B9B0A-6DAC-4629-B329-C0CFAD31FA89}"/>
          </ac:grpSpMkLst>
        </pc:grpChg>
        <pc:picChg chg="ord">
          <ac:chgData name="소 민환" userId="367441008b9a3a76" providerId="LiveId" clId="{6C13CF46-86F2-4509-A0CD-1F7D4A032CA2}" dt="2020-11-02T09:43:56.840" v="31326" actId="167"/>
          <ac:picMkLst>
            <pc:docMk/>
            <pc:sldMk cId="1851027191" sldId="405"/>
            <ac:picMk id="3" creationId="{BEBE3042-4D0C-4D5F-A358-4C6ACB3689C9}"/>
          </ac:picMkLst>
        </pc:picChg>
        <pc:picChg chg="ord">
          <ac:chgData name="소 민환" userId="367441008b9a3a76" providerId="LiveId" clId="{6C13CF46-86F2-4509-A0CD-1F7D4A032CA2}" dt="2020-11-02T09:44:02.843" v="31327" actId="166"/>
          <ac:picMkLst>
            <pc:docMk/>
            <pc:sldMk cId="1851027191" sldId="405"/>
            <ac:picMk id="7" creationId="{3612C800-35EF-4ADD-A7AA-D2A1D55E9873}"/>
          </ac:picMkLst>
        </pc:picChg>
        <pc:picChg chg="add del mod">
          <ac:chgData name="소 민환" userId="367441008b9a3a76" providerId="LiveId" clId="{6C13CF46-86F2-4509-A0CD-1F7D4A032CA2}" dt="2020-11-01T11:35:15.385" v="21657" actId="478"/>
          <ac:picMkLst>
            <pc:docMk/>
            <pc:sldMk cId="1851027191" sldId="405"/>
            <ac:picMk id="11" creationId="{C4AC0D66-9825-450C-AF09-F30EB1254DC0}"/>
          </ac:picMkLst>
        </pc:picChg>
      </pc:sldChg>
      <pc:sldChg chg="addSp delSp modSp add mod">
        <pc:chgData name="소 민환" userId="367441008b9a3a76" providerId="LiveId" clId="{6C13CF46-86F2-4509-A0CD-1F7D4A032CA2}" dt="2020-11-02T01:29:49.722" v="26538" actId="22"/>
        <pc:sldMkLst>
          <pc:docMk/>
          <pc:sldMk cId="2728504497" sldId="406"/>
        </pc:sldMkLst>
        <pc:spChg chg="add">
          <ac:chgData name="소 민환" userId="367441008b9a3a76" providerId="LiveId" clId="{6C13CF46-86F2-4509-A0CD-1F7D4A032CA2}" dt="2020-11-02T01:29:49.722" v="26538" actId="22"/>
          <ac:spMkLst>
            <pc:docMk/>
            <pc:sldMk cId="2728504497" sldId="406"/>
            <ac:spMk id="10" creationId="{7A426BBF-A835-43F7-AE38-7864BE2A48C3}"/>
          </ac:spMkLst>
        </pc:spChg>
        <pc:spChg chg="add del">
          <ac:chgData name="소 민환" userId="367441008b9a3a76" providerId="LiveId" clId="{6C13CF46-86F2-4509-A0CD-1F7D4A032CA2}" dt="2020-11-01T08:33:30.900" v="16522" actId="22"/>
          <ac:spMkLst>
            <pc:docMk/>
            <pc:sldMk cId="2728504497" sldId="406"/>
            <ac:spMk id="13" creationId="{30EFCB7C-464C-45A9-9768-0AE5900BE2E4}"/>
          </ac:spMkLst>
        </pc:spChg>
        <pc:spChg chg="add del">
          <ac:chgData name="소 민환" userId="367441008b9a3a76" providerId="LiveId" clId="{6C13CF46-86F2-4509-A0CD-1F7D4A032CA2}" dt="2020-11-01T08:33:30.900" v="16522" actId="22"/>
          <ac:spMkLst>
            <pc:docMk/>
            <pc:sldMk cId="2728504497" sldId="406"/>
            <ac:spMk id="18" creationId="{3EAEC6F0-6A0E-40EF-A59A-F276DB313FF3}"/>
          </ac:spMkLst>
        </pc:spChg>
        <pc:spChg chg="add del">
          <ac:chgData name="소 민환" userId="367441008b9a3a76" providerId="LiveId" clId="{6C13CF46-86F2-4509-A0CD-1F7D4A032CA2}" dt="2020-11-01T08:33:30.900" v="16522" actId="22"/>
          <ac:spMkLst>
            <pc:docMk/>
            <pc:sldMk cId="2728504497" sldId="406"/>
            <ac:spMk id="20" creationId="{0E8BC66E-C5D0-4832-82E8-6783B38CFA8A}"/>
          </ac:spMkLst>
        </pc:spChg>
        <pc:spChg chg="add mod">
          <ac:chgData name="소 민환" userId="367441008b9a3a76" providerId="LiveId" clId="{6C13CF46-86F2-4509-A0CD-1F7D4A032CA2}" dt="2020-11-01T08:33:51.667" v="16532" actId="1076"/>
          <ac:spMkLst>
            <pc:docMk/>
            <pc:sldMk cId="2728504497" sldId="406"/>
            <ac:spMk id="22" creationId="{3B1CF7EC-64C1-4060-BC37-EF30A08AAC41}"/>
          </ac:spMkLst>
        </pc:spChg>
        <pc:spChg chg="add mod">
          <ac:chgData name="소 민환" userId="367441008b9a3a76" providerId="LiveId" clId="{6C13CF46-86F2-4509-A0CD-1F7D4A032CA2}" dt="2020-11-01T08:34:14.290" v="16537" actId="1076"/>
          <ac:spMkLst>
            <pc:docMk/>
            <pc:sldMk cId="2728504497" sldId="406"/>
            <ac:spMk id="25" creationId="{60F756AB-1332-45FF-8DC4-E4853F5241A4}"/>
          </ac:spMkLst>
        </pc:spChg>
        <pc:spChg chg="add del">
          <ac:chgData name="소 민환" userId="367441008b9a3a76" providerId="LiveId" clId="{6C13CF46-86F2-4509-A0CD-1F7D4A032CA2}" dt="2020-11-01T08:33:57.740" v="16534" actId="22"/>
          <ac:spMkLst>
            <pc:docMk/>
            <pc:sldMk cId="2728504497" sldId="406"/>
            <ac:spMk id="26" creationId="{E2FF2C60-46BF-41C1-9A1C-375ACFE6F76C}"/>
          </ac:spMkLst>
        </pc:spChg>
        <pc:spChg chg="add mod">
          <ac:chgData name="소 민환" userId="367441008b9a3a76" providerId="LiveId" clId="{6C13CF46-86F2-4509-A0CD-1F7D4A032CA2}" dt="2020-11-01T08:35:23.413" v="16548" actId="1076"/>
          <ac:spMkLst>
            <pc:docMk/>
            <pc:sldMk cId="2728504497" sldId="406"/>
            <ac:spMk id="30" creationId="{AC187FBB-F511-4AAD-9A56-BE0B2F3F611A}"/>
          </ac:spMkLst>
        </pc:spChg>
        <pc:picChg chg="mod ord">
          <ac:chgData name="소 민환" userId="367441008b9a3a76" providerId="LiveId" clId="{6C13CF46-86F2-4509-A0CD-1F7D4A032CA2}" dt="2020-11-01T08:34:14.896" v="16538" actId="1076"/>
          <ac:picMkLst>
            <pc:docMk/>
            <pc:sldMk cId="2728504497" sldId="406"/>
            <ac:picMk id="7" creationId="{3612C800-35EF-4ADD-A7AA-D2A1D55E9873}"/>
          </ac:picMkLst>
        </pc:picChg>
        <pc:picChg chg="add del">
          <ac:chgData name="소 민환" userId="367441008b9a3a76" providerId="LiveId" clId="{6C13CF46-86F2-4509-A0CD-1F7D4A032CA2}" dt="2020-11-01T08:33:30.900" v="16522" actId="22"/>
          <ac:picMkLst>
            <pc:docMk/>
            <pc:sldMk cId="2728504497" sldId="406"/>
            <ac:picMk id="10" creationId="{5BE229F8-EF2B-4D8D-83DB-435B011C166B}"/>
          </ac:picMkLst>
        </pc:picChg>
        <pc:picChg chg="add mod">
          <ac:chgData name="소 민환" userId="367441008b9a3a76" providerId="LiveId" clId="{6C13CF46-86F2-4509-A0CD-1F7D4A032CA2}" dt="2020-11-01T01:54:19.675" v="15782" actId="14100"/>
          <ac:picMkLst>
            <pc:docMk/>
            <pc:sldMk cId="2728504497" sldId="406"/>
            <ac:picMk id="11" creationId="{E1B66DD5-ECF0-4B4C-918D-3EB423E2F918}"/>
          </ac:picMkLst>
        </pc:picChg>
      </pc:sldChg>
      <pc:sldChg chg="addSp modSp add mod">
        <pc:chgData name="소 민환" userId="367441008b9a3a76" providerId="LiveId" clId="{6C13CF46-86F2-4509-A0CD-1F7D4A032CA2}" dt="2020-11-02T01:29:50.914" v="26539" actId="22"/>
        <pc:sldMkLst>
          <pc:docMk/>
          <pc:sldMk cId="179517569" sldId="407"/>
        </pc:sldMkLst>
        <pc:spChg chg="add mod">
          <ac:chgData name="소 민환" userId="367441008b9a3a76" providerId="LiveId" clId="{6C13CF46-86F2-4509-A0CD-1F7D4A032CA2}" dt="2020-11-02T01:22:53.813" v="26000" actId="1036"/>
          <ac:spMkLst>
            <pc:docMk/>
            <pc:sldMk cId="179517569" sldId="407"/>
            <ac:spMk id="10" creationId="{D805D85F-2588-4129-A5F1-3A6741F85411}"/>
          </ac:spMkLst>
        </pc:spChg>
        <pc:spChg chg="add mod">
          <ac:chgData name="소 민환" userId="367441008b9a3a76" providerId="LiveId" clId="{6C13CF46-86F2-4509-A0CD-1F7D4A032CA2}" dt="2020-11-02T01:23:09.410" v="26003" actId="1076"/>
          <ac:spMkLst>
            <pc:docMk/>
            <pc:sldMk cId="179517569" sldId="407"/>
            <ac:spMk id="13" creationId="{5B990F7E-3AF7-418A-898D-97FBB03E2058}"/>
          </ac:spMkLst>
        </pc:spChg>
        <pc:spChg chg="add">
          <ac:chgData name="소 민환" userId="367441008b9a3a76" providerId="LiveId" clId="{6C13CF46-86F2-4509-A0CD-1F7D4A032CA2}" dt="2020-11-02T01:29:50.914" v="26539" actId="22"/>
          <ac:spMkLst>
            <pc:docMk/>
            <pc:sldMk cId="179517569" sldId="407"/>
            <ac:spMk id="18" creationId="{266988F1-ADED-41BA-9E64-B58F08BED6B2}"/>
          </ac:spMkLst>
        </pc:spChg>
        <pc:picChg chg="ord">
          <ac:chgData name="소 민환" userId="367441008b9a3a76" providerId="LiveId" clId="{6C13CF46-86F2-4509-A0CD-1F7D4A032CA2}" dt="2020-11-01T01:54:54.284" v="15794" actId="166"/>
          <ac:picMkLst>
            <pc:docMk/>
            <pc:sldMk cId="179517569" sldId="407"/>
            <ac:picMk id="7" creationId="{3612C800-35EF-4ADD-A7AA-D2A1D55E9873}"/>
          </ac:picMkLst>
        </pc:picChg>
        <pc:picChg chg="add mod">
          <ac:chgData name="소 민환" userId="367441008b9a3a76" providerId="LiveId" clId="{6C13CF46-86F2-4509-A0CD-1F7D4A032CA2}" dt="2020-11-01T01:54:50.065" v="15793" actId="14100"/>
          <ac:picMkLst>
            <pc:docMk/>
            <pc:sldMk cId="179517569" sldId="407"/>
            <ac:picMk id="11" creationId="{F39BC1A4-F67D-4782-8ADD-925DB3DCB8C8}"/>
          </ac:picMkLst>
        </pc:picChg>
      </pc:sldChg>
      <pc:sldChg chg="addSp delSp modSp add mod">
        <pc:chgData name="소 민환" userId="367441008b9a3a76" providerId="LiveId" clId="{6C13CF46-86F2-4509-A0CD-1F7D4A032CA2}" dt="2020-11-02T01:29:55.763" v="26549"/>
        <pc:sldMkLst>
          <pc:docMk/>
          <pc:sldMk cId="2868813214" sldId="408"/>
        </pc:sldMkLst>
        <pc:spChg chg="add mod">
          <ac:chgData name="소 민환" userId="367441008b9a3a76" providerId="LiveId" clId="{6C13CF46-86F2-4509-A0CD-1F7D4A032CA2}" dt="2020-11-01T02:19:35.598" v="16121" actId="1076"/>
          <ac:spMkLst>
            <pc:docMk/>
            <pc:sldMk cId="2868813214" sldId="408"/>
            <ac:spMk id="4" creationId="{39B7E542-98D4-4A4E-AF47-0257E3259AD1}"/>
          </ac:spMkLst>
        </pc:spChg>
        <pc:spChg chg="mod">
          <ac:chgData name="소 민환" userId="367441008b9a3a76" providerId="LiveId" clId="{6C13CF46-86F2-4509-A0CD-1F7D4A032CA2}" dt="2020-11-01T02:19:35.598" v="16121" actId="1076"/>
          <ac:spMkLst>
            <pc:docMk/>
            <pc:sldMk cId="2868813214" sldId="408"/>
            <ac:spMk id="5" creationId="{0818AFB0-FA0E-41EE-BD79-74A0984D9155}"/>
          </ac:spMkLst>
        </pc:spChg>
        <pc:spChg chg="add mod">
          <ac:chgData name="소 민환" userId="367441008b9a3a76" providerId="LiveId" clId="{6C13CF46-86F2-4509-A0CD-1F7D4A032CA2}" dt="2020-11-01T02:19:35.598" v="16121" actId="1076"/>
          <ac:spMkLst>
            <pc:docMk/>
            <pc:sldMk cId="2868813214" sldId="408"/>
            <ac:spMk id="6" creationId="{9A51AE99-D647-4CAE-961A-1108A8DC65E4}"/>
          </ac:spMkLst>
        </pc:spChg>
        <pc:spChg chg="mod">
          <ac:chgData name="소 민환" userId="367441008b9a3a76" providerId="LiveId" clId="{6C13CF46-86F2-4509-A0CD-1F7D4A032CA2}" dt="2020-11-01T02:19:35.598" v="16121" actId="1076"/>
          <ac:spMkLst>
            <pc:docMk/>
            <pc:sldMk cId="2868813214" sldId="408"/>
            <ac:spMk id="8" creationId="{FB91A765-2F16-4E8F-A274-71ACC281A4C6}"/>
          </ac:spMkLst>
        </pc:spChg>
        <pc:spChg chg="add mod">
          <ac:chgData name="소 민환" userId="367441008b9a3a76" providerId="LiveId" clId="{6C13CF46-86F2-4509-A0CD-1F7D4A032CA2}" dt="2020-11-01T02:22:03.789" v="16203" actId="1076"/>
          <ac:spMkLst>
            <pc:docMk/>
            <pc:sldMk cId="2868813214" sldId="408"/>
            <ac:spMk id="10" creationId="{150CB5D7-EC61-4987-BB62-873BCC2FD081}"/>
          </ac:spMkLst>
        </pc:spChg>
        <pc:spChg chg="add mod">
          <ac:chgData name="소 민환" userId="367441008b9a3a76" providerId="LiveId" clId="{6C13CF46-86F2-4509-A0CD-1F7D4A032CA2}" dt="2020-11-02T01:29:55.763" v="26549"/>
          <ac:spMkLst>
            <pc:docMk/>
            <pc:sldMk cId="2868813214" sldId="408"/>
            <ac:spMk id="11" creationId="{B4CF0423-D21D-4314-B313-73E2ABB7B562}"/>
          </ac:spMkLst>
        </pc:spChg>
        <pc:spChg chg="mod">
          <ac:chgData name="소 민환" userId="367441008b9a3a76" providerId="LiveId" clId="{6C13CF46-86F2-4509-A0CD-1F7D4A032CA2}" dt="2020-11-01T02:19:35.598" v="16121" actId="1076"/>
          <ac:spMkLst>
            <pc:docMk/>
            <pc:sldMk cId="2868813214" sldId="408"/>
            <ac:spMk id="13" creationId="{06A358BA-C048-4872-9EF2-7E7CFA4AE967}"/>
          </ac:spMkLst>
        </pc:spChg>
        <pc:spChg chg="add del mod">
          <ac:chgData name="소 민환" userId="367441008b9a3a76" providerId="LiveId" clId="{6C13CF46-86F2-4509-A0CD-1F7D4A032CA2}" dt="2020-11-01T02:05:20.462" v="15850" actId="478"/>
          <ac:spMkLst>
            <pc:docMk/>
            <pc:sldMk cId="2868813214" sldId="408"/>
            <ac:spMk id="19" creationId="{825C8736-F244-4B2E-B47D-B13BA9131B4B}"/>
          </ac:spMkLst>
        </pc:spChg>
        <pc:spChg chg="add mod">
          <ac:chgData name="소 민환" userId="367441008b9a3a76" providerId="LiveId" clId="{6C13CF46-86F2-4509-A0CD-1F7D4A032CA2}" dt="2020-11-01T02:19:35.598" v="16121" actId="1076"/>
          <ac:spMkLst>
            <pc:docMk/>
            <pc:sldMk cId="2868813214" sldId="408"/>
            <ac:spMk id="20" creationId="{0FFCB34E-A63F-4335-802A-CBC0A5AB75D9}"/>
          </ac:spMkLst>
        </pc:spChg>
        <pc:spChg chg="mod">
          <ac:chgData name="소 민환" userId="367441008b9a3a76" providerId="LiveId" clId="{6C13CF46-86F2-4509-A0CD-1F7D4A032CA2}" dt="2020-11-01T02:19:35.598" v="16121" actId="1076"/>
          <ac:spMkLst>
            <pc:docMk/>
            <pc:sldMk cId="2868813214" sldId="408"/>
            <ac:spMk id="28" creationId="{E578C022-79F2-49BE-B46C-4C469F7787E8}"/>
          </ac:spMkLst>
        </pc:spChg>
        <pc:spChg chg="add mod">
          <ac:chgData name="소 민환" userId="367441008b9a3a76" providerId="LiveId" clId="{6C13CF46-86F2-4509-A0CD-1F7D4A032CA2}" dt="2020-11-01T02:19:35.598" v="16121" actId="1076"/>
          <ac:spMkLst>
            <pc:docMk/>
            <pc:sldMk cId="2868813214" sldId="408"/>
            <ac:spMk id="30" creationId="{39CE3B2B-27B3-4739-ABE7-FDDA0EA78FCD}"/>
          </ac:spMkLst>
        </pc:spChg>
        <pc:spChg chg="add mod">
          <ac:chgData name="소 민환" userId="367441008b9a3a76" providerId="LiveId" clId="{6C13CF46-86F2-4509-A0CD-1F7D4A032CA2}" dt="2020-11-01T02:19:35.598" v="16121" actId="1076"/>
          <ac:spMkLst>
            <pc:docMk/>
            <pc:sldMk cId="2868813214" sldId="408"/>
            <ac:spMk id="31" creationId="{390428E4-4B31-45F4-AEEC-51A971118C53}"/>
          </ac:spMkLst>
        </pc:spChg>
        <pc:spChg chg="add mod">
          <ac:chgData name="소 민환" userId="367441008b9a3a76" providerId="LiveId" clId="{6C13CF46-86F2-4509-A0CD-1F7D4A032CA2}" dt="2020-11-01T02:19:35.598" v="16121" actId="1076"/>
          <ac:spMkLst>
            <pc:docMk/>
            <pc:sldMk cId="2868813214" sldId="408"/>
            <ac:spMk id="46" creationId="{AA99BCB5-971C-4216-8BE4-93BC78441B16}"/>
          </ac:spMkLst>
        </pc:spChg>
        <pc:spChg chg="add mod">
          <ac:chgData name="소 민환" userId="367441008b9a3a76" providerId="LiveId" clId="{6C13CF46-86F2-4509-A0CD-1F7D4A032CA2}" dt="2020-11-01T02:16:56.781" v="16072" actId="164"/>
          <ac:spMkLst>
            <pc:docMk/>
            <pc:sldMk cId="2868813214" sldId="408"/>
            <ac:spMk id="47" creationId="{4F9CD151-CC62-47EA-89CC-57B3A420E8DC}"/>
          </ac:spMkLst>
        </pc:spChg>
        <pc:spChg chg="add mod">
          <ac:chgData name="소 민환" userId="367441008b9a3a76" providerId="LiveId" clId="{6C13CF46-86F2-4509-A0CD-1F7D4A032CA2}" dt="2020-11-01T02:19:36.821" v="16123" actId="164"/>
          <ac:spMkLst>
            <pc:docMk/>
            <pc:sldMk cId="2868813214" sldId="408"/>
            <ac:spMk id="51" creationId="{F4B83051-34EE-40DA-9658-788A6DEE2CFF}"/>
          </ac:spMkLst>
        </pc:spChg>
        <pc:spChg chg="add mod">
          <ac:chgData name="소 민환" userId="367441008b9a3a76" providerId="LiveId" clId="{6C13CF46-86F2-4509-A0CD-1F7D4A032CA2}" dt="2020-11-01T02:22:21.948" v="16206" actId="1076"/>
          <ac:spMkLst>
            <pc:docMk/>
            <pc:sldMk cId="2868813214" sldId="408"/>
            <ac:spMk id="52" creationId="{FAF5CD07-76DF-42CE-B257-4B9F4AB74A06}"/>
          </ac:spMkLst>
        </pc:spChg>
        <pc:spChg chg="add del mod">
          <ac:chgData name="소 민환" userId="367441008b9a3a76" providerId="LiveId" clId="{6C13CF46-86F2-4509-A0CD-1F7D4A032CA2}" dt="2020-11-01T02:21:47.395" v="16197" actId="11529"/>
          <ac:spMkLst>
            <pc:docMk/>
            <pc:sldMk cId="2868813214" sldId="408"/>
            <ac:spMk id="53" creationId="{A513B825-DA8C-4FBF-8B64-7083F805F081}"/>
          </ac:spMkLst>
        </pc:spChg>
        <pc:spChg chg="add del">
          <ac:chgData name="소 민환" userId="367441008b9a3a76" providerId="LiveId" clId="{6C13CF46-86F2-4509-A0CD-1F7D4A032CA2}" dt="2020-11-01T02:21:58.989" v="16199" actId="11529"/>
          <ac:spMkLst>
            <pc:docMk/>
            <pc:sldMk cId="2868813214" sldId="408"/>
            <ac:spMk id="56" creationId="{1BCBC3F8-B5A7-4797-BF98-F827434955DE}"/>
          </ac:spMkLst>
        </pc:spChg>
        <pc:spChg chg="add mod">
          <ac:chgData name="소 민환" userId="367441008b9a3a76" providerId="LiveId" clId="{6C13CF46-86F2-4509-A0CD-1F7D4A032CA2}" dt="2020-11-01T02:23:43.823" v="16228" actId="1038"/>
          <ac:spMkLst>
            <pc:docMk/>
            <pc:sldMk cId="2868813214" sldId="408"/>
            <ac:spMk id="57" creationId="{FB0567CD-A346-4BE2-A11D-51CE5E6664A7}"/>
          </ac:spMkLst>
        </pc:spChg>
        <pc:spChg chg="add mod">
          <ac:chgData name="소 민환" userId="367441008b9a3a76" providerId="LiveId" clId="{6C13CF46-86F2-4509-A0CD-1F7D4A032CA2}" dt="2020-11-01T02:24:24.869" v="16238" actId="1076"/>
          <ac:spMkLst>
            <pc:docMk/>
            <pc:sldMk cId="2868813214" sldId="408"/>
            <ac:spMk id="58" creationId="{DD646DF8-EA19-43A3-AD10-D242DE5CAFB7}"/>
          </ac:spMkLst>
        </pc:spChg>
        <pc:spChg chg="add mod">
          <ac:chgData name="소 민환" userId="367441008b9a3a76" providerId="LiveId" clId="{6C13CF46-86F2-4509-A0CD-1F7D4A032CA2}" dt="2020-11-01T02:25:25.799" v="16356" actId="1037"/>
          <ac:spMkLst>
            <pc:docMk/>
            <pc:sldMk cId="2868813214" sldId="408"/>
            <ac:spMk id="60" creationId="{73E74F1E-85D0-477E-B617-2AA8841F1642}"/>
          </ac:spMkLst>
        </pc:spChg>
        <pc:spChg chg="add del">
          <ac:chgData name="소 민환" userId="367441008b9a3a76" providerId="LiveId" clId="{6C13CF46-86F2-4509-A0CD-1F7D4A032CA2}" dt="2020-11-01T02:24:51.844" v="16277" actId="22"/>
          <ac:spMkLst>
            <pc:docMk/>
            <pc:sldMk cId="2868813214" sldId="408"/>
            <ac:spMk id="62" creationId="{6A9E3F54-F9C1-4D1F-9FCE-F8CA19F06CD4}"/>
          </ac:spMkLst>
        </pc:spChg>
        <pc:spChg chg="add mod">
          <ac:chgData name="소 민환" userId="367441008b9a3a76" providerId="LiveId" clId="{6C13CF46-86F2-4509-A0CD-1F7D4A032CA2}" dt="2020-11-01T02:25:05.592" v="16314" actId="1076"/>
          <ac:spMkLst>
            <pc:docMk/>
            <pc:sldMk cId="2868813214" sldId="408"/>
            <ac:spMk id="64" creationId="{F4232B23-42D0-468E-9104-BCF53C6EB6C7}"/>
          </ac:spMkLst>
        </pc:spChg>
        <pc:spChg chg="add mod">
          <ac:chgData name="소 민환" userId="367441008b9a3a76" providerId="LiveId" clId="{6C13CF46-86F2-4509-A0CD-1F7D4A032CA2}" dt="2020-11-01T02:25:29.432" v="16357" actId="1038"/>
          <ac:spMkLst>
            <pc:docMk/>
            <pc:sldMk cId="2868813214" sldId="408"/>
            <ac:spMk id="66" creationId="{0680455A-5746-466D-9F35-1FBE06CFE955}"/>
          </ac:spMkLst>
        </pc:spChg>
        <pc:grpChg chg="add mod">
          <ac:chgData name="소 민환" userId="367441008b9a3a76" providerId="LiveId" clId="{6C13CF46-86F2-4509-A0CD-1F7D4A032CA2}" dt="2020-11-01T02:19:55.621" v="16135" actId="1076"/>
          <ac:grpSpMkLst>
            <pc:docMk/>
            <pc:sldMk cId="2868813214" sldId="408"/>
            <ac:grpSpMk id="50" creationId="{F6F0324C-7863-40E4-B4B0-85333AD9E173}"/>
          </ac:grpSpMkLst>
        </pc:grpChg>
        <pc:grpChg chg="add mod">
          <ac:chgData name="소 민환" userId="367441008b9a3a76" providerId="LiveId" clId="{6C13CF46-86F2-4509-A0CD-1F7D4A032CA2}" dt="2020-11-01T02:19:11.658" v="16116" actId="164"/>
          <ac:grpSpMkLst>
            <pc:docMk/>
            <pc:sldMk cId="2868813214" sldId="408"/>
            <ac:grpSpMk id="54" creationId="{B0C7D47F-EDBB-4726-B208-416477B71D93}"/>
          </ac:grpSpMkLst>
        </pc:grpChg>
        <pc:grpChg chg="add mod">
          <ac:chgData name="소 민환" userId="367441008b9a3a76" providerId="LiveId" clId="{6C13CF46-86F2-4509-A0CD-1F7D4A032CA2}" dt="2020-11-01T02:19:36.821" v="16123" actId="164"/>
          <ac:grpSpMkLst>
            <pc:docMk/>
            <pc:sldMk cId="2868813214" sldId="408"/>
            <ac:grpSpMk id="55" creationId="{52C59AB6-6C77-4900-8C4F-58B8DF16A096}"/>
          </ac:grpSpMkLst>
        </pc:grpChg>
        <pc:picChg chg="mod">
          <ac:chgData name="소 민환" userId="367441008b9a3a76" providerId="LiveId" clId="{6C13CF46-86F2-4509-A0CD-1F7D4A032CA2}" dt="2020-11-01T02:19:35.598" v="16121" actId="1076"/>
          <ac:picMkLst>
            <pc:docMk/>
            <pc:sldMk cId="2868813214" sldId="408"/>
            <ac:picMk id="2" creationId="{AC9F3366-90A2-452F-9A1D-20D221AF0B53}"/>
          </ac:picMkLst>
        </pc:picChg>
        <pc:picChg chg="mod ord">
          <ac:chgData name="소 민환" userId="367441008b9a3a76" providerId="LiveId" clId="{6C13CF46-86F2-4509-A0CD-1F7D4A032CA2}" dt="2020-11-01T02:20:11.630" v="16142" actId="167"/>
          <ac:picMkLst>
            <pc:docMk/>
            <pc:sldMk cId="2868813214" sldId="408"/>
            <ac:picMk id="3" creationId="{BEBE3042-4D0C-4D5F-A358-4C6ACB3689C9}"/>
          </ac:picMkLst>
        </pc:picChg>
        <pc:picChg chg="mod ord">
          <ac:chgData name="소 민환" userId="367441008b9a3a76" providerId="LiveId" clId="{6C13CF46-86F2-4509-A0CD-1F7D4A032CA2}" dt="2020-11-01T02:21:34.848" v="16188" actId="1076"/>
          <ac:picMkLst>
            <pc:docMk/>
            <pc:sldMk cId="2868813214" sldId="408"/>
            <ac:picMk id="7" creationId="{3612C800-35EF-4ADD-A7AA-D2A1D55E9873}"/>
          </ac:picMkLst>
        </pc:picChg>
        <pc:picChg chg="mod">
          <ac:chgData name="소 민환" userId="367441008b9a3a76" providerId="LiveId" clId="{6C13CF46-86F2-4509-A0CD-1F7D4A032CA2}" dt="2020-11-01T02:19:35.598" v="16121" actId="1076"/>
          <ac:picMkLst>
            <pc:docMk/>
            <pc:sldMk cId="2868813214" sldId="408"/>
            <ac:picMk id="9" creationId="{4A2BA552-7A30-446C-B82E-87091674425C}"/>
          </ac:picMkLst>
        </pc:picChg>
        <pc:picChg chg="mod">
          <ac:chgData name="소 민환" userId="367441008b9a3a76" providerId="LiveId" clId="{6C13CF46-86F2-4509-A0CD-1F7D4A032CA2}" dt="2020-11-01T02:19:35.598" v="16121" actId="1076"/>
          <ac:picMkLst>
            <pc:docMk/>
            <pc:sldMk cId="2868813214" sldId="408"/>
            <ac:picMk id="12" creationId="{CAE967B1-C0FA-4E1F-9E10-1616EF55FEC2}"/>
          </ac:picMkLst>
        </pc:picChg>
        <pc:picChg chg="mod">
          <ac:chgData name="소 민환" userId="367441008b9a3a76" providerId="LiveId" clId="{6C13CF46-86F2-4509-A0CD-1F7D4A032CA2}" dt="2020-11-01T02:19:35.598" v="16121" actId="1076"/>
          <ac:picMkLst>
            <pc:docMk/>
            <pc:sldMk cId="2868813214" sldId="408"/>
            <ac:picMk id="14" creationId="{4C74D4E5-BB90-4824-8AEF-0BA36B0B64B4}"/>
          </ac:picMkLst>
        </pc:picChg>
        <pc:picChg chg="mod">
          <ac:chgData name="소 민환" userId="367441008b9a3a76" providerId="LiveId" clId="{6C13CF46-86F2-4509-A0CD-1F7D4A032CA2}" dt="2020-11-01T02:19:35.598" v="16121" actId="1076"/>
          <ac:picMkLst>
            <pc:docMk/>
            <pc:sldMk cId="2868813214" sldId="408"/>
            <ac:picMk id="16" creationId="{CE2C3247-39ED-442B-92BE-7F02037AE3FE}"/>
          </ac:picMkLst>
        </pc:picChg>
        <pc:picChg chg="add mod">
          <ac:chgData name="소 민환" userId="367441008b9a3a76" providerId="LiveId" clId="{6C13CF46-86F2-4509-A0CD-1F7D4A032CA2}" dt="2020-11-01T02:19:35.598" v="16121" actId="1076"/>
          <ac:picMkLst>
            <pc:docMk/>
            <pc:sldMk cId="2868813214" sldId="408"/>
            <ac:picMk id="18" creationId="{8331035E-0334-49EF-8B86-A5EBB270128A}"/>
          </ac:picMkLst>
        </pc:picChg>
        <pc:picChg chg="add mod">
          <ac:chgData name="소 민환" userId="367441008b9a3a76" providerId="LiveId" clId="{6C13CF46-86F2-4509-A0CD-1F7D4A032CA2}" dt="2020-11-01T02:19:35.598" v="16121" actId="1076"/>
          <ac:picMkLst>
            <pc:docMk/>
            <pc:sldMk cId="2868813214" sldId="408"/>
            <ac:picMk id="27" creationId="{15E11067-FB34-4851-A38E-1B1859ED5D95}"/>
          </ac:picMkLst>
        </pc:picChg>
        <pc:picChg chg="add mod">
          <ac:chgData name="소 민환" userId="367441008b9a3a76" providerId="LiveId" clId="{6C13CF46-86F2-4509-A0CD-1F7D4A032CA2}" dt="2020-11-01T02:16:56.781" v="16072" actId="164"/>
          <ac:picMkLst>
            <pc:docMk/>
            <pc:sldMk cId="2868813214" sldId="408"/>
            <ac:picMk id="49" creationId="{A4E057B8-6BA1-483E-B22B-0990565AD863}"/>
          </ac:picMkLst>
        </pc:picChg>
        <pc:cxnChg chg="add mod">
          <ac:chgData name="소 민환" userId="367441008b9a3a76" providerId="LiveId" clId="{6C13CF46-86F2-4509-A0CD-1F7D4A032CA2}" dt="2020-11-01T02:19:35.598" v="16121" actId="1076"/>
          <ac:cxnSpMkLst>
            <pc:docMk/>
            <pc:sldMk cId="2868813214" sldId="408"/>
            <ac:cxnSpMk id="22" creationId="{F200EDBA-BEEF-4E4E-8A4B-3998274A1686}"/>
          </ac:cxnSpMkLst>
        </pc:cxnChg>
        <pc:cxnChg chg="add mod">
          <ac:chgData name="소 민환" userId="367441008b9a3a76" providerId="LiveId" clId="{6C13CF46-86F2-4509-A0CD-1F7D4A032CA2}" dt="2020-11-01T02:21:37.297" v="16191" actId="1076"/>
          <ac:cxnSpMkLst>
            <pc:docMk/>
            <pc:sldMk cId="2868813214" sldId="408"/>
            <ac:cxnSpMk id="25" creationId="{0CF20AE4-72E0-4FE5-8D9A-981BE401E5B9}"/>
          </ac:cxnSpMkLst>
        </pc:cxnChg>
        <pc:cxnChg chg="add mod">
          <ac:chgData name="소 민환" userId="367441008b9a3a76" providerId="LiveId" clId="{6C13CF46-86F2-4509-A0CD-1F7D4A032CA2}" dt="2020-11-01T02:19:35.598" v="16121" actId="1076"/>
          <ac:cxnSpMkLst>
            <pc:docMk/>
            <pc:sldMk cId="2868813214" sldId="408"/>
            <ac:cxnSpMk id="26" creationId="{5BC5A2F1-2E43-4CB5-B267-792D2AFF3D7A}"/>
          </ac:cxnSpMkLst>
        </pc:cxnChg>
        <pc:cxnChg chg="add mod">
          <ac:chgData name="소 민환" userId="367441008b9a3a76" providerId="LiveId" clId="{6C13CF46-86F2-4509-A0CD-1F7D4A032CA2}" dt="2020-11-01T02:19:35.598" v="16121" actId="1076"/>
          <ac:cxnSpMkLst>
            <pc:docMk/>
            <pc:sldMk cId="2868813214" sldId="408"/>
            <ac:cxnSpMk id="33" creationId="{73A3A751-3BE0-4687-A59D-345F98DBA7E4}"/>
          </ac:cxnSpMkLst>
        </pc:cxnChg>
        <pc:cxnChg chg="add mod">
          <ac:chgData name="소 민환" userId="367441008b9a3a76" providerId="LiveId" clId="{6C13CF46-86F2-4509-A0CD-1F7D4A032CA2}" dt="2020-11-01T02:19:35.598" v="16121" actId="1076"/>
          <ac:cxnSpMkLst>
            <pc:docMk/>
            <pc:sldMk cId="2868813214" sldId="408"/>
            <ac:cxnSpMk id="37" creationId="{10F3E8D3-8E81-41A5-BC03-916CEA98A84F}"/>
          </ac:cxnSpMkLst>
        </pc:cxnChg>
        <pc:cxnChg chg="add mod">
          <ac:chgData name="소 민환" userId="367441008b9a3a76" providerId="LiveId" clId="{6C13CF46-86F2-4509-A0CD-1F7D4A032CA2}" dt="2020-11-01T02:19:35.598" v="16121" actId="1076"/>
          <ac:cxnSpMkLst>
            <pc:docMk/>
            <pc:sldMk cId="2868813214" sldId="408"/>
            <ac:cxnSpMk id="38" creationId="{7431A861-368C-468C-8672-D3D7AEBEDB65}"/>
          </ac:cxnSpMkLst>
        </pc:cxnChg>
        <pc:cxnChg chg="add mod">
          <ac:chgData name="소 민환" userId="367441008b9a3a76" providerId="LiveId" clId="{6C13CF46-86F2-4509-A0CD-1F7D4A032CA2}" dt="2020-11-01T02:19:35.598" v="16121" actId="1076"/>
          <ac:cxnSpMkLst>
            <pc:docMk/>
            <pc:sldMk cId="2868813214" sldId="408"/>
            <ac:cxnSpMk id="39" creationId="{8FAEA8E7-5250-4CD7-8BE9-C36D12E319F5}"/>
          </ac:cxnSpMkLst>
        </pc:cxnChg>
        <pc:cxnChg chg="add mod">
          <ac:chgData name="소 민환" userId="367441008b9a3a76" providerId="LiveId" clId="{6C13CF46-86F2-4509-A0CD-1F7D4A032CA2}" dt="2020-11-01T02:19:35.598" v="16121" actId="1076"/>
          <ac:cxnSpMkLst>
            <pc:docMk/>
            <pc:sldMk cId="2868813214" sldId="408"/>
            <ac:cxnSpMk id="41" creationId="{945A03E9-7E99-48FB-82F4-BCF3FECAD479}"/>
          </ac:cxnSpMkLst>
        </pc:cxnChg>
        <pc:cxnChg chg="add mod">
          <ac:chgData name="소 민환" userId="367441008b9a3a76" providerId="LiveId" clId="{6C13CF46-86F2-4509-A0CD-1F7D4A032CA2}" dt="2020-11-01T02:19:35.598" v="16121" actId="1076"/>
          <ac:cxnSpMkLst>
            <pc:docMk/>
            <pc:sldMk cId="2868813214" sldId="408"/>
            <ac:cxnSpMk id="42" creationId="{F4DD314B-A4C0-4071-84BF-B188C2EF7944}"/>
          </ac:cxnSpMkLst>
        </pc:cxnChg>
        <pc:cxnChg chg="add mod">
          <ac:chgData name="소 민환" userId="367441008b9a3a76" providerId="LiveId" clId="{6C13CF46-86F2-4509-A0CD-1F7D4A032CA2}" dt="2020-11-01T02:19:35.598" v="16121" actId="1076"/>
          <ac:cxnSpMkLst>
            <pc:docMk/>
            <pc:sldMk cId="2868813214" sldId="408"/>
            <ac:cxnSpMk id="43" creationId="{134B4BC1-F389-45AA-8934-0078F512BA1B}"/>
          </ac:cxnSpMkLst>
        </pc:cxnChg>
        <pc:cxnChg chg="add mod">
          <ac:chgData name="소 민환" userId="367441008b9a3a76" providerId="LiveId" clId="{6C13CF46-86F2-4509-A0CD-1F7D4A032CA2}" dt="2020-11-01T02:19:35.598" v="16121" actId="1076"/>
          <ac:cxnSpMkLst>
            <pc:docMk/>
            <pc:sldMk cId="2868813214" sldId="408"/>
            <ac:cxnSpMk id="44" creationId="{A5434B53-664E-4E76-8C78-D74F3A6B7EA1}"/>
          </ac:cxnSpMkLst>
        </pc:cxnChg>
      </pc:sldChg>
      <pc:sldChg chg="addSp delSp modSp new del mod">
        <pc:chgData name="소 민환" userId="367441008b9a3a76" providerId="LiveId" clId="{6C13CF46-86F2-4509-A0CD-1F7D4A032CA2}" dt="2020-11-01T08:35:31.648" v="16549" actId="47"/>
        <pc:sldMkLst>
          <pc:docMk/>
          <pc:sldMk cId="2399640536" sldId="409"/>
        </pc:sldMkLst>
        <pc:spChg chg="add del mod">
          <ac:chgData name="소 민환" userId="367441008b9a3a76" providerId="LiveId" clId="{6C13CF46-86F2-4509-A0CD-1F7D4A032CA2}" dt="2020-11-01T08:28:33.991" v="16372" actId="478"/>
          <ac:spMkLst>
            <pc:docMk/>
            <pc:sldMk cId="2399640536" sldId="409"/>
            <ac:spMk id="3" creationId="{63E983E2-1EA0-4699-A755-D4A39AD3A81B}"/>
          </ac:spMkLst>
        </pc:spChg>
        <pc:spChg chg="add del">
          <ac:chgData name="소 민환" userId="367441008b9a3a76" providerId="LiveId" clId="{6C13CF46-86F2-4509-A0CD-1F7D4A032CA2}" dt="2020-11-01T08:28:35.645" v="16374" actId="22"/>
          <ac:spMkLst>
            <pc:docMk/>
            <pc:sldMk cId="2399640536" sldId="409"/>
            <ac:spMk id="5" creationId="{B3E0DFF4-9C25-49FA-95CB-F3541418D3E9}"/>
          </ac:spMkLst>
        </pc:spChg>
        <pc:spChg chg="add del mod">
          <ac:chgData name="소 민환" userId="367441008b9a3a76" providerId="LiveId" clId="{6C13CF46-86F2-4509-A0CD-1F7D4A032CA2}" dt="2020-11-01T08:31:01.528" v="16482" actId="478"/>
          <ac:spMkLst>
            <pc:docMk/>
            <pc:sldMk cId="2399640536" sldId="409"/>
            <ac:spMk id="8" creationId="{97E914C1-AE18-4902-B6B8-2FA14AE5AF4C}"/>
          </ac:spMkLst>
        </pc:spChg>
        <pc:spChg chg="add del mod">
          <ac:chgData name="소 민환" userId="367441008b9a3a76" providerId="LiveId" clId="{6C13CF46-86F2-4509-A0CD-1F7D4A032CA2}" dt="2020-11-01T08:31:12.942" v="16489" actId="478"/>
          <ac:spMkLst>
            <pc:docMk/>
            <pc:sldMk cId="2399640536" sldId="409"/>
            <ac:spMk id="9" creationId="{5A975B91-5A8E-4210-8225-EB3921671C15}"/>
          </ac:spMkLst>
        </pc:spChg>
        <pc:spChg chg="add mod">
          <ac:chgData name="소 민환" userId="367441008b9a3a76" providerId="LiveId" clId="{6C13CF46-86F2-4509-A0CD-1F7D4A032CA2}" dt="2020-11-01T08:33:26.402" v="16520" actId="164"/>
          <ac:spMkLst>
            <pc:docMk/>
            <pc:sldMk cId="2399640536" sldId="409"/>
            <ac:spMk id="10" creationId="{4254BCCF-9A3C-4F95-BB75-97F36953970F}"/>
          </ac:spMkLst>
        </pc:spChg>
        <pc:spChg chg="add mod">
          <ac:chgData name="소 민환" userId="367441008b9a3a76" providerId="LiveId" clId="{6C13CF46-86F2-4509-A0CD-1F7D4A032CA2}" dt="2020-11-01T08:33:26.402" v="16520" actId="164"/>
          <ac:spMkLst>
            <pc:docMk/>
            <pc:sldMk cId="2399640536" sldId="409"/>
            <ac:spMk id="12" creationId="{D4AC44FD-306F-415B-9179-3CC8A27501D5}"/>
          </ac:spMkLst>
        </pc:spChg>
        <pc:spChg chg="add mod">
          <ac:chgData name="소 민환" userId="367441008b9a3a76" providerId="LiveId" clId="{6C13CF46-86F2-4509-A0CD-1F7D4A032CA2}" dt="2020-11-01T08:33:26.402" v="16520" actId="164"/>
          <ac:spMkLst>
            <pc:docMk/>
            <pc:sldMk cId="2399640536" sldId="409"/>
            <ac:spMk id="14" creationId="{D0B70CE5-CA3F-4E37-8B0A-9544BA60440C}"/>
          </ac:spMkLst>
        </pc:spChg>
        <pc:grpChg chg="add mod">
          <ac:chgData name="소 민환" userId="367441008b9a3a76" providerId="LiveId" clId="{6C13CF46-86F2-4509-A0CD-1F7D4A032CA2}" dt="2020-11-01T08:33:26.402" v="16520" actId="164"/>
          <ac:grpSpMkLst>
            <pc:docMk/>
            <pc:sldMk cId="2399640536" sldId="409"/>
            <ac:grpSpMk id="15" creationId="{ADD25569-075C-48C9-A574-BCF756D7E25A}"/>
          </ac:grpSpMkLst>
        </pc:grpChg>
        <pc:picChg chg="add mod">
          <ac:chgData name="소 민환" userId="367441008b9a3a76" providerId="LiveId" clId="{6C13CF46-86F2-4509-A0CD-1F7D4A032CA2}" dt="2020-11-01T08:33:26.402" v="16520" actId="164"/>
          <ac:picMkLst>
            <pc:docMk/>
            <pc:sldMk cId="2399640536" sldId="409"/>
            <ac:picMk id="7" creationId="{D75AF771-B1F4-4967-9C13-F1974E32FACF}"/>
          </ac:picMkLst>
        </pc:picChg>
      </pc:sldChg>
      <pc:sldChg chg="addSp delSp modSp add mod">
        <pc:chgData name="소 민환" userId="367441008b9a3a76" providerId="LiveId" clId="{6C13CF46-86F2-4509-A0CD-1F7D4A032CA2}" dt="2020-11-02T01:30:01.487" v="26559"/>
        <pc:sldMkLst>
          <pc:docMk/>
          <pc:sldMk cId="2675119859" sldId="409"/>
        </pc:sldMkLst>
        <pc:spChg chg="mod">
          <ac:chgData name="소 민환" userId="367441008b9a3a76" providerId="LiveId" clId="{6C13CF46-86F2-4509-A0CD-1F7D4A032CA2}" dt="2020-11-01T08:37:06.078" v="16651" actId="207"/>
          <ac:spMkLst>
            <pc:docMk/>
            <pc:sldMk cId="2675119859" sldId="409"/>
            <ac:spMk id="4" creationId="{39B7E542-98D4-4A4E-AF47-0257E3259AD1}"/>
          </ac:spMkLst>
        </pc:spChg>
        <pc:spChg chg="mod">
          <ac:chgData name="소 민환" userId="367441008b9a3a76" providerId="LiveId" clId="{6C13CF46-86F2-4509-A0CD-1F7D4A032CA2}" dt="2020-11-01T08:42:38.657" v="16762" actId="164"/>
          <ac:spMkLst>
            <pc:docMk/>
            <pc:sldMk cId="2675119859" sldId="409"/>
            <ac:spMk id="6" creationId="{9A51AE99-D647-4CAE-961A-1108A8DC65E4}"/>
          </ac:spMkLst>
        </pc:spChg>
        <pc:spChg chg="mod">
          <ac:chgData name="소 민환" userId="367441008b9a3a76" providerId="LiveId" clId="{6C13CF46-86F2-4509-A0CD-1F7D4A032CA2}" dt="2020-11-01T08:43:00.659" v="16770" actId="14100"/>
          <ac:spMkLst>
            <pc:docMk/>
            <pc:sldMk cId="2675119859" sldId="409"/>
            <ac:spMk id="10" creationId="{150CB5D7-EC61-4987-BB62-873BCC2FD081}"/>
          </ac:spMkLst>
        </pc:spChg>
        <pc:spChg chg="add mod">
          <ac:chgData name="소 민환" userId="367441008b9a3a76" providerId="LiveId" clId="{6C13CF46-86F2-4509-A0CD-1F7D4A032CA2}" dt="2020-11-01T08:37:43.163" v="16685" actId="1076"/>
          <ac:spMkLst>
            <pc:docMk/>
            <pc:sldMk cId="2675119859" sldId="409"/>
            <ac:spMk id="11" creationId="{66589232-B84C-4555-9E56-6F0420D91C10}"/>
          </ac:spMkLst>
        </pc:spChg>
        <pc:spChg chg="mod">
          <ac:chgData name="소 민환" userId="367441008b9a3a76" providerId="LiveId" clId="{6C13CF46-86F2-4509-A0CD-1F7D4A032CA2}" dt="2020-11-01T08:36:19.653" v="16572" actId="20577"/>
          <ac:spMkLst>
            <pc:docMk/>
            <pc:sldMk cId="2675119859" sldId="409"/>
            <ac:spMk id="13" creationId="{06A358BA-C048-4872-9EF2-7E7CFA4AE967}"/>
          </ac:spMkLst>
        </pc:spChg>
        <pc:spChg chg="add mod">
          <ac:chgData name="소 민환" userId="367441008b9a3a76" providerId="LiveId" clId="{6C13CF46-86F2-4509-A0CD-1F7D4A032CA2}" dt="2020-11-01T08:38:19.125" v="16693" actId="1076"/>
          <ac:spMkLst>
            <pc:docMk/>
            <pc:sldMk cId="2675119859" sldId="409"/>
            <ac:spMk id="15" creationId="{40B2B85C-0C65-4415-BB30-5CFFF4D64BC4}"/>
          </ac:spMkLst>
        </pc:spChg>
        <pc:spChg chg="add mod">
          <ac:chgData name="소 민환" userId="367441008b9a3a76" providerId="LiveId" clId="{6C13CF46-86F2-4509-A0CD-1F7D4A032CA2}" dt="2020-11-01T08:38:55.923" v="16699" actId="1076"/>
          <ac:spMkLst>
            <pc:docMk/>
            <pc:sldMk cId="2675119859" sldId="409"/>
            <ac:spMk id="17" creationId="{FB3AC16C-81A7-4291-B9FB-D42B3F588A40}"/>
          </ac:spMkLst>
        </pc:spChg>
        <pc:spChg chg="del mod">
          <ac:chgData name="소 민환" userId="367441008b9a3a76" providerId="LiveId" clId="{6C13CF46-86F2-4509-A0CD-1F7D4A032CA2}" dt="2020-11-01T08:42:35.719" v="16761" actId="478"/>
          <ac:spMkLst>
            <pc:docMk/>
            <pc:sldMk cId="2675119859" sldId="409"/>
            <ac:spMk id="20" creationId="{0FFCB34E-A63F-4335-802A-CBC0A5AB75D9}"/>
          </ac:spMkLst>
        </pc:spChg>
        <pc:spChg chg="add mod">
          <ac:chgData name="소 민환" userId="367441008b9a3a76" providerId="LiveId" clId="{6C13CF46-86F2-4509-A0CD-1F7D4A032CA2}" dt="2020-11-02T01:30:01.487" v="26559"/>
          <ac:spMkLst>
            <pc:docMk/>
            <pc:sldMk cId="2675119859" sldId="409"/>
            <ac:spMk id="20" creationId="{4817ACE9-F274-475D-9AC4-5511D473E4BF}"/>
          </ac:spMkLst>
        </pc:spChg>
        <pc:spChg chg="add del">
          <ac:chgData name="소 민환" userId="367441008b9a3a76" providerId="LiveId" clId="{6C13CF46-86F2-4509-A0CD-1F7D4A032CA2}" dt="2020-11-01T08:43:11.388" v="16774" actId="22"/>
          <ac:spMkLst>
            <pc:docMk/>
            <pc:sldMk cId="2675119859" sldId="409"/>
            <ac:spMk id="21" creationId="{35748DC7-178D-463E-B427-CEF086336BB3}"/>
          </ac:spMkLst>
        </pc:spChg>
        <pc:spChg chg="del">
          <ac:chgData name="소 민환" userId="367441008b9a3a76" providerId="LiveId" clId="{6C13CF46-86F2-4509-A0CD-1F7D4A032CA2}" dt="2020-11-01T08:39:26.922" v="16700" actId="478"/>
          <ac:spMkLst>
            <pc:docMk/>
            <pc:sldMk cId="2675119859" sldId="409"/>
            <ac:spMk id="30" creationId="{39CE3B2B-27B3-4739-ABE7-FDDA0EA78FCD}"/>
          </ac:spMkLst>
        </pc:spChg>
        <pc:spChg chg="del">
          <ac:chgData name="소 민환" userId="367441008b9a3a76" providerId="LiveId" clId="{6C13CF46-86F2-4509-A0CD-1F7D4A032CA2}" dt="2020-11-01T08:39:30.115" v="16702" actId="478"/>
          <ac:spMkLst>
            <pc:docMk/>
            <pc:sldMk cId="2675119859" sldId="409"/>
            <ac:spMk id="31" creationId="{390428E4-4B31-45F4-AEEC-51A971118C53}"/>
          </ac:spMkLst>
        </pc:spChg>
        <pc:spChg chg="add mod">
          <ac:chgData name="소 민환" userId="367441008b9a3a76" providerId="LiveId" clId="{6C13CF46-86F2-4509-A0CD-1F7D4A032CA2}" dt="2020-11-01T08:44:27.534" v="16836" actId="1076"/>
          <ac:spMkLst>
            <pc:docMk/>
            <pc:sldMk cId="2675119859" sldId="409"/>
            <ac:spMk id="35" creationId="{E2254077-0ED5-4DB7-BB03-398E0F12D020}"/>
          </ac:spMkLst>
        </pc:spChg>
        <pc:spChg chg="add mod">
          <ac:chgData name="소 민환" userId="367441008b9a3a76" providerId="LiveId" clId="{6C13CF46-86F2-4509-A0CD-1F7D4A032CA2}" dt="2020-11-01T08:45:14.386" v="16867" actId="20577"/>
          <ac:spMkLst>
            <pc:docMk/>
            <pc:sldMk cId="2675119859" sldId="409"/>
            <ac:spMk id="36" creationId="{E0DAC0CA-6808-4C58-BFCD-222B972304CE}"/>
          </ac:spMkLst>
        </pc:spChg>
        <pc:spChg chg="add del mod">
          <ac:chgData name="소 민환" userId="367441008b9a3a76" providerId="LiveId" clId="{6C13CF46-86F2-4509-A0CD-1F7D4A032CA2}" dt="2020-11-01T08:45:25.404" v="16872"/>
          <ac:spMkLst>
            <pc:docMk/>
            <pc:sldMk cId="2675119859" sldId="409"/>
            <ac:spMk id="40" creationId="{82BA3B82-F196-4581-BB9E-324A5E75114E}"/>
          </ac:spMkLst>
        </pc:spChg>
        <pc:spChg chg="mod">
          <ac:chgData name="소 민환" userId="367441008b9a3a76" providerId="LiveId" clId="{6C13CF46-86F2-4509-A0CD-1F7D4A032CA2}" dt="2020-11-01T08:42:38.657" v="16762" actId="164"/>
          <ac:spMkLst>
            <pc:docMk/>
            <pc:sldMk cId="2675119859" sldId="409"/>
            <ac:spMk id="46" creationId="{AA99BCB5-971C-4216-8BE4-93BC78441B16}"/>
          </ac:spMkLst>
        </pc:spChg>
        <pc:spChg chg="del">
          <ac:chgData name="소 민환" userId="367441008b9a3a76" providerId="LiveId" clId="{6C13CF46-86F2-4509-A0CD-1F7D4A032CA2}" dt="2020-11-01T08:42:46.940" v="16765" actId="478"/>
          <ac:spMkLst>
            <pc:docMk/>
            <pc:sldMk cId="2675119859" sldId="409"/>
            <ac:spMk id="51" creationId="{F4B83051-34EE-40DA-9658-788A6DEE2CFF}"/>
          </ac:spMkLst>
        </pc:spChg>
        <pc:spChg chg="del">
          <ac:chgData name="소 민환" userId="367441008b9a3a76" providerId="LiveId" clId="{6C13CF46-86F2-4509-A0CD-1F7D4A032CA2}" dt="2020-11-01T08:42:48.791" v="16766" actId="478"/>
          <ac:spMkLst>
            <pc:docMk/>
            <pc:sldMk cId="2675119859" sldId="409"/>
            <ac:spMk id="58" creationId="{DD646DF8-EA19-43A3-AD10-D242DE5CAFB7}"/>
          </ac:spMkLst>
        </pc:spChg>
        <pc:spChg chg="del">
          <ac:chgData name="소 민환" userId="367441008b9a3a76" providerId="LiveId" clId="{6C13CF46-86F2-4509-A0CD-1F7D4A032CA2}" dt="2020-11-01T08:42:52.947" v="16768" actId="478"/>
          <ac:spMkLst>
            <pc:docMk/>
            <pc:sldMk cId="2675119859" sldId="409"/>
            <ac:spMk id="60" creationId="{73E74F1E-85D0-477E-B617-2AA8841F1642}"/>
          </ac:spMkLst>
        </pc:spChg>
        <pc:spChg chg="del">
          <ac:chgData name="소 민환" userId="367441008b9a3a76" providerId="LiveId" clId="{6C13CF46-86F2-4509-A0CD-1F7D4A032CA2}" dt="2020-11-01T08:42:54.969" v="16769" actId="478"/>
          <ac:spMkLst>
            <pc:docMk/>
            <pc:sldMk cId="2675119859" sldId="409"/>
            <ac:spMk id="64" creationId="{F4232B23-42D0-468E-9104-BCF53C6EB6C7}"/>
          </ac:spMkLst>
        </pc:spChg>
        <pc:spChg chg="del">
          <ac:chgData name="소 민환" userId="367441008b9a3a76" providerId="LiveId" clId="{6C13CF46-86F2-4509-A0CD-1F7D4A032CA2}" dt="2020-11-01T08:42:50.862" v="16767" actId="478"/>
          <ac:spMkLst>
            <pc:docMk/>
            <pc:sldMk cId="2675119859" sldId="409"/>
            <ac:spMk id="66" creationId="{0680455A-5746-466D-9F35-1FBE06CFE955}"/>
          </ac:spMkLst>
        </pc:spChg>
        <pc:spChg chg="add mod">
          <ac:chgData name="소 민환" userId="367441008b9a3a76" providerId="LiveId" clId="{6C13CF46-86F2-4509-A0CD-1F7D4A032CA2}" dt="2020-11-01T08:46:24.087" v="16887" actId="20577"/>
          <ac:spMkLst>
            <pc:docMk/>
            <pc:sldMk cId="2675119859" sldId="409"/>
            <ac:spMk id="69" creationId="{E79D506B-7FB2-48DF-91A9-301099B52D33}"/>
          </ac:spMkLst>
        </pc:spChg>
        <pc:spChg chg="add mod">
          <ac:chgData name="소 민환" userId="367441008b9a3a76" providerId="LiveId" clId="{6C13CF46-86F2-4509-A0CD-1F7D4A032CA2}" dt="2020-11-01T08:46:37.498" v="16896" actId="20577"/>
          <ac:spMkLst>
            <pc:docMk/>
            <pc:sldMk cId="2675119859" sldId="409"/>
            <ac:spMk id="71" creationId="{5357B3CF-C0F2-491F-A696-40A7D954EEC3}"/>
          </ac:spMkLst>
        </pc:spChg>
        <pc:spChg chg="add mod">
          <ac:chgData name="소 민환" userId="367441008b9a3a76" providerId="LiveId" clId="{6C13CF46-86F2-4509-A0CD-1F7D4A032CA2}" dt="2020-11-01T08:46:47.083" v="16909" actId="20577"/>
          <ac:spMkLst>
            <pc:docMk/>
            <pc:sldMk cId="2675119859" sldId="409"/>
            <ac:spMk id="73" creationId="{520C97BD-29C1-450B-989D-FDD17A4E964B}"/>
          </ac:spMkLst>
        </pc:spChg>
        <pc:spChg chg="add mod">
          <ac:chgData name="소 민환" userId="367441008b9a3a76" providerId="LiveId" clId="{6C13CF46-86F2-4509-A0CD-1F7D4A032CA2}" dt="2020-11-01T08:46:56.663" v="16918" actId="20577"/>
          <ac:spMkLst>
            <pc:docMk/>
            <pc:sldMk cId="2675119859" sldId="409"/>
            <ac:spMk id="75" creationId="{F4EBBE7A-B543-4868-968A-E53B34C1662C}"/>
          </ac:spMkLst>
        </pc:spChg>
        <pc:grpChg chg="add mod">
          <ac:chgData name="소 민환" userId="367441008b9a3a76" providerId="LiveId" clId="{6C13CF46-86F2-4509-A0CD-1F7D4A032CA2}" dt="2020-11-01T08:46:02.929" v="16875" actId="1076"/>
          <ac:grpSpMkLst>
            <pc:docMk/>
            <pc:sldMk cId="2675119859" sldId="409"/>
            <ac:grpSpMk id="19" creationId="{8E0152E4-5F94-4F1A-9893-2782E06986CA}"/>
          </ac:grpSpMkLst>
        </pc:grpChg>
        <pc:grpChg chg="del">
          <ac:chgData name="소 민환" userId="367441008b9a3a76" providerId="LiveId" clId="{6C13CF46-86F2-4509-A0CD-1F7D4A032CA2}" dt="2020-11-01T08:42:45.621" v="16764" actId="478"/>
          <ac:grpSpMkLst>
            <pc:docMk/>
            <pc:sldMk cId="2675119859" sldId="409"/>
            <ac:grpSpMk id="50" creationId="{F6F0324C-7863-40E4-B4B0-85333AD9E173}"/>
          </ac:grpSpMkLst>
        </pc:grpChg>
        <pc:picChg chg="ord">
          <ac:chgData name="소 민환" userId="367441008b9a3a76" providerId="LiveId" clId="{6C13CF46-86F2-4509-A0CD-1F7D4A032CA2}" dt="2020-11-01T08:36:10.247" v="16557" actId="167"/>
          <ac:picMkLst>
            <pc:docMk/>
            <pc:sldMk cId="2675119859" sldId="409"/>
            <ac:picMk id="3" creationId="{BEBE3042-4D0C-4D5F-A358-4C6ACB3689C9}"/>
          </ac:picMkLst>
        </pc:picChg>
        <pc:picChg chg="ord">
          <ac:chgData name="소 민환" userId="367441008b9a3a76" providerId="LiveId" clId="{6C13CF46-86F2-4509-A0CD-1F7D4A032CA2}" dt="2020-11-01T08:47:00.883" v="16919" actId="166"/>
          <ac:picMkLst>
            <pc:docMk/>
            <pc:sldMk cId="2675119859" sldId="409"/>
            <ac:picMk id="7" creationId="{3612C800-35EF-4ADD-A7AA-D2A1D55E9873}"/>
          </ac:picMkLst>
        </pc:picChg>
        <pc:picChg chg="mod">
          <ac:chgData name="소 민환" userId="367441008b9a3a76" providerId="LiveId" clId="{6C13CF46-86F2-4509-A0CD-1F7D4A032CA2}" dt="2020-11-01T08:42:38.657" v="16762" actId="164"/>
          <ac:picMkLst>
            <pc:docMk/>
            <pc:sldMk cId="2675119859" sldId="409"/>
            <ac:picMk id="18" creationId="{8331035E-0334-49EF-8B86-A5EBB270128A}"/>
          </ac:picMkLst>
        </pc:picChg>
        <pc:picChg chg="add mod">
          <ac:chgData name="소 민환" userId="367441008b9a3a76" providerId="LiveId" clId="{6C13CF46-86F2-4509-A0CD-1F7D4A032CA2}" dt="2020-11-01T08:43:32.292" v="16780" actId="1076"/>
          <ac:picMkLst>
            <pc:docMk/>
            <pc:sldMk cId="2675119859" sldId="409"/>
            <ac:picMk id="23" creationId="{2EB938A6-58AD-41E7-8C71-836D0CCCD852}"/>
          </ac:picMkLst>
        </pc:picChg>
        <pc:picChg chg="add mod">
          <ac:chgData name="소 민환" userId="367441008b9a3a76" providerId="LiveId" clId="{6C13CF46-86F2-4509-A0CD-1F7D4A032CA2}" dt="2020-11-01T08:43:36.649" v="16782" actId="1076"/>
          <ac:picMkLst>
            <pc:docMk/>
            <pc:sldMk cId="2675119859" sldId="409"/>
            <ac:picMk id="24" creationId="{E9F716CF-9007-4B65-AE7D-97FF6E2A302A}"/>
          </ac:picMkLst>
        </pc:picChg>
        <pc:picChg chg="del">
          <ac:chgData name="소 민환" userId="367441008b9a3a76" providerId="LiveId" clId="{6C13CF46-86F2-4509-A0CD-1F7D4A032CA2}" dt="2020-11-01T08:39:28.488" v="16701" actId="478"/>
          <ac:picMkLst>
            <pc:docMk/>
            <pc:sldMk cId="2675119859" sldId="409"/>
            <ac:picMk id="27" creationId="{15E11067-FB34-4851-A38E-1B1859ED5D95}"/>
          </ac:picMkLst>
        </pc:picChg>
        <pc:picChg chg="add mod">
          <ac:chgData name="소 민환" userId="367441008b9a3a76" providerId="LiveId" clId="{6C13CF46-86F2-4509-A0CD-1F7D4A032CA2}" dt="2020-11-01T08:43:40.464" v="16784" actId="1076"/>
          <ac:picMkLst>
            <pc:docMk/>
            <pc:sldMk cId="2675119859" sldId="409"/>
            <ac:picMk id="29" creationId="{E3023B13-122A-4B66-AE83-F236865086F1}"/>
          </ac:picMkLst>
        </pc:picChg>
        <pc:picChg chg="add mod">
          <ac:chgData name="소 민환" userId="367441008b9a3a76" providerId="LiveId" clId="{6C13CF46-86F2-4509-A0CD-1F7D4A032CA2}" dt="2020-11-01T08:43:44.812" v="16786" actId="1076"/>
          <ac:picMkLst>
            <pc:docMk/>
            <pc:sldMk cId="2675119859" sldId="409"/>
            <ac:picMk id="32" creationId="{C9DBBEA1-757B-42CF-A992-31CDB1513D0B}"/>
          </ac:picMkLst>
        </pc:picChg>
        <pc:picChg chg="add mod">
          <ac:chgData name="소 민환" userId="367441008b9a3a76" providerId="LiveId" clId="{6C13CF46-86F2-4509-A0CD-1F7D4A032CA2}" dt="2020-11-01T08:43:49.199" v="16788" actId="1076"/>
          <ac:picMkLst>
            <pc:docMk/>
            <pc:sldMk cId="2675119859" sldId="409"/>
            <ac:picMk id="34" creationId="{78D1BCD0-23E6-4265-8B01-AF70B73ECBBC}"/>
          </ac:picMkLst>
        </pc:picChg>
        <pc:cxnChg chg="del">
          <ac:chgData name="소 민환" userId="367441008b9a3a76" providerId="LiveId" clId="{6C13CF46-86F2-4509-A0CD-1F7D4A032CA2}" dt="2020-11-01T08:39:46.454" v="16711" actId="478"/>
          <ac:cxnSpMkLst>
            <pc:docMk/>
            <pc:sldMk cId="2675119859" sldId="409"/>
            <ac:cxnSpMk id="22" creationId="{F200EDBA-BEEF-4E4E-8A4B-3998274A1686}"/>
          </ac:cxnSpMkLst>
        </pc:cxnChg>
        <pc:cxnChg chg="mod">
          <ac:chgData name="소 민환" userId="367441008b9a3a76" providerId="LiveId" clId="{6C13CF46-86F2-4509-A0CD-1F7D4A032CA2}" dt="2020-11-01T08:43:06.273" v="16771" actId="1076"/>
          <ac:cxnSpMkLst>
            <pc:docMk/>
            <pc:sldMk cId="2675119859" sldId="409"/>
            <ac:cxnSpMk id="25" creationId="{0CF20AE4-72E0-4FE5-8D9A-981BE401E5B9}"/>
          </ac:cxnSpMkLst>
        </pc:cxnChg>
        <pc:cxnChg chg="mod">
          <ac:chgData name="소 민환" userId="367441008b9a3a76" providerId="LiveId" clId="{6C13CF46-86F2-4509-A0CD-1F7D4A032CA2}" dt="2020-11-01T08:43:09.446" v="16772" actId="1076"/>
          <ac:cxnSpMkLst>
            <pc:docMk/>
            <pc:sldMk cId="2675119859" sldId="409"/>
            <ac:cxnSpMk id="26" creationId="{5BC5A2F1-2E43-4CB5-B267-792D2AFF3D7A}"/>
          </ac:cxnSpMkLst>
        </pc:cxnChg>
        <pc:cxnChg chg="del">
          <ac:chgData name="소 민환" userId="367441008b9a3a76" providerId="LiveId" clId="{6C13CF46-86F2-4509-A0CD-1F7D4A032CA2}" dt="2020-11-01T08:39:38.560" v="16707" actId="478"/>
          <ac:cxnSpMkLst>
            <pc:docMk/>
            <pc:sldMk cId="2675119859" sldId="409"/>
            <ac:cxnSpMk id="33" creationId="{73A3A751-3BE0-4687-A59D-345F98DBA7E4}"/>
          </ac:cxnSpMkLst>
        </pc:cxnChg>
        <pc:cxnChg chg="del">
          <ac:chgData name="소 민환" userId="367441008b9a3a76" providerId="LiveId" clId="{6C13CF46-86F2-4509-A0CD-1F7D4A032CA2}" dt="2020-11-01T08:39:37.915" v="16706" actId="478"/>
          <ac:cxnSpMkLst>
            <pc:docMk/>
            <pc:sldMk cId="2675119859" sldId="409"/>
            <ac:cxnSpMk id="37" creationId="{10F3E8D3-8E81-41A5-BC03-916CEA98A84F}"/>
          </ac:cxnSpMkLst>
        </pc:cxnChg>
        <pc:cxnChg chg="del">
          <ac:chgData name="소 민환" userId="367441008b9a3a76" providerId="LiveId" clId="{6C13CF46-86F2-4509-A0CD-1F7D4A032CA2}" dt="2020-11-01T08:39:31.693" v="16703" actId="478"/>
          <ac:cxnSpMkLst>
            <pc:docMk/>
            <pc:sldMk cId="2675119859" sldId="409"/>
            <ac:cxnSpMk id="38" creationId="{7431A861-368C-468C-8672-D3D7AEBEDB65}"/>
          </ac:cxnSpMkLst>
        </pc:cxnChg>
        <pc:cxnChg chg="del">
          <ac:chgData name="소 민환" userId="367441008b9a3a76" providerId="LiveId" clId="{6C13CF46-86F2-4509-A0CD-1F7D4A032CA2}" dt="2020-11-01T08:39:39.884" v="16708" actId="478"/>
          <ac:cxnSpMkLst>
            <pc:docMk/>
            <pc:sldMk cId="2675119859" sldId="409"/>
            <ac:cxnSpMk id="39" creationId="{8FAEA8E7-5250-4CD7-8BE9-C36D12E319F5}"/>
          </ac:cxnSpMkLst>
        </pc:cxnChg>
        <pc:cxnChg chg="del">
          <ac:chgData name="소 민환" userId="367441008b9a3a76" providerId="LiveId" clId="{6C13CF46-86F2-4509-A0CD-1F7D4A032CA2}" dt="2020-11-01T08:39:34.961" v="16704" actId="478"/>
          <ac:cxnSpMkLst>
            <pc:docMk/>
            <pc:sldMk cId="2675119859" sldId="409"/>
            <ac:cxnSpMk id="41" creationId="{945A03E9-7E99-48FB-82F4-BCF3FECAD479}"/>
          </ac:cxnSpMkLst>
        </pc:cxnChg>
        <pc:cxnChg chg="del">
          <ac:chgData name="소 민환" userId="367441008b9a3a76" providerId="LiveId" clId="{6C13CF46-86F2-4509-A0CD-1F7D4A032CA2}" dt="2020-11-01T08:39:42.995" v="16710" actId="478"/>
          <ac:cxnSpMkLst>
            <pc:docMk/>
            <pc:sldMk cId="2675119859" sldId="409"/>
            <ac:cxnSpMk id="42" creationId="{F4DD314B-A4C0-4071-84BF-B188C2EF7944}"/>
          </ac:cxnSpMkLst>
        </pc:cxnChg>
        <pc:cxnChg chg="del">
          <ac:chgData name="소 민환" userId="367441008b9a3a76" providerId="LiveId" clId="{6C13CF46-86F2-4509-A0CD-1F7D4A032CA2}" dt="2020-11-01T08:39:36.303" v="16705" actId="478"/>
          <ac:cxnSpMkLst>
            <pc:docMk/>
            <pc:sldMk cId="2675119859" sldId="409"/>
            <ac:cxnSpMk id="43" creationId="{134B4BC1-F389-45AA-8934-0078F512BA1B}"/>
          </ac:cxnSpMkLst>
        </pc:cxnChg>
        <pc:cxnChg chg="del">
          <ac:chgData name="소 민환" userId="367441008b9a3a76" providerId="LiveId" clId="{6C13CF46-86F2-4509-A0CD-1F7D4A032CA2}" dt="2020-11-01T08:39:41.453" v="16709" actId="478"/>
          <ac:cxnSpMkLst>
            <pc:docMk/>
            <pc:sldMk cId="2675119859" sldId="409"/>
            <ac:cxnSpMk id="44" creationId="{A5434B53-664E-4E76-8C78-D74F3A6B7EA1}"/>
          </ac:cxnSpMkLst>
        </pc:cxnChg>
        <pc:cxnChg chg="add mod">
          <ac:chgData name="소 민환" userId="367441008b9a3a76" providerId="LiveId" clId="{6C13CF46-86F2-4509-A0CD-1F7D4A032CA2}" dt="2020-11-01T08:43:14.932" v="16776" actId="1076"/>
          <ac:cxnSpMkLst>
            <pc:docMk/>
            <pc:sldMk cId="2675119859" sldId="409"/>
            <ac:cxnSpMk id="53" creationId="{D19A0005-F4C3-45A1-8808-9D6493E66701}"/>
          </ac:cxnSpMkLst>
        </pc:cxnChg>
        <pc:cxnChg chg="add mod">
          <ac:chgData name="소 민환" userId="367441008b9a3a76" providerId="LiveId" clId="{6C13CF46-86F2-4509-A0CD-1F7D4A032CA2}" dt="2020-11-01T08:43:20.559" v="16778" actId="1076"/>
          <ac:cxnSpMkLst>
            <pc:docMk/>
            <pc:sldMk cId="2675119859" sldId="409"/>
            <ac:cxnSpMk id="54" creationId="{3F01023F-A56E-479C-B1E9-5CFDA7C2D03F}"/>
          </ac:cxnSpMkLst>
        </pc:cxnChg>
      </pc:sldChg>
      <pc:sldChg chg="addSp delSp modSp add mod">
        <pc:chgData name="소 민환" userId="367441008b9a3a76" providerId="LiveId" clId="{6C13CF46-86F2-4509-A0CD-1F7D4A032CA2}" dt="2020-11-02T01:30:04.121" v="26560" actId="22"/>
        <pc:sldMkLst>
          <pc:docMk/>
          <pc:sldMk cId="490021168" sldId="410"/>
        </pc:sldMkLst>
        <pc:spChg chg="mod">
          <ac:chgData name="소 민환" userId="367441008b9a3a76" providerId="LiveId" clId="{6C13CF46-86F2-4509-A0CD-1F7D4A032CA2}" dt="2020-11-01T08:51:31.174" v="17060" actId="14100"/>
          <ac:spMkLst>
            <pc:docMk/>
            <pc:sldMk cId="490021168" sldId="410"/>
            <ac:spMk id="4" creationId="{39B7E542-98D4-4A4E-AF47-0257E3259AD1}"/>
          </ac:spMkLst>
        </pc:spChg>
        <pc:spChg chg="del">
          <ac:chgData name="소 민환" userId="367441008b9a3a76" providerId="LiveId" clId="{6C13CF46-86F2-4509-A0CD-1F7D4A032CA2}" dt="2020-11-01T08:49:11.543" v="16957" actId="478"/>
          <ac:spMkLst>
            <pc:docMk/>
            <pc:sldMk cId="490021168" sldId="410"/>
            <ac:spMk id="6" creationId="{9A51AE99-D647-4CAE-961A-1108A8DC65E4}"/>
          </ac:spMkLst>
        </pc:spChg>
        <pc:spChg chg="add">
          <ac:chgData name="소 민환" userId="367441008b9a3a76" providerId="LiveId" clId="{6C13CF46-86F2-4509-A0CD-1F7D4A032CA2}" dt="2020-11-02T01:30:04.121" v="26560" actId="22"/>
          <ac:spMkLst>
            <pc:docMk/>
            <pc:sldMk cId="490021168" sldId="410"/>
            <ac:spMk id="6" creationId="{9BC71DC6-A544-42F6-975E-B5DC2F75197C}"/>
          </ac:spMkLst>
        </pc:spChg>
        <pc:spChg chg="del">
          <ac:chgData name="소 민환" userId="367441008b9a3a76" providerId="LiveId" clId="{6C13CF46-86F2-4509-A0CD-1F7D4A032CA2}" dt="2020-11-01T08:51:19.210" v="17054" actId="478"/>
          <ac:spMkLst>
            <pc:docMk/>
            <pc:sldMk cId="490021168" sldId="410"/>
            <ac:spMk id="10" creationId="{150CB5D7-EC61-4987-BB62-873BCC2FD081}"/>
          </ac:spMkLst>
        </pc:spChg>
        <pc:spChg chg="mod">
          <ac:chgData name="소 민환" userId="367441008b9a3a76" providerId="LiveId" clId="{6C13CF46-86F2-4509-A0CD-1F7D4A032CA2}" dt="2020-11-01T08:47:58.112" v="16948" actId="1038"/>
          <ac:spMkLst>
            <pc:docMk/>
            <pc:sldMk cId="490021168" sldId="410"/>
            <ac:spMk id="13" creationId="{06A358BA-C048-4872-9EF2-7E7CFA4AE967}"/>
          </ac:spMkLst>
        </pc:spChg>
        <pc:spChg chg="add mod">
          <ac:chgData name="소 민환" userId="367441008b9a3a76" providerId="LiveId" clId="{6C13CF46-86F2-4509-A0CD-1F7D4A032CA2}" dt="2020-11-01T08:52:35.963" v="17075" actId="1076"/>
          <ac:spMkLst>
            <pc:docMk/>
            <pc:sldMk cId="490021168" sldId="410"/>
            <ac:spMk id="17" creationId="{49BCC137-AE71-4320-832C-DE0B5519DC99}"/>
          </ac:spMkLst>
        </pc:spChg>
        <pc:spChg chg="del">
          <ac:chgData name="소 민환" userId="367441008b9a3a76" providerId="LiveId" clId="{6C13CF46-86F2-4509-A0CD-1F7D4A032CA2}" dt="2020-11-01T08:49:06.917" v="16954" actId="478"/>
          <ac:spMkLst>
            <pc:docMk/>
            <pc:sldMk cId="490021168" sldId="410"/>
            <ac:spMk id="20" creationId="{0FFCB34E-A63F-4335-802A-CBC0A5AB75D9}"/>
          </ac:spMkLst>
        </pc:spChg>
        <pc:spChg chg="del">
          <ac:chgData name="소 민환" userId="367441008b9a3a76" providerId="LiveId" clId="{6C13CF46-86F2-4509-A0CD-1F7D4A032CA2}" dt="2020-11-01T08:49:12.362" v="16958" actId="478"/>
          <ac:spMkLst>
            <pc:docMk/>
            <pc:sldMk cId="490021168" sldId="410"/>
            <ac:spMk id="30" creationId="{39CE3B2B-27B3-4739-ABE7-FDDA0EA78FCD}"/>
          </ac:spMkLst>
        </pc:spChg>
        <pc:spChg chg="del">
          <ac:chgData name="소 민환" userId="367441008b9a3a76" providerId="LiveId" clId="{6C13CF46-86F2-4509-A0CD-1F7D4A032CA2}" dt="2020-11-01T08:49:25.669" v="16965" actId="478"/>
          <ac:spMkLst>
            <pc:docMk/>
            <pc:sldMk cId="490021168" sldId="410"/>
            <ac:spMk id="31" creationId="{390428E4-4B31-45F4-AEEC-51A971118C53}"/>
          </ac:spMkLst>
        </pc:spChg>
        <pc:spChg chg="del">
          <ac:chgData name="소 민환" userId="367441008b9a3a76" providerId="LiveId" clId="{6C13CF46-86F2-4509-A0CD-1F7D4A032CA2}" dt="2020-11-01T08:49:16.158" v="16959" actId="478"/>
          <ac:spMkLst>
            <pc:docMk/>
            <pc:sldMk cId="490021168" sldId="410"/>
            <ac:spMk id="46" creationId="{AA99BCB5-971C-4216-8BE4-93BC78441B16}"/>
          </ac:spMkLst>
        </pc:spChg>
        <pc:spChg chg="del">
          <ac:chgData name="소 민환" userId="367441008b9a3a76" providerId="LiveId" clId="{6C13CF46-86F2-4509-A0CD-1F7D4A032CA2}" dt="2020-11-01T08:49:35.268" v="16972" actId="478"/>
          <ac:spMkLst>
            <pc:docMk/>
            <pc:sldMk cId="490021168" sldId="410"/>
            <ac:spMk id="51" creationId="{F4B83051-34EE-40DA-9658-788A6DEE2CFF}"/>
          </ac:spMkLst>
        </pc:spChg>
        <pc:spChg chg="del">
          <ac:chgData name="소 민환" userId="367441008b9a3a76" providerId="LiveId" clId="{6C13CF46-86F2-4509-A0CD-1F7D4A032CA2}" dt="2020-11-01T08:51:24.901" v="17057" actId="478"/>
          <ac:spMkLst>
            <pc:docMk/>
            <pc:sldMk cId="490021168" sldId="410"/>
            <ac:spMk id="52" creationId="{FAF5CD07-76DF-42CE-B257-4B9F4AB74A06}"/>
          </ac:spMkLst>
        </pc:spChg>
        <pc:spChg chg="del">
          <ac:chgData name="소 민환" userId="367441008b9a3a76" providerId="LiveId" clId="{6C13CF46-86F2-4509-A0CD-1F7D4A032CA2}" dt="2020-11-01T08:51:23.564" v="17056" actId="478"/>
          <ac:spMkLst>
            <pc:docMk/>
            <pc:sldMk cId="490021168" sldId="410"/>
            <ac:spMk id="57" creationId="{FB0567CD-A346-4BE2-A11D-51CE5E6664A7}"/>
          </ac:spMkLst>
        </pc:spChg>
        <pc:spChg chg="del">
          <ac:chgData name="소 민환" userId="367441008b9a3a76" providerId="LiveId" clId="{6C13CF46-86F2-4509-A0CD-1F7D4A032CA2}" dt="2020-11-01T08:49:36.847" v="16973" actId="478"/>
          <ac:spMkLst>
            <pc:docMk/>
            <pc:sldMk cId="490021168" sldId="410"/>
            <ac:spMk id="58" creationId="{DD646DF8-EA19-43A3-AD10-D242DE5CAFB7}"/>
          </ac:spMkLst>
        </pc:spChg>
        <pc:spChg chg="del">
          <ac:chgData name="소 민환" userId="367441008b9a3a76" providerId="LiveId" clId="{6C13CF46-86F2-4509-A0CD-1F7D4A032CA2}" dt="2020-11-01T08:49:32.663" v="16970" actId="478"/>
          <ac:spMkLst>
            <pc:docMk/>
            <pc:sldMk cId="490021168" sldId="410"/>
            <ac:spMk id="60" creationId="{73E74F1E-85D0-477E-B617-2AA8841F1642}"/>
          </ac:spMkLst>
        </pc:spChg>
        <pc:spChg chg="del">
          <ac:chgData name="소 민환" userId="367441008b9a3a76" providerId="LiveId" clId="{6C13CF46-86F2-4509-A0CD-1F7D4A032CA2}" dt="2020-11-01T08:49:38.517" v="16974" actId="478"/>
          <ac:spMkLst>
            <pc:docMk/>
            <pc:sldMk cId="490021168" sldId="410"/>
            <ac:spMk id="64" creationId="{F4232B23-42D0-468E-9104-BCF53C6EB6C7}"/>
          </ac:spMkLst>
        </pc:spChg>
        <pc:spChg chg="del">
          <ac:chgData name="소 민환" userId="367441008b9a3a76" providerId="LiveId" clId="{6C13CF46-86F2-4509-A0CD-1F7D4A032CA2}" dt="2020-11-01T08:49:40.067" v="16975" actId="478"/>
          <ac:spMkLst>
            <pc:docMk/>
            <pc:sldMk cId="490021168" sldId="410"/>
            <ac:spMk id="66" creationId="{0680455A-5746-466D-9F35-1FBE06CFE955}"/>
          </ac:spMkLst>
        </pc:spChg>
        <pc:grpChg chg="del">
          <ac:chgData name="소 민환" userId="367441008b9a3a76" providerId="LiveId" clId="{6C13CF46-86F2-4509-A0CD-1F7D4A032CA2}" dt="2020-11-01T08:49:34.205" v="16971" actId="478"/>
          <ac:grpSpMkLst>
            <pc:docMk/>
            <pc:sldMk cId="490021168" sldId="410"/>
            <ac:grpSpMk id="50" creationId="{F6F0324C-7863-40E4-B4B0-85333AD9E173}"/>
          </ac:grpSpMkLst>
        </pc:grpChg>
        <pc:picChg chg="ord">
          <ac:chgData name="소 민환" userId="367441008b9a3a76" providerId="LiveId" clId="{6C13CF46-86F2-4509-A0CD-1F7D4A032CA2}" dt="2020-11-01T08:47:41.478" v="16921" actId="167"/>
          <ac:picMkLst>
            <pc:docMk/>
            <pc:sldMk cId="490021168" sldId="410"/>
            <ac:picMk id="3" creationId="{BEBE3042-4D0C-4D5F-A358-4C6ACB3689C9}"/>
          </ac:picMkLst>
        </pc:picChg>
        <pc:picChg chg="ord">
          <ac:chgData name="소 민환" userId="367441008b9a3a76" providerId="LiveId" clId="{6C13CF46-86F2-4509-A0CD-1F7D4A032CA2}" dt="2020-11-01T08:52:38.047" v="17076" actId="166"/>
          <ac:picMkLst>
            <pc:docMk/>
            <pc:sldMk cId="490021168" sldId="410"/>
            <ac:picMk id="7" creationId="{3612C800-35EF-4ADD-A7AA-D2A1D55E9873}"/>
          </ac:picMkLst>
        </pc:picChg>
        <pc:picChg chg="add mod">
          <ac:chgData name="소 민환" userId="367441008b9a3a76" providerId="LiveId" clId="{6C13CF46-86F2-4509-A0CD-1F7D4A032CA2}" dt="2020-11-01T08:52:27.997" v="17074" actId="1076"/>
          <ac:picMkLst>
            <pc:docMk/>
            <pc:sldMk cId="490021168" sldId="410"/>
            <ac:picMk id="15" creationId="{8FE66306-A954-4AF9-8083-C55AA4CEDB19}"/>
          </ac:picMkLst>
        </pc:picChg>
        <pc:picChg chg="del">
          <ac:chgData name="소 민환" userId="367441008b9a3a76" providerId="LiveId" clId="{6C13CF46-86F2-4509-A0CD-1F7D4A032CA2}" dt="2020-11-01T08:49:08.338" v="16955" actId="478"/>
          <ac:picMkLst>
            <pc:docMk/>
            <pc:sldMk cId="490021168" sldId="410"/>
            <ac:picMk id="18" creationId="{8331035E-0334-49EF-8B86-A5EBB270128A}"/>
          </ac:picMkLst>
        </pc:picChg>
        <pc:picChg chg="del">
          <ac:chgData name="소 민환" userId="367441008b9a3a76" providerId="LiveId" clId="{6C13CF46-86F2-4509-A0CD-1F7D4A032CA2}" dt="2020-11-01T08:49:09.906" v="16956" actId="478"/>
          <ac:picMkLst>
            <pc:docMk/>
            <pc:sldMk cId="490021168" sldId="410"/>
            <ac:picMk id="27" creationId="{15E11067-FB34-4851-A38E-1B1859ED5D95}"/>
          </ac:picMkLst>
        </pc:picChg>
        <pc:cxnChg chg="del">
          <ac:chgData name="소 민환" userId="367441008b9a3a76" providerId="LiveId" clId="{6C13CF46-86F2-4509-A0CD-1F7D4A032CA2}" dt="2020-11-01T08:49:31.667" v="16969" actId="478"/>
          <ac:cxnSpMkLst>
            <pc:docMk/>
            <pc:sldMk cId="490021168" sldId="410"/>
            <ac:cxnSpMk id="22" creationId="{F200EDBA-BEEF-4E4E-8A4B-3998274A1686}"/>
          </ac:cxnSpMkLst>
        </pc:cxnChg>
        <pc:cxnChg chg="del">
          <ac:chgData name="소 민환" userId="367441008b9a3a76" providerId="LiveId" clId="{6C13CF46-86F2-4509-A0CD-1F7D4A032CA2}" dt="2020-11-01T08:51:20.742" v="17055" actId="478"/>
          <ac:cxnSpMkLst>
            <pc:docMk/>
            <pc:sldMk cId="490021168" sldId="410"/>
            <ac:cxnSpMk id="25" creationId="{0CF20AE4-72E0-4FE5-8D9A-981BE401E5B9}"/>
          </ac:cxnSpMkLst>
        </pc:cxnChg>
        <pc:cxnChg chg="del">
          <ac:chgData name="소 민환" userId="367441008b9a3a76" providerId="LiveId" clId="{6C13CF46-86F2-4509-A0CD-1F7D4A032CA2}" dt="2020-11-01T08:51:26.471" v="17058" actId="478"/>
          <ac:cxnSpMkLst>
            <pc:docMk/>
            <pc:sldMk cId="490021168" sldId="410"/>
            <ac:cxnSpMk id="26" creationId="{5BC5A2F1-2E43-4CB5-B267-792D2AFF3D7A}"/>
          </ac:cxnSpMkLst>
        </pc:cxnChg>
        <pc:cxnChg chg="del">
          <ac:chgData name="소 민환" userId="367441008b9a3a76" providerId="LiveId" clId="{6C13CF46-86F2-4509-A0CD-1F7D4A032CA2}" dt="2020-11-01T08:49:30.103" v="16968" actId="478"/>
          <ac:cxnSpMkLst>
            <pc:docMk/>
            <pc:sldMk cId="490021168" sldId="410"/>
            <ac:cxnSpMk id="33" creationId="{73A3A751-3BE0-4687-A59D-345F98DBA7E4}"/>
          </ac:cxnSpMkLst>
        </pc:cxnChg>
        <pc:cxnChg chg="del">
          <ac:chgData name="소 민환" userId="367441008b9a3a76" providerId="LiveId" clId="{6C13CF46-86F2-4509-A0CD-1F7D4A032CA2}" dt="2020-11-01T08:49:21.523" v="16962" actId="478"/>
          <ac:cxnSpMkLst>
            <pc:docMk/>
            <pc:sldMk cId="490021168" sldId="410"/>
            <ac:cxnSpMk id="37" creationId="{10F3E8D3-8E81-41A5-BC03-916CEA98A84F}"/>
          </ac:cxnSpMkLst>
        </pc:cxnChg>
        <pc:cxnChg chg="del">
          <ac:chgData name="소 민환" userId="367441008b9a3a76" providerId="LiveId" clId="{6C13CF46-86F2-4509-A0CD-1F7D4A032CA2}" dt="2020-11-01T08:49:19.671" v="16961" actId="478"/>
          <ac:cxnSpMkLst>
            <pc:docMk/>
            <pc:sldMk cId="490021168" sldId="410"/>
            <ac:cxnSpMk id="38" creationId="{7431A861-368C-468C-8672-D3D7AEBEDB65}"/>
          </ac:cxnSpMkLst>
        </pc:cxnChg>
        <pc:cxnChg chg="del">
          <ac:chgData name="소 민환" userId="367441008b9a3a76" providerId="LiveId" clId="{6C13CF46-86F2-4509-A0CD-1F7D4A032CA2}" dt="2020-11-01T08:49:27.398" v="16966" actId="478"/>
          <ac:cxnSpMkLst>
            <pc:docMk/>
            <pc:sldMk cId="490021168" sldId="410"/>
            <ac:cxnSpMk id="39" creationId="{8FAEA8E7-5250-4CD7-8BE9-C36D12E319F5}"/>
          </ac:cxnSpMkLst>
        </pc:cxnChg>
        <pc:cxnChg chg="del">
          <ac:chgData name="소 민환" userId="367441008b9a3a76" providerId="LiveId" clId="{6C13CF46-86F2-4509-A0CD-1F7D4A032CA2}" dt="2020-11-01T08:49:17.864" v="16960" actId="478"/>
          <ac:cxnSpMkLst>
            <pc:docMk/>
            <pc:sldMk cId="490021168" sldId="410"/>
            <ac:cxnSpMk id="41" creationId="{945A03E9-7E99-48FB-82F4-BCF3FECAD479}"/>
          </ac:cxnSpMkLst>
        </pc:cxnChg>
        <pc:cxnChg chg="del">
          <ac:chgData name="소 민환" userId="367441008b9a3a76" providerId="LiveId" clId="{6C13CF46-86F2-4509-A0CD-1F7D4A032CA2}" dt="2020-11-01T08:49:25.193" v="16964" actId="478"/>
          <ac:cxnSpMkLst>
            <pc:docMk/>
            <pc:sldMk cId="490021168" sldId="410"/>
            <ac:cxnSpMk id="42" creationId="{F4DD314B-A4C0-4071-84BF-B188C2EF7944}"/>
          </ac:cxnSpMkLst>
        </pc:cxnChg>
        <pc:cxnChg chg="del">
          <ac:chgData name="소 민환" userId="367441008b9a3a76" providerId="LiveId" clId="{6C13CF46-86F2-4509-A0CD-1F7D4A032CA2}" dt="2020-11-01T08:49:23.470" v="16963" actId="478"/>
          <ac:cxnSpMkLst>
            <pc:docMk/>
            <pc:sldMk cId="490021168" sldId="410"/>
            <ac:cxnSpMk id="43" creationId="{134B4BC1-F389-45AA-8934-0078F512BA1B}"/>
          </ac:cxnSpMkLst>
        </pc:cxnChg>
        <pc:cxnChg chg="del">
          <ac:chgData name="소 민환" userId="367441008b9a3a76" providerId="LiveId" clId="{6C13CF46-86F2-4509-A0CD-1F7D4A032CA2}" dt="2020-11-01T08:49:28.320" v="16967" actId="478"/>
          <ac:cxnSpMkLst>
            <pc:docMk/>
            <pc:sldMk cId="490021168" sldId="410"/>
            <ac:cxnSpMk id="44" creationId="{A5434B53-664E-4E76-8C78-D74F3A6B7EA1}"/>
          </ac:cxnSpMkLst>
        </pc:cxnChg>
      </pc:sldChg>
      <pc:sldChg chg="addSp delSp modSp add mod">
        <pc:chgData name="소 민환" userId="367441008b9a3a76" providerId="LiveId" clId="{6C13CF46-86F2-4509-A0CD-1F7D4A032CA2}" dt="2020-11-02T01:30:06.606" v="26561" actId="22"/>
        <pc:sldMkLst>
          <pc:docMk/>
          <pc:sldMk cId="3749186242" sldId="411"/>
        </pc:sldMkLst>
        <pc:spChg chg="mod">
          <ac:chgData name="소 민환" userId="367441008b9a3a76" providerId="LiveId" clId="{6C13CF46-86F2-4509-A0CD-1F7D4A032CA2}" dt="2020-11-01T08:53:56.650" v="17104" actId="1076"/>
          <ac:spMkLst>
            <pc:docMk/>
            <pc:sldMk cId="3749186242" sldId="411"/>
            <ac:spMk id="4" creationId="{39B7E542-98D4-4A4E-AF47-0257E3259AD1}"/>
          </ac:spMkLst>
        </pc:spChg>
        <pc:spChg chg="add">
          <ac:chgData name="소 민환" userId="367441008b9a3a76" providerId="LiveId" clId="{6C13CF46-86F2-4509-A0CD-1F7D4A032CA2}" dt="2020-11-02T01:30:06.606" v="26561" actId="22"/>
          <ac:spMkLst>
            <pc:docMk/>
            <pc:sldMk cId="3749186242" sldId="411"/>
            <ac:spMk id="6" creationId="{00246714-403E-4FE2-A2B0-787A3481F30E}"/>
          </ac:spMkLst>
        </pc:spChg>
        <pc:spChg chg="del">
          <ac:chgData name="소 민환" userId="367441008b9a3a76" providerId="LiveId" clId="{6C13CF46-86F2-4509-A0CD-1F7D4A032CA2}" dt="2020-11-01T08:55:28.978" v="17117" actId="478"/>
          <ac:spMkLst>
            <pc:docMk/>
            <pc:sldMk cId="3749186242" sldId="411"/>
            <ac:spMk id="6" creationId="{9A51AE99-D647-4CAE-961A-1108A8DC65E4}"/>
          </ac:spMkLst>
        </pc:spChg>
        <pc:spChg chg="mod">
          <ac:chgData name="소 민환" userId="367441008b9a3a76" providerId="LiveId" clId="{6C13CF46-86F2-4509-A0CD-1F7D4A032CA2}" dt="2020-11-01T09:00:21.668" v="17348" actId="14100"/>
          <ac:spMkLst>
            <pc:docMk/>
            <pc:sldMk cId="3749186242" sldId="411"/>
            <ac:spMk id="10" creationId="{150CB5D7-EC61-4987-BB62-873BCC2FD081}"/>
          </ac:spMkLst>
        </pc:spChg>
        <pc:spChg chg="mod">
          <ac:chgData name="소 민환" userId="367441008b9a3a76" providerId="LiveId" clId="{6C13CF46-86F2-4509-A0CD-1F7D4A032CA2}" dt="2020-11-01T08:53:16.141" v="17097" actId="1076"/>
          <ac:spMkLst>
            <pc:docMk/>
            <pc:sldMk cId="3749186242" sldId="411"/>
            <ac:spMk id="13" creationId="{06A358BA-C048-4872-9EF2-7E7CFA4AE967}"/>
          </ac:spMkLst>
        </pc:spChg>
        <pc:spChg chg="del">
          <ac:chgData name="소 민환" userId="367441008b9a3a76" providerId="LiveId" clId="{6C13CF46-86F2-4509-A0CD-1F7D4A032CA2}" dt="2020-11-01T08:54:07.646" v="17106" actId="478"/>
          <ac:spMkLst>
            <pc:docMk/>
            <pc:sldMk cId="3749186242" sldId="411"/>
            <ac:spMk id="20" creationId="{0FFCB34E-A63F-4335-802A-CBC0A5AB75D9}"/>
          </ac:spMkLst>
        </pc:spChg>
        <pc:spChg chg="add mod">
          <ac:chgData name="소 민환" userId="367441008b9a3a76" providerId="LiveId" clId="{6C13CF46-86F2-4509-A0CD-1F7D4A032CA2}" dt="2020-11-01T08:55:07.588" v="17116" actId="1076"/>
          <ac:spMkLst>
            <pc:docMk/>
            <pc:sldMk cId="3749186242" sldId="411"/>
            <ac:spMk id="21" creationId="{7734D5EB-BFB0-4505-961B-29E6D29D0755}"/>
          </ac:spMkLst>
        </pc:spChg>
        <pc:spChg chg="del">
          <ac:chgData name="소 민환" userId="367441008b9a3a76" providerId="LiveId" clId="{6C13CF46-86F2-4509-A0CD-1F7D4A032CA2}" dt="2020-11-01T08:55:30.973" v="17118" actId="478"/>
          <ac:spMkLst>
            <pc:docMk/>
            <pc:sldMk cId="3749186242" sldId="411"/>
            <ac:spMk id="30" creationId="{39CE3B2B-27B3-4739-ABE7-FDDA0EA78FCD}"/>
          </ac:spMkLst>
        </pc:spChg>
        <pc:spChg chg="mod">
          <ac:chgData name="소 민환" userId="367441008b9a3a76" providerId="LiveId" clId="{6C13CF46-86F2-4509-A0CD-1F7D4A032CA2}" dt="2020-11-01T08:53:39.068" v="17100" actId="164"/>
          <ac:spMkLst>
            <pc:docMk/>
            <pc:sldMk cId="3749186242" sldId="411"/>
            <ac:spMk id="31" creationId="{390428E4-4B31-45F4-AEEC-51A971118C53}"/>
          </ac:spMkLst>
        </pc:spChg>
        <pc:spChg chg="del">
          <ac:chgData name="소 민환" userId="367441008b9a3a76" providerId="LiveId" clId="{6C13CF46-86F2-4509-A0CD-1F7D4A032CA2}" dt="2020-11-01T08:55:37.498" v="17120" actId="478"/>
          <ac:spMkLst>
            <pc:docMk/>
            <pc:sldMk cId="3749186242" sldId="411"/>
            <ac:spMk id="46" creationId="{AA99BCB5-971C-4216-8BE4-93BC78441B16}"/>
          </ac:spMkLst>
        </pc:spChg>
        <pc:spChg chg="del">
          <ac:chgData name="소 민환" userId="367441008b9a3a76" providerId="LiveId" clId="{6C13CF46-86F2-4509-A0CD-1F7D4A032CA2}" dt="2020-11-01T09:00:10.455" v="17342" actId="478"/>
          <ac:spMkLst>
            <pc:docMk/>
            <pc:sldMk cId="3749186242" sldId="411"/>
            <ac:spMk id="51" creationId="{F4B83051-34EE-40DA-9658-788A6DEE2CFF}"/>
          </ac:spMkLst>
        </pc:spChg>
        <pc:spChg chg="del">
          <ac:chgData name="소 민환" userId="367441008b9a3a76" providerId="LiveId" clId="{6C13CF46-86F2-4509-A0CD-1F7D4A032CA2}" dt="2020-11-01T09:00:12.020" v="17343" actId="478"/>
          <ac:spMkLst>
            <pc:docMk/>
            <pc:sldMk cId="3749186242" sldId="411"/>
            <ac:spMk id="52" creationId="{FAF5CD07-76DF-42CE-B257-4B9F4AB74A06}"/>
          </ac:spMkLst>
        </pc:spChg>
        <pc:spChg chg="del">
          <ac:chgData name="소 민환" userId="367441008b9a3a76" providerId="LiveId" clId="{6C13CF46-86F2-4509-A0CD-1F7D4A032CA2}" dt="2020-11-01T09:00:13.660" v="17344" actId="478"/>
          <ac:spMkLst>
            <pc:docMk/>
            <pc:sldMk cId="3749186242" sldId="411"/>
            <ac:spMk id="57" creationId="{FB0567CD-A346-4BE2-A11D-51CE5E6664A7}"/>
          </ac:spMkLst>
        </pc:spChg>
        <pc:spChg chg="del">
          <ac:chgData name="소 민환" userId="367441008b9a3a76" providerId="LiveId" clId="{6C13CF46-86F2-4509-A0CD-1F7D4A032CA2}" dt="2020-11-01T09:00:16.080" v="17346" actId="478"/>
          <ac:spMkLst>
            <pc:docMk/>
            <pc:sldMk cId="3749186242" sldId="411"/>
            <ac:spMk id="58" creationId="{DD646DF8-EA19-43A3-AD10-D242DE5CAFB7}"/>
          </ac:spMkLst>
        </pc:spChg>
        <pc:spChg chg="mod">
          <ac:chgData name="소 민환" userId="367441008b9a3a76" providerId="LiveId" clId="{6C13CF46-86F2-4509-A0CD-1F7D4A032CA2}" dt="2020-11-01T08:57:04.862" v="17187" actId="20577"/>
          <ac:spMkLst>
            <pc:docMk/>
            <pc:sldMk cId="3749186242" sldId="411"/>
            <ac:spMk id="60" creationId="{73E74F1E-85D0-477E-B617-2AA8841F1642}"/>
          </ac:spMkLst>
        </pc:spChg>
        <pc:spChg chg="mod">
          <ac:chgData name="소 민환" userId="367441008b9a3a76" providerId="LiveId" clId="{6C13CF46-86F2-4509-A0CD-1F7D4A032CA2}" dt="2020-11-01T08:58:13.795" v="17292" actId="255"/>
          <ac:spMkLst>
            <pc:docMk/>
            <pc:sldMk cId="3749186242" sldId="411"/>
            <ac:spMk id="64" creationId="{F4232B23-42D0-468E-9104-BCF53C6EB6C7}"/>
          </ac:spMkLst>
        </pc:spChg>
        <pc:spChg chg="mod">
          <ac:chgData name="소 민환" userId="367441008b9a3a76" providerId="LiveId" clId="{6C13CF46-86F2-4509-A0CD-1F7D4A032CA2}" dt="2020-11-01T08:59:18.004" v="17323"/>
          <ac:spMkLst>
            <pc:docMk/>
            <pc:sldMk cId="3749186242" sldId="411"/>
            <ac:spMk id="66" creationId="{0680455A-5746-466D-9F35-1FBE06CFE955}"/>
          </ac:spMkLst>
        </pc:spChg>
        <pc:grpChg chg="add mod">
          <ac:chgData name="소 민환" userId="367441008b9a3a76" providerId="LiveId" clId="{6C13CF46-86F2-4509-A0CD-1F7D4A032CA2}" dt="2020-11-01T08:54:00.378" v="17105" actId="1076"/>
          <ac:grpSpMkLst>
            <pc:docMk/>
            <pc:sldMk cId="3749186242" sldId="411"/>
            <ac:grpSpMk id="11" creationId="{8D081588-73F3-478F-8662-8A7E5B0BB2A1}"/>
          </ac:grpSpMkLst>
        </pc:grpChg>
        <pc:grpChg chg="del">
          <ac:chgData name="소 민환" userId="367441008b9a3a76" providerId="LiveId" clId="{6C13CF46-86F2-4509-A0CD-1F7D4A032CA2}" dt="2020-11-01T09:00:14.637" v="17345" actId="478"/>
          <ac:grpSpMkLst>
            <pc:docMk/>
            <pc:sldMk cId="3749186242" sldId="411"/>
            <ac:grpSpMk id="50" creationId="{F6F0324C-7863-40E4-B4B0-85333AD9E173}"/>
          </ac:grpSpMkLst>
        </pc:grpChg>
        <pc:picChg chg="ord">
          <ac:chgData name="소 민환" userId="367441008b9a3a76" providerId="LiveId" clId="{6C13CF46-86F2-4509-A0CD-1F7D4A032CA2}" dt="2020-11-01T08:53:07.016" v="17078" actId="167"/>
          <ac:picMkLst>
            <pc:docMk/>
            <pc:sldMk cId="3749186242" sldId="411"/>
            <ac:picMk id="3" creationId="{BEBE3042-4D0C-4D5F-A358-4C6ACB3689C9}"/>
          </ac:picMkLst>
        </pc:picChg>
        <pc:picChg chg="ord">
          <ac:chgData name="소 민환" userId="367441008b9a3a76" providerId="LiveId" clId="{6C13CF46-86F2-4509-A0CD-1F7D4A032CA2}" dt="2020-11-01T09:00:28.911" v="17349" actId="166"/>
          <ac:picMkLst>
            <pc:docMk/>
            <pc:sldMk cId="3749186242" sldId="411"/>
            <ac:picMk id="7" creationId="{3612C800-35EF-4ADD-A7AA-D2A1D55E9873}"/>
          </ac:picMkLst>
        </pc:picChg>
        <pc:picChg chg="del">
          <ac:chgData name="소 민환" userId="367441008b9a3a76" providerId="LiveId" clId="{6C13CF46-86F2-4509-A0CD-1F7D4A032CA2}" dt="2020-11-01T08:53:26.734" v="17098" actId="478"/>
          <ac:picMkLst>
            <pc:docMk/>
            <pc:sldMk cId="3749186242" sldId="411"/>
            <ac:picMk id="18" creationId="{8331035E-0334-49EF-8B86-A5EBB270128A}"/>
          </ac:picMkLst>
        </pc:picChg>
        <pc:picChg chg="del">
          <ac:chgData name="소 민환" userId="367441008b9a3a76" providerId="LiveId" clId="{6C13CF46-86F2-4509-A0CD-1F7D4A032CA2}" dt="2020-11-01T08:53:28.295" v="17099" actId="478"/>
          <ac:picMkLst>
            <pc:docMk/>
            <pc:sldMk cId="3749186242" sldId="411"/>
            <ac:picMk id="27" creationId="{15E11067-FB34-4851-A38E-1B1859ED5D95}"/>
          </ac:picMkLst>
        </pc:picChg>
        <pc:cxnChg chg="add mod">
          <ac:chgData name="소 민환" userId="367441008b9a3a76" providerId="LiveId" clId="{6C13CF46-86F2-4509-A0CD-1F7D4A032CA2}" dt="2020-11-01T08:54:26.671" v="17108" actId="208"/>
          <ac:cxnSpMkLst>
            <pc:docMk/>
            <pc:sldMk cId="3749186242" sldId="411"/>
            <ac:cxnSpMk id="17" creationId="{9BDED7EA-E09A-46BD-B25C-5376BD2734EE}"/>
          </ac:cxnSpMkLst>
        </pc:cxnChg>
        <pc:cxnChg chg="del">
          <ac:chgData name="소 민환" userId="367441008b9a3a76" providerId="LiveId" clId="{6C13CF46-86F2-4509-A0CD-1F7D4A032CA2}" dt="2020-11-01T08:55:35.238" v="17119" actId="478"/>
          <ac:cxnSpMkLst>
            <pc:docMk/>
            <pc:sldMk cId="3749186242" sldId="411"/>
            <ac:cxnSpMk id="22" creationId="{F200EDBA-BEEF-4E4E-8A4B-3998274A1686}"/>
          </ac:cxnSpMkLst>
        </pc:cxnChg>
        <pc:cxnChg chg="mod">
          <ac:chgData name="소 민환" userId="367441008b9a3a76" providerId="LiveId" clId="{6C13CF46-86F2-4509-A0CD-1F7D4A032CA2}" dt="2020-11-01T08:57:14.923" v="17189" actId="14100"/>
          <ac:cxnSpMkLst>
            <pc:docMk/>
            <pc:sldMk cId="3749186242" sldId="411"/>
            <ac:cxnSpMk id="25" creationId="{0CF20AE4-72E0-4FE5-8D9A-981BE401E5B9}"/>
          </ac:cxnSpMkLst>
        </pc:cxnChg>
        <pc:cxnChg chg="del">
          <ac:chgData name="소 민환" userId="367441008b9a3a76" providerId="LiveId" clId="{6C13CF46-86F2-4509-A0CD-1F7D4A032CA2}" dt="2020-11-01T09:00:09.054" v="17341" actId="478"/>
          <ac:cxnSpMkLst>
            <pc:docMk/>
            <pc:sldMk cId="3749186242" sldId="411"/>
            <ac:cxnSpMk id="26" creationId="{5BC5A2F1-2E43-4CB5-B267-792D2AFF3D7A}"/>
          </ac:cxnSpMkLst>
        </pc:cxnChg>
        <pc:cxnChg chg="mod">
          <ac:chgData name="소 민환" userId="367441008b9a3a76" providerId="LiveId" clId="{6C13CF46-86F2-4509-A0CD-1F7D4A032CA2}" dt="2020-11-01T08:53:39.068" v="17100" actId="164"/>
          <ac:cxnSpMkLst>
            <pc:docMk/>
            <pc:sldMk cId="3749186242" sldId="411"/>
            <ac:cxnSpMk id="33" creationId="{73A3A751-3BE0-4687-A59D-345F98DBA7E4}"/>
          </ac:cxnSpMkLst>
        </pc:cxnChg>
        <pc:cxnChg chg="mod">
          <ac:chgData name="소 민환" userId="367441008b9a3a76" providerId="LiveId" clId="{6C13CF46-86F2-4509-A0CD-1F7D4A032CA2}" dt="2020-11-01T08:53:39.068" v="17100" actId="164"/>
          <ac:cxnSpMkLst>
            <pc:docMk/>
            <pc:sldMk cId="3749186242" sldId="411"/>
            <ac:cxnSpMk id="37" creationId="{10F3E8D3-8E81-41A5-BC03-916CEA98A84F}"/>
          </ac:cxnSpMkLst>
        </pc:cxnChg>
        <pc:cxnChg chg="mod">
          <ac:chgData name="소 민환" userId="367441008b9a3a76" providerId="LiveId" clId="{6C13CF46-86F2-4509-A0CD-1F7D4A032CA2}" dt="2020-11-01T08:53:39.068" v="17100" actId="164"/>
          <ac:cxnSpMkLst>
            <pc:docMk/>
            <pc:sldMk cId="3749186242" sldId="411"/>
            <ac:cxnSpMk id="38" creationId="{7431A861-368C-468C-8672-D3D7AEBEDB65}"/>
          </ac:cxnSpMkLst>
        </pc:cxnChg>
        <pc:cxnChg chg="mod">
          <ac:chgData name="소 민환" userId="367441008b9a3a76" providerId="LiveId" clId="{6C13CF46-86F2-4509-A0CD-1F7D4A032CA2}" dt="2020-11-01T08:53:39.068" v="17100" actId="164"/>
          <ac:cxnSpMkLst>
            <pc:docMk/>
            <pc:sldMk cId="3749186242" sldId="411"/>
            <ac:cxnSpMk id="39" creationId="{8FAEA8E7-5250-4CD7-8BE9-C36D12E319F5}"/>
          </ac:cxnSpMkLst>
        </pc:cxnChg>
        <pc:cxnChg chg="mod">
          <ac:chgData name="소 민환" userId="367441008b9a3a76" providerId="LiveId" clId="{6C13CF46-86F2-4509-A0CD-1F7D4A032CA2}" dt="2020-11-01T08:53:39.068" v="17100" actId="164"/>
          <ac:cxnSpMkLst>
            <pc:docMk/>
            <pc:sldMk cId="3749186242" sldId="411"/>
            <ac:cxnSpMk id="41" creationId="{945A03E9-7E99-48FB-82F4-BCF3FECAD479}"/>
          </ac:cxnSpMkLst>
        </pc:cxnChg>
        <pc:cxnChg chg="mod">
          <ac:chgData name="소 민환" userId="367441008b9a3a76" providerId="LiveId" clId="{6C13CF46-86F2-4509-A0CD-1F7D4A032CA2}" dt="2020-11-01T08:53:39.068" v="17100" actId="164"/>
          <ac:cxnSpMkLst>
            <pc:docMk/>
            <pc:sldMk cId="3749186242" sldId="411"/>
            <ac:cxnSpMk id="42" creationId="{F4DD314B-A4C0-4071-84BF-B188C2EF7944}"/>
          </ac:cxnSpMkLst>
        </pc:cxnChg>
        <pc:cxnChg chg="mod">
          <ac:chgData name="소 민환" userId="367441008b9a3a76" providerId="LiveId" clId="{6C13CF46-86F2-4509-A0CD-1F7D4A032CA2}" dt="2020-11-01T08:53:39.068" v="17100" actId="164"/>
          <ac:cxnSpMkLst>
            <pc:docMk/>
            <pc:sldMk cId="3749186242" sldId="411"/>
            <ac:cxnSpMk id="43" creationId="{134B4BC1-F389-45AA-8934-0078F512BA1B}"/>
          </ac:cxnSpMkLst>
        </pc:cxnChg>
        <pc:cxnChg chg="mod">
          <ac:chgData name="소 민환" userId="367441008b9a3a76" providerId="LiveId" clId="{6C13CF46-86F2-4509-A0CD-1F7D4A032CA2}" dt="2020-11-01T08:53:39.068" v="17100" actId="164"/>
          <ac:cxnSpMkLst>
            <pc:docMk/>
            <pc:sldMk cId="3749186242" sldId="411"/>
            <ac:cxnSpMk id="44" creationId="{A5434B53-664E-4E76-8C78-D74F3A6B7EA1}"/>
          </ac:cxnSpMkLst>
        </pc:cxnChg>
        <pc:cxnChg chg="add mod">
          <ac:chgData name="소 민환" userId="367441008b9a3a76" providerId="LiveId" clId="{6C13CF46-86F2-4509-A0CD-1F7D4A032CA2}" dt="2020-11-01T08:54:47.112" v="17112" actId="1076"/>
          <ac:cxnSpMkLst>
            <pc:docMk/>
            <pc:sldMk cId="3749186242" sldId="411"/>
            <ac:cxnSpMk id="48" creationId="{098BFC19-4727-45E1-99DA-F141AEDF9B78}"/>
          </ac:cxnSpMkLst>
        </pc:cxnChg>
        <pc:cxnChg chg="add mod">
          <ac:chgData name="소 민환" userId="367441008b9a3a76" providerId="LiveId" clId="{6C13CF46-86F2-4509-A0CD-1F7D4A032CA2}" dt="2020-11-01T08:59:36.492" v="17332" actId="1038"/>
          <ac:cxnSpMkLst>
            <pc:docMk/>
            <pc:sldMk cId="3749186242" sldId="411"/>
            <ac:cxnSpMk id="53" creationId="{84FCCC34-EF8D-467D-8A5C-E34DD7509BF2}"/>
          </ac:cxnSpMkLst>
        </pc:cxnChg>
        <pc:cxnChg chg="add mod">
          <ac:chgData name="소 민환" userId="367441008b9a3a76" providerId="LiveId" clId="{6C13CF46-86F2-4509-A0CD-1F7D4A032CA2}" dt="2020-11-01T08:59:47.483" v="17340" actId="1036"/>
          <ac:cxnSpMkLst>
            <pc:docMk/>
            <pc:sldMk cId="3749186242" sldId="411"/>
            <ac:cxnSpMk id="54" creationId="{C367C2E6-5DDD-4172-8F53-EDF11FEB9961}"/>
          </ac:cxnSpMkLst>
        </pc:cxnChg>
      </pc:sldChg>
      <pc:sldChg chg="addSp delSp modSp add mod">
        <pc:chgData name="소 민환" userId="367441008b9a3a76" providerId="LiveId" clId="{6C13CF46-86F2-4509-A0CD-1F7D4A032CA2}" dt="2020-11-02T10:28:19.732" v="33720" actId="166"/>
        <pc:sldMkLst>
          <pc:docMk/>
          <pc:sldMk cId="2159737116" sldId="412"/>
        </pc:sldMkLst>
        <pc:spChg chg="mod">
          <ac:chgData name="소 민환" userId="367441008b9a3a76" providerId="LiveId" clId="{6C13CF46-86F2-4509-A0CD-1F7D4A032CA2}" dt="2020-11-01T09:01:17.803" v="17387" actId="1076"/>
          <ac:spMkLst>
            <pc:docMk/>
            <pc:sldMk cId="2159737116" sldId="412"/>
            <ac:spMk id="4" creationId="{39B7E542-98D4-4A4E-AF47-0257E3259AD1}"/>
          </ac:spMkLst>
        </pc:spChg>
        <pc:spChg chg="del">
          <ac:chgData name="소 민환" userId="367441008b9a3a76" providerId="LiveId" clId="{6C13CF46-86F2-4509-A0CD-1F7D4A032CA2}" dt="2020-11-01T09:02:20.159" v="17437" actId="478"/>
          <ac:spMkLst>
            <pc:docMk/>
            <pc:sldMk cId="2159737116" sldId="412"/>
            <ac:spMk id="6" creationId="{9A51AE99-D647-4CAE-961A-1108A8DC65E4}"/>
          </ac:spMkLst>
        </pc:spChg>
        <pc:spChg chg="add">
          <ac:chgData name="소 민환" userId="367441008b9a3a76" providerId="LiveId" clId="{6C13CF46-86F2-4509-A0CD-1F7D4A032CA2}" dt="2020-11-02T01:30:07.409" v="26562" actId="22"/>
          <ac:spMkLst>
            <pc:docMk/>
            <pc:sldMk cId="2159737116" sldId="412"/>
            <ac:spMk id="6" creationId="{CFFB0BB8-8E2F-4593-8C66-13059C5E48A0}"/>
          </ac:spMkLst>
        </pc:spChg>
        <pc:spChg chg="add del">
          <ac:chgData name="소 민환" userId="367441008b9a3a76" providerId="LiveId" clId="{6C13CF46-86F2-4509-A0CD-1F7D4A032CA2}" dt="2020-11-01T09:02:36.225" v="17449" actId="478"/>
          <ac:spMkLst>
            <pc:docMk/>
            <pc:sldMk cId="2159737116" sldId="412"/>
            <ac:spMk id="8" creationId="{FB91A765-2F16-4E8F-A274-71ACC281A4C6}"/>
          </ac:spMkLst>
        </pc:spChg>
        <pc:spChg chg="del">
          <ac:chgData name="소 민환" userId="367441008b9a3a76" providerId="LiveId" clId="{6C13CF46-86F2-4509-A0CD-1F7D4A032CA2}" dt="2020-11-01T09:02:30.944" v="17445" actId="478"/>
          <ac:spMkLst>
            <pc:docMk/>
            <pc:sldMk cId="2159737116" sldId="412"/>
            <ac:spMk id="10" creationId="{150CB5D7-EC61-4987-BB62-873BCC2FD081}"/>
          </ac:spMkLst>
        </pc:spChg>
        <pc:spChg chg="add mod">
          <ac:chgData name="소 민환" userId="367441008b9a3a76" providerId="LiveId" clId="{6C13CF46-86F2-4509-A0CD-1F7D4A032CA2}" dt="2020-11-01T09:05:30.511" v="17675" actId="14100"/>
          <ac:spMkLst>
            <pc:docMk/>
            <pc:sldMk cId="2159737116" sldId="412"/>
            <ac:spMk id="11" creationId="{105E6060-4028-46A2-8034-3E9F68C12D3B}"/>
          </ac:spMkLst>
        </pc:spChg>
        <pc:spChg chg="mod">
          <ac:chgData name="소 민환" userId="367441008b9a3a76" providerId="LiveId" clId="{6C13CF46-86F2-4509-A0CD-1F7D4A032CA2}" dt="2020-11-01T09:01:10.952" v="17386" actId="1076"/>
          <ac:spMkLst>
            <pc:docMk/>
            <pc:sldMk cId="2159737116" sldId="412"/>
            <ac:spMk id="13" creationId="{06A358BA-C048-4872-9EF2-7E7CFA4AE967}"/>
          </ac:spMkLst>
        </pc:spChg>
        <pc:spChg chg="add mod">
          <ac:chgData name="소 민환" userId="367441008b9a3a76" providerId="LiveId" clId="{6C13CF46-86F2-4509-A0CD-1F7D4A032CA2}" dt="2020-11-01T09:05:24.553" v="17674" actId="14100"/>
          <ac:spMkLst>
            <pc:docMk/>
            <pc:sldMk cId="2159737116" sldId="412"/>
            <ac:spMk id="15" creationId="{02DB750B-F263-44E4-AFA4-2F726388771B}"/>
          </ac:spMkLst>
        </pc:spChg>
        <pc:spChg chg="mod">
          <ac:chgData name="소 민환" userId="367441008b9a3a76" providerId="LiveId" clId="{6C13CF46-86F2-4509-A0CD-1F7D4A032CA2}" dt="2020-11-01T09:02:07.873" v="17436" actId="1076"/>
          <ac:spMkLst>
            <pc:docMk/>
            <pc:sldMk cId="2159737116" sldId="412"/>
            <ac:spMk id="20" creationId="{0FFCB34E-A63F-4335-802A-CBC0A5AB75D9}"/>
          </ac:spMkLst>
        </pc:spChg>
        <pc:spChg chg="del mod">
          <ac:chgData name="소 민환" userId="367441008b9a3a76" providerId="LiveId" clId="{6C13CF46-86F2-4509-A0CD-1F7D4A032CA2}" dt="2020-11-01T09:02:22.353" v="17439" actId="478"/>
          <ac:spMkLst>
            <pc:docMk/>
            <pc:sldMk cId="2159737116" sldId="412"/>
            <ac:spMk id="30" creationId="{39CE3B2B-27B3-4739-ABE7-FDDA0EA78FCD}"/>
          </ac:spMkLst>
        </pc:spChg>
        <pc:spChg chg="del">
          <ac:chgData name="소 민환" userId="367441008b9a3a76" providerId="LiveId" clId="{6C13CF46-86F2-4509-A0CD-1F7D4A032CA2}" dt="2020-11-01T09:02:52.076" v="17458" actId="478"/>
          <ac:spMkLst>
            <pc:docMk/>
            <pc:sldMk cId="2159737116" sldId="412"/>
            <ac:spMk id="31" creationId="{390428E4-4B31-45F4-AEEC-51A971118C53}"/>
          </ac:spMkLst>
        </pc:spChg>
        <pc:spChg chg="del">
          <ac:chgData name="소 민환" userId="367441008b9a3a76" providerId="LiveId" clId="{6C13CF46-86F2-4509-A0CD-1F7D4A032CA2}" dt="2020-11-01T09:02:27.500" v="17443" actId="478"/>
          <ac:spMkLst>
            <pc:docMk/>
            <pc:sldMk cId="2159737116" sldId="412"/>
            <ac:spMk id="46" creationId="{AA99BCB5-971C-4216-8BE4-93BC78441B16}"/>
          </ac:spMkLst>
        </pc:spChg>
        <pc:spChg chg="del">
          <ac:chgData name="소 민환" userId="367441008b9a3a76" providerId="LiveId" clId="{6C13CF46-86F2-4509-A0CD-1F7D4A032CA2}" dt="2020-11-01T09:02:44.624" v="17454" actId="478"/>
          <ac:spMkLst>
            <pc:docMk/>
            <pc:sldMk cId="2159737116" sldId="412"/>
            <ac:spMk id="51" creationId="{F4B83051-34EE-40DA-9658-788A6DEE2CFF}"/>
          </ac:spMkLst>
        </pc:spChg>
        <pc:spChg chg="del">
          <ac:chgData name="소 민환" userId="367441008b9a3a76" providerId="LiveId" clId="{6C13CF46-86F2-4509-A0CD-1F7D4A032CA2}" dt="2020-11-01T09:02:46.190" v="17455" actId="478"/>
          <ac:spMkLst>
            <pc:docMk/>
            <pc:sldMk cId="2159737116" sldId="412"/>
            <ac:spMk id="52" creationId="{FAF5CD07-76DF-42CE-B257-4B9F4AB74A06}"/>
          </ac:spMkLst>
        </pc:spChg>
        <pc:spChg chg="del">
          <ac:chgData name="소 민환" userId="367441008b9a3a76" providerId="LiveId" clId="{6C13CF46-86F2-4509-A0CD-1F7D4A032CA2}" dt="2020-11-01T09:02:48.931" v="17456" actId="478"/>
          <ac:spMkLst>
            <pc:docMk/>
            <pc:sldMk cId="2159737116" sldId="412"/>
            <ac:spMk id="57" creationId="{FB0567CD-A346-4BE2-A11D-51CE5E6664A7}"/>
          </ac:spMkLst>
        </pc:spChg>
        <pc:spChg chg="del mod">
          <ac:chgData name="소 민환" userId="367441008b9a3a76" providerId="LiveId" clId="{6C13CF46-86F2-4509-A0CD-1F7D4A032CA2}" dt="2020-11-01T09:02:54.074" v="17459" actId="478"/>
          <ac:spMkLst>
            <pc:docMk/>
            <pc:sldMk cId="2159737116" sldId="412"/>
            <ac:spMk id="58" creationId="{DD646DF8-EA19-43A3-AD10-D242DE5CAFB7}"/>
          </ac:spMkLst>
        </pc:spChg>
        <pc:spChg chg="del">
          <ac:chgData name="소 민환" userId="367441008b9a3a76" providerId="LiveId" clId="{6C13CF46-86F2-4509-A0CD-1F7D4A032CA2}" dt="2020-11-01T09:02:32.794" v="17446" actId="478"/>
          <ac:spMkLst>
            <pc:docMk/>
            <pc:sldMk cId="2159737116" sldId="412"/>
            <ac:spMk id="60" creationId="{73E74F1E-85D0-477E-B617-2AA8841F1642}"/>
          </ac:spMkLst>
        </pc:spChg>
        <pc:spChg chg="del">
          <ac:chgData name="소 민환" userId="367441008b9a3a76" providerId="LiveId" clId="{6C13CF46-86F2-4509-A0CD-1F7D4A032CA2}" dt="2020-11-01T09:02:37.816" v="17450" actId="478"/>
          <ac:spMkLst>
            <pc:docMk/>
            <pc:sldMk cId="2159737116" sldId="412"/>
            <ac:spMk id="64" creationId="{F4232B23-42D0-468E-9104-BCF53C6EB6C7}"/>
          </ac:spMkLst>
        </pc:spChg>
        <pc:spChg chg="del">
          <ac:chgData name="소 민환" userId="367441008b9a3a76" providerId="LiveId" clId="{6C13CF46-86F2-4509-A0CD-1F7D4A032CA2}" dt="2020-11-01T09:02:41.524" v="17452" actId="478"/>
          <ac:spMkLst>
            <pc:docMk/>
            <pc:sldMk cId="2159737116" sldId="412"/>
            <ac:spMk id="66" creationId="{0680455A-5746-466D-9F35-1FBE06CFE955}"/>
          </ac:spMkLst>
        </pc:spChg>
        <pc:grpChg chg="del">
          <ac:chgData name="소 민환" userId="367441008b9a3a76" providerId="LiveId" clId="{6C13CF46-86F2-4509-A0CD-1F7D4A032CA2}" dt="2020-11-01T09:02:43.067" v="17453" actId="478"/>
          <ac:grpSpMkLst>
            <pc:docMk/>
            <pc:sldMk cId="2159737116" sldId="412"/>
            <ac:grpSpMk id="50" creationId="{F6F0324C-7863-40E4-B4B0-85333AD9E173}"/>
          </ac:grpSpMkLst>
        </pc:grpChg>
        <pc:picChg chg="ord">
          <ac:chgData name="소 민환" userId="367441008b9a3a76" providerId="LiveId" clId="{6C13CF46-86F2-4509-A0CD-1F7D4A032CA2}" dt="2020-11-01T09:00:54.141" v="17351" actId="167"/>
          <ac:picMkLst>
            <pc:docMk/>
            <pc:sldMk cId="2159737116" sldId="412"/>
            <ac:picMk id="3" creationId="{BEBE3042-4D0C-4D5F-A358-4C6ACB3689C9}"/>
          </ac:picMkLst>
        </pc:picChg>
        <pc:picChg chg="ord">
          <ac:chgData name="소 민환" userId="367441008b9a3a76" providerId="LiveId" clId="{6C13CF46-86F2-4509-A0CD-1F7D4A032CA2}" dt="2020-11-02T10:28:19.732" v="33720" actId="166"/>
          <ac:picMkLst>
            <pc:docMk/>
            <pc:sldMk cId="2159737116" sldId="412"/>
            <ac:picMk id="7" creationId="{3612C800-35EF-4ADD-A7AA-D2A1D55E9873}"/>
          </ac:picMkLst>
        </pc:picChg>
        <pc:picChg chg="del">
          <ac:chgData name="소 민환" userId="367441008b9a3a76" providerId="LiveId" clId="{6C13CF46-86F2-4509-A0CD-1F7D4A032CA2}" dt="2020-11-01T09:01:20.388" v="17388" actId="478"/>
          <ac:picMkLst>
            <pc:docMk/>
            <pc:sldMk cId="2159737116" sldId="412"/>
            <ac:picMk id="18" creationId="{8331035E-0334-49EF-8B86-A5EBB270128A}"/>
          </ac:picMkLst>
        </pc:picChg>
        <pc:picChg chg="del">
          <ac:chgData name="소 민환" userId="367441008b9a3a76" providerId="LiveId" clId="{6C13CF46-86F2-4509-A0CD-1F7D4A032CA2}" dt="2020-11-01T09:02:29.060" v="17444" actId="478"/>
          <ac:picMkLst>
            <pc:docMk/>
            <pc:sldMk cId="2159737116" sldId="412"/>
            <ac:picMk id="27" creationId="{15E11067-FB34-4851-A38E-1B1859ED5D95}"/>
          </ac:picMkLst>
        </pc:picChg>
        <pc:cxnChg chg="del">
          <ac:chgData name="소 민환" userId="367441008b9a3a76" providerId="LiveId" clId="{6C13CF46-86F2-4509-A0CD-1F7D4A032CA2}" dt="2020-11-01T09:02:26.067" v="17442" actId="478"/>
          <ac:cxnSpMkLst>
            <pc:docMk/>
            <pc:sldMk cId="2159737116" sldId="412"/>
            <ac:cxnSpMk id="22" creationId="{F200EDBA-BEEF-4E4E-8A4B-3998274A1686}"/>
          </ac:cxnSpMkLst>
        </pc:cxnChg>
        <pc:cxnChg chg="del">
          <ac:chgData name="소 민환" userId="367441008b9a3a76" providerId="LiveId" clId="{6C13CF46-86F2-4509-A0CD-1F7D4A032CA2}" dt="2020-11-01T09:02:34.307" v="17447" actId="478"/>
          <ac:cxnSpMkLst>
            <pc:docMk/>
            <pc:sldMk cId="2159737116" sldId="412"/>
            <ac:cxnSpMk id="25" creationId="{0CF20AE4-72E0-4FE5-8D9A-981BE401E5B9}"/>
          </ac:cxnSpMkLst>
        </pc:cxnChg>
        <pc:cxnChg chg="del">
          <ac:chgData name="소 민환" userId="367441008b9a3a76" providerId="LiveId" clId="{6C13CF46-86F2-4509-A0CD-1F7D4A032CA2}" dt="2020-11-01T09:02:39.378" v="17451" actId="478"/>
          <ac:cxnSpMkLst>
            <pc:docMk/>
            <pc:sldMk cId="2159737116" sldId="412"/>
            <ac:cxnSpMk id="26" creationId="{5BC5A2F1-2E43-4CB5-B267-792D2AFF3D7A}"/>
          </ac:cxnSpMkLst>
        </pc:cxnChg>
        <pc:cxnChg chg="del">
          <ac:chgData name="소 민환" userId="367441008b9a3a76" providerId="LiveId" clId="{6C13CF46-86F2-4509-A0CD-1F7D4A032CA2}" dt="2020-11-01T09:03:01.502" v="17463" actId="478"/>
          <ac:cxnSpMkLst>
            <pc:docMk/>
            <pc:sldMk cId="2159737116" sldId="412"/>
            <ac:cxnSpMk id="33" creationId="{73A3A751-3BE0-4687-A59D-345F98DBA7E4}"/>
          </ac:cxnSpMkLst>
        </pc:cxnChg>
        <pc:cxnChg chg="del">
          <ac:chgData name="소 민환" userId="367441008b9a3a76" providerId="LiveId" clId="{6C13CF46-86F2-4509-A0CD-1F7D4A032CA2}" dt="2020-11-01T09:02:59.958" v="17462" actId="478"/>
          <ac:cxnSpMkLst>
            <pc:docMk/>
            <pc:sldMk cId="2159737116" sldId="412"/>
            <ac:cxnSpMk id="37" creationId="{10F3E8D3-8E81-41A5-BC03-916CEA98A84F}"/>
          </ac:cxnSpMkLst>
        </pc:cxnChg>
        <pc:cxnChg chg="del">
          <ac:chgData name="소 민환" userId="367441008b9a3a76" providerId="LiveId" clId="{6C13CF46-86F2-4509-A0CD-1F7D4A032CA2}" dt="2020-11-01T09:02:58.422" v="17461" actId="478"/>
          <ac:cxnSpMkLst>
            <pc:docMk/>
            <pc:sldMk cId="2159737116" sldId="412"/>
            <ac:cxnSpMk id="38" creationId="{7431A861-368C-468C-8672-D3D7AEBEDB65}"/>
          </ac:cxnSpMkLst>
        </pc:cxnChg>
        <pc:cxnChg chg="del">
          <ac:chgData name="소 민환" userId="367441008b9a3a76" providerId="LiveId" clId="{6C13CF46-86F2-4509-A0CD-1F7D4A032CA2}" dt="2020-11-01T09:03:02.324" v="17464" actId="478"/>
          <ac:cxnSpMkLst>
            <pc:docMk/>
            <pc:sldMk cId="2159737116" sldId="412"/>
            <ac:cxnSpMk id="39" creationId="{8FAEA8E7-5250-4CD7-8BE9-C36D12E319F5}"/>
          </ac:cxnSpMkLst>
        </pc:cxnChg>
        <pc:cxnChg chg="del">
          <ac:chgData name="소 민환" userId="367441008b9a3a76" providerId="LiveId" clId="{6C13CF46-86F2-4509-A0CD-1F7D4A032CA2}" dt="2020-11-01T09:02:56.782" v="17460" actId="478"/>
          <ac:cxnSpMkLst>
            <pc:docMk/>
            <pc:sldMk cId="2159737116" sldId="412"/>
            <ac:cxnSpMk id="41" creationId="{945A03E9-7E99-48FB-82F4-BCF3FECAD479}"/>
          </ac:cxnSpMkLst>
        </pc:cxnChg>
        <pc:cxnChg chg="del">
          <ac:chgData name="소 민환" userId="367441008b9a3a76" providerId="LiveId" clId="{6C13CF46-86F2-4509-A0CD-1F7D4A032CA2}" dt="2020-11-01T09:03:04.242" v="17466" actId="478"/>
          <ac:cxnSpMkLst>
            <pc:docMk/>
            <pc:sldMk cId="2159737116" sldId="412"/>
            <ac:cxnSpMk id="42" creationId="{F4DD314B-A4C0-4071-84BF-B188C2EF7944}"/>
          </ac:cxnSpMkLst>
        </pc:cxnChg>
        <pc:cxnChg chg="del">
          <ac:chgData name="소 민환" userId="367441008b9a3a76" providerId="LiveId" clId="{6C13CF46-86F2-4509-A0CD-1F7D4A032CA2}" dt="2020-11-01T09:03:05.573" v="17467" actId="478"/>
          <ac:cxnSpMkLst>
            <pc:docMk/>
            <pc:sldMk cId="2159737116" sldId="412"/>
            <ac:cxnSpMk id="43" creationId="{134B4BC1-F389-45AA-8934-0078F512BA1B}"/>
          </ac:cxnSpMkLst>
        </pc:cxnChg>
        <pc:cxnChg chg="del">
          <ac:chgData name="소 민환" userId="367441008b9a3a76" providerId="LiveId" clId="{6C13CF46-86F2-4509-A0CD-1F7D4A032CA2}" dt="2020-11-01T09:03:03.625" v="17465" actId="478"/>
          <ac:cxnSpMkLst>
            <pc:docMk/>
            <pc:sldMk cId="2159737116" sldId="412"/>
            <ac:cxnSpMk id="44" creationId="{A5434B53-664E-4E76-8C78-D74F3A6B7EA1}"/>
          </ac:cxnSpMkLst>
        </pc:cxnChg>
      </pc:sldChg>
      <pc:sldChg chg="addSp delSp modSp add mod">
        <pc:chgData name="소 민환" userId="367441008b9a3a76" providerId="LiveId" clId="{6C13CF46-86F2-4509-A0CD-1F7D4A032CA2}" dt="2020-11-02T01:30:08.170" v="26563" actId="22"/>
        <pc:sldMkLst>
          <pc:docMk/>
          <pc:sldMk cId="3277052924" sldId="413"/>
        </pc:sldMkLst>
        <pc:spChg chg="mod">
          <ac:chgData name="소 민환" userId="367441008b9a3a76" providerId="LiveId" clId="{6C13CF46-86F2-4509-A0CD-1F7D4A032CA2}" dt="2020-11-01T09:10:32.150" v="18013" actId="14100"/>
          <ac:spMkLst>
            <pc:docMk/>
            <pc:sldMk cId="3277052924" sldId="413"/>
            <ac:spMk id="4" creationId="{39B7E542-98D4-4A4E-AF47-0257E3259AD1}"/>
          </ac:spMkLst>
        </pc:spChg>
        <pc:spChg chg="add">
          <ac:chgData name="소 민환" userId="367441008b9a3a76" providerId="LiveId" clId="{6C13CF46-86F2-4509-A0CD-1F7D4A032CA2}" dt="2020-11-02T01:30:08.170" v="26563" actId="22"/>
          <ac:spMkLst>
            <pc:docMk/>
            <pc:sldMk cId="3277052924" sldId="413"/>
            <ac:spMk id="6" creationId="{83A425A1-48B8-41E8-9A3F-BBF288528963}"/>
          </ac:spMkLst>
        </pc:spChg>
        <pc:spChg chg="del">
          <ac:chgData name="소 민환" userId="367441008b9a3a76" providerId="LiveId" clId="{6C13CF46-86F2-4509-A0CD-1F7D4A032CA2}" dt="2020-11-01T09:07:37.115" v="17785" actId="478"/>
          <ac:spMkLst>
            <pc:docMk/>
            <pc:sldMk cId="3277052924" sldId="413"/>
            <ac:spMk id="6" creationId="{9A51AE99-D647-4CAE-961A-1108A8DC65E4}"/>
          </ac:spMkLst>
        </pc:spChg>
        <pc:spChg chg="del">
          <ac:chgData name="소 민환" userId="367441008b9a3a76" providerId="LiveId" clId="{6C13CF46-86F2-4509-A0CD-1F7D4A032CA2}" dt="2020-11-01T09:10:13.265" v="18002" actId="478"/>
          <ac:spMkLst>
            <pc:docMk/>
            <pc:sldMk cId="3277052924" sldId="413"/>
            <ac:spMk id="10" creationId="{150CB5D7-EC61-4987-BB62-873BCC2FD081}"/>
          </ac:spMkLst>
        </pc:spChg>
        <pc:spChg chg="add mod">
          <ac:chgData name="소 민환" userId="367441008b9a3a76" providerId="LiveId" clId="{6C13CF46-86F2-4509-A0CD-1F7D4A032CA2}" dt="2020-11-01T09:07:24.564" v="17753" actId="1076"/>
          <ac:spMkLst>
            <pc:docMk/>
            <pc:sldMk cId="3277052924" sldId="413"/>
            <ac:spMk id="11" creationId="{ABBC4DB2-C00E-47A5-81CD-F0D6765A3F64}"/>
          </ac:spMkLst>
        </pc:spChg>
        <pc:spChg chg="mod">
          <ac:chgData name="소 민환" userId="367441008b9a3a76" providerId="LiveId" clId="{6C13CF46-86F2-4509-A0CD-1F7D4A032CA2}" dt="2020-11-01T09:06:35.164" v="17702" actId="1076"/>
          <ac:spMkLst>
            <pc:docMk/>
            <pc:sldMk cId="3277052924" sldId="413"/>
            <ac:spMk id="13" creationId="{06A358BA-C048-4872-9EF2-7E7CFA4AE967}"/>
          </ac:spMkLst>
        </pc:spChg>
        <pc:spChg chg="add mod">
          <ac:chgData name="소 민환" userId="367441008b9a3a76" providerId="LiveId" clId="{6C13CF46-86F2-4509-A0CD-1F7D4A032CA2}" dt="2020-11-01T09:09:29.382" v="17913" actId="20577"/>
          <ac:spMkLst>
            <pc:docMk/>
            <pc:sldMk cId="3277052924" sldId="413"/>
            <ac:spMk id="15" creationId="{2812A618-4999-47E5-9B79-2F298BAD4124}"/>
          </ac:spMkLst>
        </pc:spChg>
        <pc:spChg chg="add mod">
          <ac:chgData name="소 민환" userId="367441008b9a3a76" providerId="LiveId" clId="{6C13CF46-86F2-4509-A0CD-1F7D4A032CA2}" dt="2020-11-01T09:09:32.472" v="17918" actId="20577"/>
          <ac:spMkLst>
            <pc:docMk/>
            <pc:sldMk cId="3277052924" sldId="413"/>
            <ac:spMk id="17" creationId="{B2AA3043-61F9-4239-B537-5312D971C914}"/>
          </ac:spMkLst>
        </pc:spChg>
        <pc:spChg chg="add mod">
          <ac:chgData name="소 민환" userId="367441008b9a3a76" providerId="LiveId" clId="{6C13CF46-86F2-4509-A0CD-1F7D4A032CA2}" dt="2020-11-01T09:09:43.498" v="17949" actId="20577"/>
          <ac:spMkLst>
            <pc:docMk/>
            <pc:sldMk cId="3277052924" sldId="413"/>
            <ac:spMk id="19" creationId="{DBFDFF15-06A7-4D5D-827A-900E6D4D7BC0}"/>
          </ac:spMkLst>
        </pc:spChg>
        <pc:spChg chg="del">
          <ac:chgData name="소 민환" userId="367441008b9a3a76" providerId="LiveId" clId="{6C13CF46-86F2-4509-A0CD-1F7D4A032CA2}" dt="2020-11-01T09:06:42.532" v="17704" actId="478"/>
          <ac:spMkLst>
            <pc:docMk/>
            <pc:sldMk cId="3277052924" sldId="413"/>
            <ac:spMk id="20" creationId="{0FFCB34E-A63F-4335-802A-CBC0A5AB75D9}"/>
          </ac:spMkLst>
        </pc:spChg>
        <pc:spChg chg="add mod">
          <ac:chgData name="소 민환" userId="367441008b9a3a76" providerId="LiveId" clId="{6C13CF46-86F2-4509-A0CD-1F7D4A032CA2}" dt="2020-11-01T09:10:06.166" v="18001" actId="20577"/>
          <ac:spMkLst>
            <pc:docMk/>
            <pc:sldMk cId="3277052924" sldId="413"/>
            <ac:spMk id="21" creationId="{AE70AC64-91B0-42EE-A06B-7D1FB96748DC}"/>
          </ac:spMkLst>
        </pc:spChg>
        <pc:spChg chg="del">
          <ac:chgData name="소 민환" userId="367441008b9a3a76" providerId="LiveId" clId="{6C13CF46-86F2-4509-A0CD-1F7D4A032CA2}" dt="2020-11-01T09:07:38.856" v="17786" actId="478"/>
          <ac:spMkLst>
            <pc:docMk/>
            <pc:sldMk cId="3277052924" sldId="413"/>
            <ac:spMk id="30" creationId="{39CE3B2B-27B3-4739-ABE7-FDDA0EA78FCD}"/>
          </ac:spMkLst>
        </pc:spChg>
        <pc:spChg chg="del">
          <ac:chgData name="소 민환" userId="367441008b9a3a76" providerId="LiveId" clId="{6C13CF46-86F2-4509-A0CD-1F7D4A032CA2}" dt="2020-11-01T09:07:52.899" v="17796" actId="478"/>
          <ac:spMkLst>
            <pc:docMk/>
            <pc:sldMk cId="3277052924" sldId="413"/>
            <ac:spMk id="31" creationId="{390428E4-4B31-45F4-AEEC-51A971118C53}"/>
          </ac:spMkLst>
        </pc:spChg>
        <pc:spChg chg="del">
          <ac:chgData name="소 민환" userId="367441008b9a3a76" providerId="LiveId" clId="{6C13CF46-86F2-4509-A0CD-1F7D4A032CA2}" dt="2020-11-01T09:08:01.729" v="17799" actId="478"/>
          <ac:spMkLst>
            <pc:docMk/>
            <pc:sldMk cId="3277052924" sldId="413"/>
            <ac:spMk id="46" creationId="{AA99BCB5-971C-4216-8BE4-93BC78441B16}"/>
          </ac:spMkLst>
        </pc:spChg>
        <pc:spChg chg="del">
          <ac:chgData name="소 민환" userId="367441008b9a3a76" providerId="LiveId" clId="{6C13CF46-86F2-4509-A0CD-1F7D4A032CA2}" dt="2020-11-01T09:10:16.411" v="18004" actId="478"/>
          <ac:spMkLst>
            <pc:docMk/>
            <pc:sldMk cId="3277052924" sldId="413"/>
            <ac:spMk id="51" creationId="{F4B83051-34EE-40DA-9658-788A6DEE2CFF}"/>
          </ac:spMkLst>
        </pc:spChg>
        <pc:spChg chg="del">
          <ac:chgData name="소 민환" userId="367441008b9a3a76" providerId="LiveId" clId="{6C13CF46-86F2-4509-A0CD-1F7D4A032CA2}" dt="2020-11-01T09:10:17.943" v="18005" actId="478"/>
          <ac:spMkLst>
            <pc:docMk/>
            <pc:sldMk cId="3277052924" sldId="413"/>
            <ac:spMk id="52" creationId="{FAF5CD07-76DF-42CE-B257-4B9F4AB74A06}"/>
          </ac:spMkLst>
        </pc:spChg>
        <pc:spChg chg="del">
          <ac:chgData name="소 민환" userId="367441008b9a3a76" providerId="LiveId" clId="{6C13CF46-86F2-4509-A0CD-1F7D4A032CA2}" dt="2020-11-01T09:10:20.028" v="18006" actId="478"/>
          <ac:spMkLst>
            <pc:docMk/>
            <pc:sldMk cId="3277052924" sldId="413"/>
            <ac:spMk id="57" creationId="{FB0567CD-A346-4BE2-A11D-51CE5E6664A7}"/>
          </ac:spMkLst>
        </pc:spChg>
        <pc:spChg chg="del">
          <ac:chgData name="소 민환" userId="367441008b9a3a76" providerId="LiveId" clId="{6C13CF46-86F2-4509-A0CD-1F7D4A032CA2}" dt="2020-11-01T09:10:27.869" v="18012" actId="478"/>
          <ac:spMkLst>
            <pc:docMk/>
            <pc:sldMk cId="3277052924" sldId="413"/>
            <ac:spMk id="58" creationId="{DD646DF8-EA19-43A3-AD10-D242DE5CAFB7}"/>
          </ac:spMkLst>
        </pc:spChg>
        <pc:spChg chg="del">
          <ac:chgData name="소 민환" userId="367441008b9a3a76" providerId="LiveId" clId="{6C13CF46-86F2-4509-A0CD-1F7D4A032CA2}" dt="2020-11-01T09:10:21.435" v="18007" actId="478"/>
          <ac:spMkLst>
            <pc:docMk/>
            <pc:sldMk cId="3277052924" sldId="413"/>
            <ac:spMk id="60" creationId="{73E74F1E-85D0-477E-B617-2AA8841F1642}"/>
          </ac:spMkLst>
        </pc:spChg>
        <pc:spChg chg="del">
          <ac:chgData name="소 민환" userId="367441008b9a3a76" providerId="LiveId" clId="{6C13CF46-86F2-4509-A0CD-1F7D4A032CA2}" dt="2020-11-01T09:10:23.824" v="18009" actId="478"/>
          <ac:spMkLst>
            <pc:docMk/>
            <pc:sldMk cId="3277052924" sldId="413"/>
            <ac:spMk id="64" creationId="{F4232B23-42D0-468E-9104-BCF53C6EB6C7}"/>
          </ac:spMkLst>
        </pc:spChg>
        <pc:spChg chg="del">
          <ac:chgData name="소 민환" userId="367441008b9a3a76" providerId="LiveId" clId="{6C13CF46-86F2-4509-A0CD-1F7D4A032CA2}" dt="2020-11-01T09:10:26.472" v="18011" actId="478"/>
          <ac:spMkLst>
            <pc:docMk/>
            <pc:sldMk cId="3277052924" sldId="413"/>
            <ac:spMk id="66" creationId="{0680455A-5746-466D-9F35-1FBE06CFE955}"/>
          </ac:spMkLst>
        </pc:spChg>
        <pc:grpChg chg="del">
          <ac:chgData name="소 민환" userId="367441008b9a3a76" providerId="LiveId" clId="{6C13CF46-86F2-4509-A0CD-1F7D4A032CA2}" dt="2020-11-01T09:10:14.791" v="18003" actId="478"/>
          <ac:grpSpMkLst>
            <pc:docMk/>
            <pc:sldMk cId="3277052924" sldId="413"/>
            <ac:grpSpMk id="50" creationId="{F6F0324C-7863-40E4-B4B0-85333AD9E173}"/>
          </ac:grpSpMkLst>
        </pc:grpChg>
        <pc:picChg chg="ord">
          <ac:chgData name="소 민환" userId="367441008b9a3a76" providerId="LiveId" clId="{6C13CF46-86F2-4509-A0CD-1F7D4A032CA2}" dt="2020-11-01T09:06:25.133" v="17677" actId="167"/>
          <ac:picMkLst>
            <pc:docMk/>
            <pc:sldMk cId="3277052924" sldId="413"/>
            <ac:picMk id="3" creationId="{BEBE3042-4D0C-4D5F-A358-4C6ACB3689C9}"/>
          </ac:picMkLst>
        </pc:picChg>
        <pc:picChg chg="ord">
          <ac:chgData name="소 민환" userId="367441008b9a3a76" providerId="LiveId" clId="{6C13CF46-86F2-4509-A0CD-1F7D4A032CA2}" dt="2020-11-01T09:10:40.397" v="18014" actId="166"/>
          <ac:picMkLst>
            <pc:docMk/>
            <pc:sldMk cId="3277052924" sldId="413"/>
            <ac:picMk id="7" creationId="{3612C800-35EF-4ADD-A7AA-D2A1D55E9873}"/>
          </ac:picMkLst>
        </pc:picChg>
        <pc:picChg chg="del">
          <ac:chgData name="소 민환" userId="367441008b9a3a76" providerId="LiveId" clId="{6C13CF46-86F2-4509-A0CD-1F7D4A032CA2}" dt="2020-11-01T09:06:44.070" v="17705" actId="478"/>
          <ac:picMkLst>
            <pc:docMk/>
            <pc:sldMk cId="3277052924" sldId="413"/>
            <ac:picMk id="18" creationId="{8331035E-0334-49EF-8B86-A5EBB270128A}"/>
          </ac:picMkLst>
        </pc:picChg>
        <pc:picChg chg="del">
          <ac:chgData name="소 민환" userId="367441008b9a3a76" providerId="LiveId" clId="{6C13CF46-86F2-4509-A0CD-1F7D4A032CA2}" dt="2020-11-01T09:07:40.268" v="17787" actId="478"/>
          <ac:picMkLst>
            <pc:docMk/>
            <pc:sldMk cId="3277052924" sldId="413"/>
            <ac:picMk id="27" creationId="{15E11067-FB34-4851-A38E-1B1859ED5D95}"/>
          </ac:picMkLst>
        </pc:picChg>
        <pc:cxnChg chg="del">
          <ac:chgData name="소 민환" userId="367441008b9a3a76" providerId="LiveId" clId="{6C13CF46-86F2-4509-A0CD-1F7D4A032CA2}" dt="2020-11-01T09:07:56.081" v="17797" actId="478"/>
          <ac:cxnSpMkLst>
            <pc:docMk/>
            <pc:sldMk cId="3277052924" sldId="413"/>
            <ac:cxnSpMk id="22" creationId="{F200EDBA-BEEF-4E4E-8A4B-3998274A1686}"/>
          </ac:cxnSpMkLst>
        </pc:cxnChg>
        <pc:cxnChg chg="del">
          <ac:chgData name="소 민환" userId="367441008b9a3a76" providerId="LiveId" clId="{6C13CF46-86F2-4509-A0CD-1F7D4A032CA2}" dt="2020-11-01T09:10:22.976" v="18008" actId="478"/>
          <ac:cxnSpMkLst>
            <pc:docMk/>
            <pc:sldMk cId="3277052924" sldId="413"/>
            <ac:cxnSpMk id="25" creationId="{0CF20AE4-72E0-4FE5-8D9A-981BE401E5B9}"/>
          </ac:cxnSpMkLst>
        </pc:cxnChg>
        <pc:cxnChg chg="del">
          <ac:chgData name="소 민환" userId="367441008b9a3a76" providerId="LiveId" clId="{6C13CF46-86F2-4509-A0CD-1F7D4A032CA2}" dt="2020-11-01T09:10:25.287" v="18010" actId="478"/>
          <ac:cxnSpMkLst>
            <pc:docMk/>
            <pc:sldMk cId="3277052924" sldId="413"/>
            <ac:cxnSpMk id="26" creationId="{5BC5A2F1-2E43-4CB5-B267-792D2AFF3D7A}"/>
          </ac:cxnSpMkLst>
        </pc:cxnChg>
        <pc:cxnChg chg="del">
          <ac:chgData name="소 민환" userId="367441008b9a3a76" providerId="LiveId" clId="{6C13CF46-86F2-4509-A0CD-1F7D4A032CA2}" dt="2020-11-01T09:07:51.051" v="17794" actId="478"/>
          <ac:cxnSpMkLst>
            <pc:docMk/>
            <pc:sldMk cId="3277052924" sldId="413"/>
            <ac:cxnSpMk id="33" creationId="{73A3A751-3BE0-4687-A59D-345F98DBA7E4}"/>
          </ac:cxnSpMkLst>
        </pc:cxnChg>
        <pc:cxnChg chg="del">
          <ac:chgData name="소 민환" userId="367441008b9a3a76" providerId="LiveId" clId="{6C13CF46-86F2-4509-A0CD-1F7D4A032CA2}" dt="2020-11-01T09:07:52.589" v="17795" actId="478"/>
          <ac:cxnSpMkLst>
            <pc:docMk/>
            <pc:sldMk cId="3277052924" sldId="413"/>
            <ac:cxnSpMk id="37" creationId="{10F3E8D3-8E81-41A5-BC03-916CEA98A84F}"/>
          </ac:cxnSpMkLst>
        </pc:cxnChg>
        <pc:cxnChg chg="del">
          <ac:chgData name="소 민환" userId="367441008b9a3a76" providerId="LiveId" clId="{6C13CF46-86F2-4509-A0CD-1F7D4A032CA2}" dt="2020-11-01T09:07:41.837" v="17788" actId="478"/>
          <ac:cxnSpMkLst>
            <pc:docMk/>
            <pc:sldMk cId="3277052924" sldId="413"/>
            <ac:cxnSpMk id="38" creationId="{7431A861-368C-468C-8672-D3D7AEBEDB65}"/>
          </ac:cxnSpMkLst>
        </pc:cxnChg>
        <pc:cxnChg chg="del">
          <ac:chgData name="소 민환" userId="367441008b9a3a76" providerId="LiveId" clId="{6C13CF46-86F2-4509-A0CD-1F7D4A032CA2}" dt="2020-11-01T09:07:49.581" v="17793" actId="478"/>
          <ac:cxnSpMkLst>
            <pc:docMk/>
            <pc:sldMk cId="3277052924" sldId="413"/>
            <ac:cxnSpMk id="39" creationId="{8FAEA8E7-5250-4CD7-8BE9-C36D12E319F5}"/>
          </ac:cxnSpMkLst>
        </pc:cxnChg>
        <pc:cxnChg chg="del">
          <ac:chgData name="소 민환" userId="367441008b9a3a76" providerId="LiveId" clId="{6C13CF46-86F2-4509-A0CD-1F7D4A032CA2}" dt="2020-11-01T09:07:44.323" v="17789" actId="478"/>
          <ac:cxnSpMkLst>
            <pc:docMk/>
            <pc:sldMk cId="3277052924" sldId="413"/>
            <ac:cxnSpMk id="41" creationId="{945A03E9-7E99-48FB-82F4-BCF3FECAD479}"/>
          </ac:cxnSpMkLst>
        </pc:cxnChg>
        <pc:cxnChg chg="del">
          <ac:chgData name="소 민환" userId="367441008b9a3a76" providerId="LiveId" clId="{6C13CF46-86F2-4509-A0CD-1F7D4A032CA2}" dt="2020-11-01T09:07:47.267" v="17791" actId="478"/>
          <ac:cxnSpMkLst>
            <pc:docMk/>
            <pc:sldMk cId="3277052924" sldId="413"/>
            <ac:cxnSpMk id="42" creationId="{F4DD314B-A4C0-4071-84BF-B188C2EF7944}"/>
          </ac:cxnSpMkLst>
        </pc:cxnChg>
        <pc:cxnChg chg="del">
          <ac:chgData name="소 민환" userId="367441008b9a3a76" providerId="LiveId" clId="{6C13CF46-86F2-4509-A0CD-1F7D4A032CA2}" dt="2020-11-01T09:07:45.709" v="17790" actId="478"/>
          <ac:cxnSpMkLst>
            <pc:docMk/>
            <pc:sldMk cId="3277052924" sldId="413"/>
            <ac:cxnSpMk id="43" creationId="{134B4BC1-F389-45AA-8934-0078F512BA1B}"/>
          </ac:cxnSpMkLst>
        </pc:cxnChg>
        <pc:cxnChg chg="del">
          <ac:chgData name="소 민환" userId="367441008b9a3a76" providerId="LiveId" clId="{6C13CF46-86F2-4509-A0CD-1F7D4A032CA2}" dt="2020-11-01T09:07:48.956" v="17792" actId="478"/>
          <ac:cxnSpMkLst>
            <pc:docMk/>
            <pc:sldMk cId="3277052924" sldId="413"/>
            <ac:cxnSpMk id="44" creationId="{A5434B53-664E-4E76-8C78-D74F3A6B7EA1}"/>
          </ac:cxnSpMkLst>
        </pc:cxnChg>
      </pc:sldChg>
      <pc:sldChg chg="addSp delSp modSp add mod">
        <pc:chgData name="소 민환" userId="367441008b9a3a76" providerId="LiveId" clId="{6C13CF46-86F2-4509-A0CD-1F7D4A032CA2}" dt="2020-11-02T02:04:03.290" v="29053" actId="166"/>
        <pc:sldMkLst>
          <pc:docMk/>
          <pc:sldMk cId="1551295862" sldId="414"/>
        </pc:sldMkLst>
        <pc:spChg chg="add">
          <ac:chgData name="소 민환" userId="367441008b9a3a76" providerId="LiveId" clId="{6C13CF46-86F2-4509-A0CD-1F7D4A032CA2}" dt="2020-11-02T01:30:09.756" v="26564" actId="22"/>
          <ac:spMkLst>
            <pc:docMk/>
            <pc:sldMk cId="1551295862" sldId="414"/>
            <ac:spMk id="4" creationId="{26D9592B-E121-4367-832E-37A376E5F089}"/>
          </ac:spMkLst>
        </pc:spChg>
        <pc:spChg chg="del">
          <ac:chgData name="소 민환" userId="367441008b9a3a76" providerId="LiveId" clId="{6C13CF46-86F2-4509-A0CD-1F7D4A032CA2}" dt="2020-11-01T09:36:52.994" v="18068" actId="478"/>
          <ac:spMkLst>
            <pc:docMk/>
            <pc:sldMk cId="1551295862" sldId="414"/>
            <ac:spMk id="4" creationId="{39B7E542-98D4-4A4E-AF47-0257E3259AD1}"/>
          </ac:spMkLst>
        </pc:spChg>
        <pc:spChg chg="del">
          <ac:chgData name="소 민환" userId="367441008b9a3a76" providerId="LiveId" clId="{6C13CF46-86F2-4509-A0CD-1F7D4A032CA2}" dt="2020-11-01T09:35:27.387" v="18055" actId="478"/>
          <ac:spMkLst>
            <pc:docMk/>
            <pc:sldMk cId="1551295862" sldId="414"/>
            <ac:spMk id="6" creationId="{9A51AE99-D647-4CAE-961A-1108A8DC65E4}"/>
          </ac:spMkLst>
        </pc:spChg>
        <pc:spChg chg="add del">
          <ac:chgData name="소 민환" userId="367441008b9a3a76" providerId="LiveId" clId="{6C13CF46-86F2-4509-A0CD-1F7D4A032CA2}" dt="2020-11-01T09:35:29.723" v="18057" actId="478"/>
          <ac:spMkLst>
            <pc:docMk/>
            <pc:sldMk cId="1551295862" sldId="414"/>
            <ac:spMk id="8" creationId="{FB91A765-2F16-4E8F-A274-71ACC281A4C6}"/>
          </ac:spMkLst>
        </pc:spChg>
        <pc:spChg chg="mod">
          <ac:chgData name="소 민환" userId="367441008b9a3a76" providerId="LiveId" clId="{6C13CF46-86F2-4509-A0CD-1F7D4A032CA2}" dt="2020-11-01T09:41:15.213" v="18268" actId="14100"/>
          <ac:spMkLst>
            <pc:docMk/>
            <pc:sldMk cId="1551295862" sldId="414"/>
            <ac:spMk id="10" creationId="{150CB5D7-EC61-4987-BB62-873BCC2FD081}"/>
          </ac:spMkLst>
        </pc:spChg>
        <pc:spChg chg="mod">
          <ac:chgData name="소 민환" userId="367441008b9a3a76" providerId="LiveId" clId="{6C13CF46-86F2-4509-A0CD-1F7D4A032CA2}" dt="2020-11-01T09:35:08.400" v="18049" actId="1076"/>
          <ac:spMkLst>
            <pc:docMk/>
            <pc:sldMk cId="1551295862" sldId="414"/>
            <ac:spMk id="13" creationId="{06A358BA-C048-4872-9EF2-7E7CFA4AE967}"/>
          </ac:spMkLst>
        </pc:spChg>
        <pc:spChg chg="add mod">
          <ac:chgData name="소 민환" userId="367441008b9a3a76" providerId="LiveId" clId="{6C13CF46-86F2-4509-A0CD-1F7D4A032CA2}" dt="2020-11-02T02:03:42.828" v="29046" actId="14100"/>
          <ac:spMkLst>
            <pc:docMk/>
            <pc:sldMk cId="1551295862" sldId="414"/>
            <ac:spMk id="17" creationId="{FE1A3CC1-9A05-48F8-B402-11F36D7955BE}"/>
          </ac:spMkLst>
        </pc:spChg>
        <pc:spChg chg="del">
          <ac:chgData name="소 민환" userId="367441008b9a3a76" providerId="LiveId" clId="{6C13CF46-86F2-4509-A0CD-1F7D4A032CA2}" dt="2020-11-01T09:35:15.531" v="18050" actId="478"/>
          <ac:spMkLst>
            <pc:docMk/>
            <pc:sldMk cId="1551295862" sldId="414"/>
            <ac:spMk id="20" creationId="{0FFCB34E-A63F-4335-802A-CBC0A5AB75D9}"/>
          </ac:spMkLst>
        </pc:spChg>
        <pc:spChg chg="add mod">
          <ac:chgData name="소 민환" userId="367441008b9a3a76" providerId="LiveId" clId="{6C13CF46-86F2-4509-A0CD-1F7D4A032CA2}" dt="2020-11-01T09:43:52.861" v="18522" actId="1037"/>
          <ac:spMkLst>
            <pc:docMk/>
            <pc:sldMk cId="1551295862" sldId="414"/>
            <ac:spMk id="21" creationId="{15835ECC-2AD0-48E3-A546-3AC24F26397A}"/>
          </ac:spMkLst>
        </pc:spChg>
        <pc:spChg chg="add mod">
          <ac:chgData name="소 민환" userId="367441008b9a3a76" providerId="LiveId" clId="{6C13CF46-86F2-4509-A0CD-1F7D4A032CA2}" dt="2020-11-02T02:03:47.873" v="29047" actId="14100"/>
          <ac:spMkLst>
            <pc:docMk/>
            <pc:sldMk cId="1551295862" sldId="414"/>
            <ac:spMk id="23" creationId="{C6E7560A-4D47-4F77-B43B-465FC4678E0F}"/>
          </ac:spMkLst>
        </pc:spChg>
        <pc:spChg chg="add del">
          <ac:chgData name="소 민환" userId="367441008b9a3a76" providerId="LiveId" clId="{6C13CF46-86F2-4509-A0CD-1F7D4A032CA2}" dt="2020-11-01T09:40:42.457" v="18261" actId="22"/>
          <ac:spMkLst>
            <pc:docMk/>
            <pc:sldMk cId="1551295862" sldId="414"/>
            <ac:spMk id="24" creationId="{2BBAA32E-210E-41BB-B1B8-0B22C800BC6C}"/>
          </ac:spMkLst>
        </pc:spChg>
        <pc:spChg chg="add mod">
          <ac:chgData name="소 민환" userId="367441008b9a3a76" providerId="LiveId" clId="{6C13CF46-86F2-4509-A0CD-1F7D4A032CA2}" dt="2020-11-02T02:03:50.517" v="29048" actId="14100"/>
          <ac:spMkLst>
            <pc:docMk/>
            <pc:sldMk cId="1551295862" sldId="414"/>
            <ac:spMk id="29" creationId="{66FB1B29-C7BF-4737-B2F8-2F174F0ACF3C}"/>
          </ac:spMkLst>
        </pc:spChg>
        <pc:spChg chg="del">
          <ac:chgData name="소 민환" userId="367441008b9a3a76" providerId="LiveId" clId="{6C13CF46-86F2-4509-A0CD-1F7D4A032CA2}" dt="2020-11-01T09:35:21.319" v="18052" actId="478"/>
          <ac:spMkLst>
            <pc:docMk/>
            <pc:sldMk cId="1551295862" sldId="414"/>
            <ac:spMk id="30" creationId="{39CE3B2B-27B3-4739-ABE7-FDDA0EA78FCD}"/>
          </ac:spMkLst>
        </pc:spChg>
        <pc:spChg chg="del">
          <ac:chgData name="소 민환" userId="367441008b9a3a76" providerId="LiveId" clId="{6C13CF46-86F2-4509-A0CD-1F7D4A032CA2}" dt="2020-11-01T09:35:24.286" v="18054" actId="478"/>
          <ac:spMkLst>
            <pc:docMk/>
            <pc:sldMk cId="1551295862" sldId="414"/>
            <ac:spMk id="31" creationId="{390428E4-4B31-45F4-AEEC-51A971118C53}"/>
          </ac:spMkLst>
        </pc:spChg>
        <pc:spChg chg="add mod">
          <ac:chgData name="소 민환" userId="367441008b9a3a76" providerId="LiveId" clId="{6C13CF46-86F2-4509-A0CD-1F7D4A032CA2}" dt="2020-11-02T02:03:56.806" v="29052" actId="14100"/>
          <ac:spMkLst>
            <pc:docMk/>
            <pc:sldMk cId="1551295862" sldId="414"/>
            <ac:spMk id="34" creationId="{5826921D-70E1-48E1-8149-61801F56C8B8}"/>
          </ac:spMkLst>
        </pc:spChg>
        <pc:spChg chg="add mod">
          <ac:chgData name="소 민환" userId="367441008b9a3a76" providerId="LiveId" clId="{6C13CF46-86F2-4509-A0CD-1F7D4A032CA2}" dt="2020-11-02T02:03:55.023" v="29051" actId="14100"/>
          <ac:spMkLst>
            <pc:docMk/>
            <pc:sldMk cId="1551295862" sldId="414"/>
            <ac:spMk id="35" creationId="{1DF5E5DC-B043-4132-85AC-2EB2D0862810}"/>
          </ac:spMkLst>
        </pc:spChg>
        <pc:spChg chg="del">
          <ac:chgData name="소 민환" userId="367441008b9a3a76" providerId="LiveId" clId="{6C13CF46-86F2-4509-A0CD-1F7D4A032CA2}" dt="2020-11-01T09:35:32.370" v="18059" actId="478"/>
          <ac:spMkLst>
            <pc:docMk/>
            <pc:sldMk cId="1551295862" sldId="414"/>
            <ac:spMk id="46" creationId="{AA99BCB5-971C-4216-8BE4-93BC78441B16}"/>
          </ac:spMkLst>
        </pc:spChg>
        <pc:spChg chg="del">
          <ac:chgData name="소 민환" userId="367441008b9a3a76" providerId="LiveId" clId="{6C13CF46-86F2-4509-A0CD-1F7D4A032CA2}" dt="2020-11-01T09:36:55.805" v="18070" actId="478"/>
          <ac:spMkLst>
            <pc:docMk/>
            <pc:sldMk cId="1551295862" sldId="414"/>
            <ac:spMk id="51" creationId="{F4B83051-34EE-40DA-9658-788A6DEE2CFF}"/>
          </ac:spMkLst>
        </pc:spChg>
        <pc:spChg chg="del">
          <ac:chgData name="소 민환" userId="367441008b9a3a76" providerId="LiveId" clId="{6C13CF46-86F2-4509-A0CD-1F7D4A032CA2}" dt="2020-11-01T09:36:56.981" v="18071" actId="478"/>
          <ac:spMkLst>
            <pc:docMk/>
            <pc:sldMk cId="1551295862" sldId="414"/>
            <ac:spMk id="52" creationId="{FAF5CD07-76DF-42CE-B257-4B9F4AB74A06}"/>
          </ac:spMkLst>
        </pc:spChg>
        <pc:spChg chg="add mod">
          <ac:chgData name="소 민환" userId="367441008b9a3a76" providerId="LiveId" clId="{6C13CF46-86F2-4509-A0CD-1F7D4A032CA2}" dt="2020-11-01T09:39:46.939" v="18215" actId="571"/>
          <ac:spMkLst>
            <pc:docMk/>
            <pc:sldMk cId="1551295862" sldId="414"/>
            <ac:spMk id="54" creationId="{BEB99716-6614-49E7-AE29-43E780D6379F}"/>
          </ac:spMkLst>
        </pc:spChg>
        <pc:spChg chg="del">
          <ac:chgData name="소 민환" userId="367441008b9a3a76" providerId="LiveId" clId="{6C13CF46-86F2-4509-A0CD-1F7D4A032CA2}" dt="2020-11-01T09:37:05.541" v="18072" actId="478"/>
          <ac:spMkLst>
            <pc:docMk/>
            <pc:sldMk cId="1551295862" sldId="414"/>
            <ac:spMk id="58" creationId="{DD646DF8-EA19-43A3-AD10-D242DE5CAFB7}"/>
          </ac:spMkLst>
        </pc:spChg>
        <pc:spChg chg="del">
          <ac:chgData name="소 민환" userId="367441008b9a3a76" providerId="LiveId" clId="{6C13CF46-86F2-4509-A0CD-1F7D4A032CA2}" dt="2020-11-01T09:37:09.179" v="18074" actId="478"/>
          <ac:spMkLst>
            <pc:docMk/>
            <pc:sldMk cId="1551295862" sldId="414"/>
            <ac:spMk id="60" creationId="{73E74F1E-85D0-477E-B617-2AA8841F1642}"/>
          </ac:spMkLst>
        </pc:spChg>
        <pc:spChg chg="del">
          <ac:chgData name="소 민환" userId="367441008b9a3a76" providerId="LiveId" clId="{6C13CF46-86F2-4509-A0CD-1F7D4A032CA2}" dt="2020-11-01T09:37:07.563" v="18073" actId="478"/>
          <ac:spMkLst>
            <pc:docMk/>
            <pc:sldMk cId="1551295862" sldId="414"/>
            <ac:spMk id="64" creationId="{F4232B23-42D0-468E-9104-BCF53C6EB6C7}"/>
          </ac:spMkLst>
        </pc:spChg>
        <pc:spChg chg="del">
          <ac:chgData name="소 민환" userId="367441008b9a3a76" providerId="LiveId" clId="{6C13CF46-86F2-4509-A0CD-1F7D4A032CA2}" dt="2020-11-01T09:37:10.700" v="18075" actId="478"/>
          <ac:spMkLst>
            <pc:docMk/>
            <pc:sldMk cId="1551295862" sldId="414"/>
            <ac:spMk id="66" creationId="{0680455A-5746-466D-9F35-1FBE06CFE955}"/>
          </ac:spMkLst>
        </pc:spChg>
        <pc:spChg chg="add mod">
          <ac:chgData name="소 민환" userId="367441008b9a3a76" providerId="LiveId" clId="{6C13CF46-86F2-4509-A0CD-1F7D4A032CA2}" dt="2020-11-01T09:41:28.175" v="18277" actId="571"/>
          <ac:spMkLst>
            <pc:docMk/>
            <pc:sldMk cId="1551295862" sldId="414"/>
            <ac:spMk id="69" creationId="{66EBC7F7-06C6-48FD-A56C-50971A5A28E8}"/>
          </ac:spMkLst>
        </pc:spChg>
        <pc:spChg chg="add del mod">
          <ac:chgData name="소 민환" userId="367441008b9a3a76" providerId="LiveId" clId="{6C13CF46-86F2-4509-A0CD-1F7D4A032CA2}" dt="2020-11-01T09:41:27.721" v="18276"/>
          <ac:spMkLst>
            <pc:docMk/>
            <pc:sldMk cId="1551295862" sldId="414"/>
            <ac:spMk id="70" creationId="{DC07E49A-3549-48FF-9278-C2A22AF45B3B}"/>
          </ac:spMkLst>
        </pc:spChg>
        <pc:spChg chg="add del">
          <ac:chgData name="소 민환" userId="367441008b9a3a76" providerId="LiveId" clId="{6C13CF46-86F2-4509-A0CD-1F7D4A032CA2}" dt="2020-11-01T09:42:43.452" v="18386" actId="22"/>
          <ac:spMkLst>
            <pc:docMk/>
            <pc:sldMk cId="1551295862" sldId="414"/>
            <ac:spMk id="73" creationId="{8E433BBA-8AC2-47A7-9A5F-74A163D30C60}"/>
          </ac:spMkLst>
        </pc:spChg>
        <pc:grpChg chg="del">
          <ac:chgData name="소 민환" userId="367441008b9a3a76" providerId="LiveId" clId="{6C13CF46-86F2-4509-A0CD-1F7D4A032CA2}" dt="2020-11-01T09:36:54.871" v="18069" actId="478"/>
          <ac:grpSpMkLst>
            <pc:docMk/>
            <pc:sldMk cId="1551295862" sldId="414"/>
            <ac:grpSpMk id="50" creationId="{F6F0324C-7863-40E4-B4B0-85333AD9E173}"/>
          </ac:grpSpMkLst>
        </pc:grpChg>
        <pc:picChg chg="ord">
          <ac:chgData name="소 민환" userId="367441008b9a3a76" providerId="LiveId" clId="{6C13CF46-86F2-4509-A0CD-1F7D4A032CA2}" dt="2020-11-02T02:03:34.795" v="29042" actId="167"/>
          <ac:picMkLst>
            <pc:docMk/>
            <pc:sldMk cId="1551295862" sldId="414"/>
            <ac:picMk id="3" creationId="{BEBE3042-4D0C-4D5F-A358-4C6ACB3689C9}"/>
          </ac:picMkLst>
        </pc:picChg>
        <pc:picChg chg="ord">
          <ac:chgData name="소 민환" userId="367441008b9a3a76" providerId="LiveId" clId="{6C13CF46-86F2-4509-A0CD-1F7D4A032CA2}" dt="2020-11-02T02:04:03.290" v="29053" actId="166"/>
          <ac:picMkLst>
            <pc:docMk/>
            <pc:sldMk cId="1551295862" sldId="414"/>
            <ac:picMk id="7" creationId="{3612C800-35EF-4ADD-A7AA-D2A1D55E9873}"/>
          </ac:picMkLst>
        </pc:picChg>
        <pc:picChg chg="add mod">
          <ac:chgData name="소 민환" userId="367441008b9a3a76" providerId="LiveId" clId="{6C13CF46-86F2-4509-A0CD-1F7D4A032CA2}" dt="2020-11-01T09:37:23.983" v="18080" actId="14100"/>
          <ac:picMkLst>
            <pc:docMk/>
            <pc:sldMk cId="1551295862" sldId="414"/>
            <ac:picMk id="15" creationId="{68BF6ECF-7E0F-4974-95BB-F50E00C50F2D}"/>
          </ac:picMkLst>
        </pc:picChg>
        <pc:picChg chg="del">
          <ac:chgData name="소 민환" userId="367441008b9a3a76" providerId="LiveId" clId="{6C13CF46-86F2-4509-A0CD-1F7D4A032CA2}" dt="2020-11-01T09:35:17.286" v="18051" actId="478"/>
          <ac:picMkLst>
            <pc:docMk/>
            <pc:sldMk cId="1551295862" sldId="414"/>
            <ac:picMk id="18" creationId="{8331035E-0334-49EF-8B86-A5EBB270128A}"/>
          </ac:picMkLst>
        </pc:picChg>
        <pc:picChg chg="del">
          <ac:chgData name="소 민환" userId="367441008b9a3a76" providerId="LiveId" clId="{6C13CF46-86F2-4509-A0CD-1F7D4A032CA2}" dt="2020-11-01T09:35:22.724" v="18053" actId="478"/>
          <ac:picMkLst>
            <pc:docMk/>
            <pc:sldMk cId="1551295862" sldId="414"/>
            <ac:picMk id="27" creationId="{15E11067-FB34-4851-A38E-1B1859ED5D95}"/>
          </ac:picMkLst>
        </pc:picChg>
        <pc:cxnChg chg="del">
          <ac:chgData name="소 민환" userId="367441008b9a3a76" providerId="LiveId" clId="{6C13CF46-86F2-4509-A0CD-1F7D4A032CA2}" dt="2020-11-01T09:35:30.774" v="18058" actId="478"/>
          <ac:cxnSpMkLst>
            <pc:docMk/>
            <pc:sldMk cId="1551295862" sldId="414"/>
            <ac:cxnSpMk id="22" creationId="{F200EDBA-BEEF-4E4E-8A4B-3998274A1686}"/>
          </ac:cxnSpMkLst>
        </pc:cxnChg>
        <pc:cxnChg chg="mod">
          <ac:chgData name="소 민환" userId="367441008b9a3a76" providerId="LiveId" clId="{6C13CF46-86F2-4509-A0CD-1F7D4A032CA2}" dt="2020-11-01T09:38:20.394" v="18158" actId="14100"/>
          <ac:cxnSpMkLst>
            <pc:docMk/>
            <pc:sldMk cId="1551295862" sldId="414"/>
            <ac:cxnSpMk id="25" creationId="{0CF20AE4-72E0-4FE5-8D9A-981BE401E5B9}"/>
          </ac:cxnSpMkLst>
        </pc:cxnChg>
        <pc:cxnChg chg="del">
          <ac:chgData name="소 민환" userId="367441008b9a3a76" providerId="LiveId" clId="{6C13CF46-86F2-4509-A0CD-1F7D4A032CA2}" dt="2020-11-01T09:38:22.411" v="18159" actId="478"/>
          <ac:cxnSpMkLst>
            <pc:docMk/>
            <pc:sldMk cId="1551295862" sldId="414"/>
            <ac:cxnSpMk id="26" creationId="{5BC5A2F1-2E43-4CB5-B267-792D2AFF3D7A}"/>
          </ac:cxnSpMkLst>
        </pc:cxnChg>
        <pc:cxnChg chg="del">
          <ac:chgData name="소 민환" userId="367441008b9a3a76" providerId="LiveId" clId="{6C13CF46-86F2-4509-A0CD-1F7D4A032CA2}" dt="2020-11-01T09:35:42.363" v="18066" actId="478"/>
          <ac:cxnSpMkLst>
            <pc:docMk/>
            <pc:sldMk cId="1551295862" sldId="414"/>
            <ac:cxnSpMk id="33" creationId="{73A3A751-3BE0-4687-A59D-345F98DBA7E4}"/>
          </ac:cxnSpMkLst>
        </pc:cxnChg>
        <pc:cxnChg chg="del">
          <ac:chgData name="소 민환" userId="367441008b9a3a76" providerId="LiveId" clId="{6C13CF46-86F2-4509-A0CD-1F7D4A032CA2}" dt="2020-11-01T09:35:44.045" v="18067" actId="478"/>
          <ac:cxnSpMkLst>
            <pc:docMk/>
            <pc:sldMk cId="1551295862" sldId="414"/>
            <ac:cxnSpMk id="37" creationId="{10F3E8D3-8E81-41A5-BC03-916CEA98A84F}"/>
          </ac:cxnSpMkLst>
        </pc:cxnChg>
        <pc:cxnChg chg="del">
          <ac:chgData name="소 민환" userId="367441008b9a3a76" providerId="LiveId" clId="{6C13CF46-86F2-4509-A0CD-1F7D4A032CA2}" dt="2020-11-01T09:35:34.061" v="18060" actId="478"/>
          <ac:cxnSpMkLst>
            <pc:docMk/>
            <pc:sldMk cId="1551295862" sldId="414"/>
            <ac:cxnSpMk id="38" creationId="{7431A861-368C-468C-8672-D3D7AEBEDB65}"/>
          </ac:cxnSpMkLst>
        </pc:cxnChg>
        <pc:cxnChg chg="del">
          <ac:chgData name="소 민환" userId="367441008b9a3a76" providerId="LiveId" clId="{6C13CF46-86F2-4509-A0CD-1F7D4A032CA2}" dt="2020-11-01T09:35:41.017" v="18065" actId="478"/>
          <ac:cxnSpMkLst>
            <pc:docMk/>
            <pc:sldMk cId="1551295862" sldId="414"/>
            <ac:cxnSpMk id="39" creationId="{8FAEA8E7-5250-4CD7-8BE9-C36D12E319F5}"/>
          </ac:cxnSpMkLst>
        </pc:cxnChg>
        <pc:cxnChg chg="del">
          <ac:chgData name="소 민환" userId="367441008b9a3a76" providerId="LiveId" clId="{6C13CF46-86F2-4509-A0CD-1F7D4A032CA2}" dt="2020-11-01T09:35:35.688" v="18061" actId="478"/>
          <ac:cxnSpMkLst>
            <pc:docMk/>
            <pc:sldMk cId="1551295862" sldId="414"/>
            <ac:cxnSpMk id="41" creationId="{945A03E9-7E99-48FB-82F4-BCF3FECAD479}"/>
          </ac:cxnSpMkLst>
        </pc:cxnChg>
        <pc:cxnChg chg="del">
          <ac:chgData name="소 민환" userId="367441008b9a3a76" providerId="LiveId" clId="{6C13CF46-86F2-4509-A0CD-1F7D4A032CA2}" dt="2020-11-01T09:35:38.570" v="18063" actId="478"/>
          <ac:cxnSpMkLst>
            <pc:docMk/>
            <pc:sldMk cId="1551295862" sldId="414"/>
            <ac:cxnSpMk id="42" creationId="{F4DD314B-A4C0-4071-84BF-B188C2EF7944}"/>
          </ac:cxnSpMkLst>
        </pc:cxnChg>
        <pc:cxnChg chg="del">
          <ac:chgData name="소 민환" userId="367441008b9a3a76" providerId="LiveId" clId="{6C13CF46-86F2-4509-A0CD-1F7D4A032CA2}" dt="2020-11-01T09:35:37.119" v="18062" actId="478"/>
          <ac:cxnSpMkLst>
            <pc:docMk/>
            <pc:sldMk cId="1551295862" sldId="414"/>
            <ac:cxnSpMk id="43" creationId="{134B4BC1-F389-45AA-8934-0078F512BA1B}"/>
          </ac:cxnSpMkLst>
        </pc:cxnChg>
        <pc:cxnChg chg="del">
          <ac:chgData name="소 민환" userId="367441008b9a3a76" providerId="LiveId" clId="{6C13CF46-86F2-4509-A0CD-1F7D4A032CA2}" dt="2020-11-01T09:35:40.181" v="18064" actId="478"/>
          <ac:cxnSpMkLst>
            <pc:docMk/>
            <pc:sldMk cId="1551295862" sldId="414"/>
            <ac:cxnSpMk id="44" creationId="{A5434B53-664E-4E76-8C78-D74F3A6B7EA1}"/>
          </ac:cxnSpMkLst>
        </pc:cxnChg>
        <pc:cxnChg chg="add mod">
          <ac:chgData name="소 민환" userId="367441008b9a3a76" providerId="LiveId" clId="{6C13CF46-86F2-4509-A0CD-1F7D4A032CA2}" dt="2020-11-01T09:40:01.122" v="18220" actId="1076"/>
          <ac:cxnSpMkLst>
            <pc:docMk/>
            <pc:sldMk cId="1551295862" sldId="414"/>
            <ac:cxnSpMk id="53" creationId="{D018F471-76A6-4435-989C-AD9640932C33}"/>
          </ac:cxnSpMkLst>
        </pc:cxnChg>
        <pc:cxnChg chg="add del mod">
          <ac:chgData name="소 민환" userId="367441008b9a3a76" providerId="LiveId" clId="{6C13CF46-86F2-4509-A0CD-1F7D4A032CA2}" dt="2020-11-01T09:39:46.419" v="18214"/>
          <ac:cxnSpMkLst>
            <pc:docMk/>
            <pc:sldMk cId="1551295862" sldId="414"/>
            <ac:cxnSpMk id="55" creationId="{73E11EB6-6F7D-4744-A84E-8F2FD7963279}"/>
          </ac:cxnSpMkLst>
        </pc:cxnChg>
        <pc:cxnChg chg="add mod">
          <ac:chgData name="소 민환" userId="367441008b9a3a76" providerId="LiveId" clId="{6C13CF46-86F2-4509-A0CD-1F7D4A032CA2}" dt="2020-11-01T09:40:38.659" v="18258" actId="1076"/>
          <ac:cxnSpMkLst>
            <pc:docMk/>
            <pc:sldMk cId="1551295862" sldId="414"/>
            <ac:cxnSpMk id="56" creationId="{75FAF275-2D5B-45A8-9951-B021A5D5AF55}"/>
          </ac:cxnSpMkLst>
        </pc:cxnChg>
        <pc:cxnChg chg="add mod">
          <ac:chgData name="소 민환" userId="367441008b9a3a76" providerId="LiveId" clId="{6C13CF46-86F2-4509-A0CD-1F7D4A032CA2}" dt="2020-11-01T09:40:49.117" v="18263" actId="1076"/>
          <ac:cxnSpMkLst>
            <pc:docMk/>
            <pc:sldMk cId="1551295862" sldId="414"/>
            <ac:cxnSpMk id="62" creationId="{15925F2C-683A-4D16-AD7B-15DE25DB3BFE}"/>
          </ac:cxnSpMkLst>
        </pc:cxnChg>
        <pc:cxnChg chg="add mod">
          <ac:chgData name="소 민환" userId="367441008b9a3a76" providerId="LiveId" clId="{6C13CF46-86F2-4509-A0CD-1F7D4A032CA2}" dt="2020-11-01T09:40:57.113" v="18265" actId="1076"/>
          <ac:cxnSpMkLst>
            <pc:docMk/>
            <pc:sldMk cId="1551295862" sldId="414"/>
            <ac:cxnSpMk id="63" creationId="{A10F5136-30ED-4FA9-B0E7-F3133A710F96}"/>
          </ac:cxnSpMkLst>
        </pc:cxnChg>
        <pc:cxnChg chg="add mod">
          <ac:chgData name="소 민환" userId="367441008b9a3a76" providerId="LiveId" clId="{6C13CF46-86F2-4509-A0CD-1F7D4A032CA2}" dt="2020-11-01T09:41:11.127" v="18267" actId="1076"/>
          <ac:cxnSpMkLst>
            <pc:docMk/>
            <pc:sldMk cId="1551295862" sldId="414"/>
            <ac:cxnSpMk id="65" creationId="{E7D067A4-94FC-430D-9034-D57F27021CEA}"/>
          </ac:cxnSpMkLst>
        </pc:cxnChg>
        <pc:cxnChg chg="add del mod">
          <ac:chgData name="소 민환" userId="367441008b9a3a76" providerId="LiveId" clId="{6C13CF46-86F2-4509-A0CD-1F7D4A032CA2}" dt="2020-11-01T09:41:22.930" v="18271" actId="478"/>
          <ac:cxnSpMkLst>
            <pc:docMk/>
            <pc:sldMk cId="1551295862" sldId="414"/>
            <ac:cxnSpMk id="67" creationId="{FE92A3A2-F839-4DB5-B7C4-A3A85C0E03BE}"/>
          </ac:cxnSpMkLst>
        </pc:cxnChg>
        <pc:cxnChg chg="add del mod">
          <ac:chgData name="소 민환" userId="367441008b9a3a76" providerId="LiveId" clId="{6C13CF46-86F2-4509-A0CD-1F7D4A032CA2}" dt="2020-11-01T09:41:25.278" v="18273"/>
          <ac:cxnSpMkLst>
            <pc:docMk/>
            <pc:sldMk cId="1551295862" sldId="414"/>
            <ac:cxnSpMk id="68" creationId="{1A1A516A-1EF9-434D-A93B-BA1AF2637461}"/>
          </ac:cxnSpMkLst>
        </pc:cxnChg>
        <pc:cxnChg chg="add del mod">
          <ac:chgData name="소 민환" userId="367441008b9a3a76" providerId="LiveId" clId="{6C13CF46-86F2-4509-A0CD-1F7D4A032CA2}" dt="2020-11-01T09:41:27.721" v="18276"/>
          <ac:cxnSpMkLst>
            <pc:docMk/>
            <pc:sldMk cId="1551295862" sldId="414"/>
            <ac:cxnSpMk id="71" creationId="{83062A01-A46E-4E15-BEF1-F61B2D3F1C00}"/>
          </ac:cxnSpMkLst>
        </pc:cxnChg>
      </pc:sldChg>
      <pc:sldChg chg="addSp delSp modSp add mod ord">
        <pc:chgData name="소 민환" userId="367441008b9a3a76" providerId="LiveId" clId="{6C13CF46-86F2-4509-A0CD-1F7D4A032CA2}" dt="2020-11-02T08:28:38.385" v="29101" actId="207"/>
        <pc:sldMkLst>
          <pc:docMk/>
          <pc:sldMk cId="2555658698" sldId="415"/>
        </pc:sldMkLst>
        <pc:spChg chg="add mod">
          <ac:chgData name="소 민환" userId="367441008b9a3a76" providerId="LiveId" clId="{6C13CF46-86F2-4509-A0CD-1F7D4A032CA2}" dt="2020-11-02T01:28:46.365" v="26454" actId="20577"/>
          <ac:spMkLst>
            <pc:docMk/>
            <pc:sldMk cId="2555658698" sldId="415"/>
            <ac:spMk id="4" creationId="{1FA5DEC9-B5C9-4C71-AD91-568B571E2FB0}"/>
          </ac:spMkLst>
        </pc:spChg>
        <pc:spChg chg="mod">
          <ac:chgData name="소 민환" userId="367441008b9a3a76" providerId="LiveId" clId="{6C13CF46-86F2-4509-A0CD-1F7D4A032CA2}" dt="2020-11-01T09:56:47.880" v="18736" actId="207"/>
          <ac:spMkLst>
            <pc:docMk/>
            <pc:sldMk cId="2555658698" sldId="415"/>
            <ac:spMk id="8" creationId="{FB91A765-2F16-4E8F-A274-71ACC281A4C6}"/>
          </ac:spMkLst>
        </pc:spChg>
        <pc:spChg chg="del">
          <ac:chgData name="소 민환" userId="367441008b9a3a76" providerId="LiveId" clId="{6C13CF46-86F2-4509-A0CD-1F7D4A032CA2}" dt="2020-11-01T09:56:11.347" v="18728" actId="478"/>
          <ac:spMkLst>
            <pc:docMk/>
            <pc:sldMk cId="2555658698" sldId="415"/>
            <ac:spMk id="13" creationId="{06A358BA-C048-4872-9EF2-7E7CFA4AE967}"/>
          </ac:spMkLst>
        </pc:spChg>
        <pc:spChg chg="del">
          <ac:chgData name="소 민환" userId="367441008b9a3a76" providerId="LiveId" clId="{6C13CF46-86F2-4509-A0CD-1F7D4A032CA2}" dt="2020-11-01T09:56:39.481" v="18733" actId="478"/>
          <ac:spMkLst>
            <pc:docMk/>
            <pc:sldMk cId="2555658698" sldId="415"/>
            <ac:spMk id="18" creationId="{C09DF7F2-0B4D-4F6A-9023-2955458A2E99}"/>
          </ac:spMkLst>
        </pc:spChg>
        <pc:spChg chg="add del mod">
          <ac:chgData name="소 민환" userId="367441008b9a3a76" providerId="LiveId" clId="{6C13CF46-86F2-4509-A0CD-1F7D4A032CA2}" dt="2020-11-01T09:57:07.688" v="18753" actId="478"/>
          <ac:spMkLst>
            <pc:docMk/>
            <pc:sldMk cId="2555658698" sldId="415"/>
            <ac:spMk id="20" creationId="{FC5B32DC-9AF1-432D-A2FA-03B4AB8A2076}"/>
          </ac:spMkLst>
        </pc:spChg>
        <pc:spChg chg="add mod">
          <ac:chgData name="소 민환" userId="367441008b9a3a76" providerId="LiveId" clId="{6C13CF46-86F2-4509-A0CD-1F7D4A032CA2}" dt="2020-11-02T08:28:38.385" v="29101" actId="207"/>
          <ac:spMkLst>
            <pc:docMk/>
            <pc:sldMk cId="2555658698" sldId="415"/>
            <ac:spMk id="21" creationId="{B3DFE127-9154-46A8-828F-D8F75386C110}"/>
          </ac:spMkLst>
        </pc:spChg>
        <pc:spChg chg="del mod">
          <ac:chgData name="소 민환" userId="367441008b9a3a76" providerId="LiveId" clId="{6C13CF46-86F2-4509-A0CD-1F7D4A032CA2}" dt="2020-11-01T09:56:54.583" v="18737" actId="478"/>
          <ac:spMkLst>
            <pc:docMk/>
            <pc:sldMk cId="2555658698" sldId="415"/>
            <ac:spMk id="25" creationId="{9AD267CB-F35D-4A1A-8823-51F074911C81}"/>
          </ac:spMkLst>
        </pc:spChg>
        <pc:spChg chg="del">
          <ac:chgData name="소 민환" userId="367441008b9a3a76" providerId="LiveId" clId="{6C13CF46-86F2-4509-A0CD-1F7D4A032CA2}" dt="2020-11-01T09:56:41.263" v="18734" actId="478"/>
          <ac:spMkLst>
            <pc:docMk/>
            <pc:sldMk cId="2555658698" sldId="415"/>
            <ac:spMk id="30" creationId="{194B2C19-C625-4719-ADF6-E73B2EC5E08E}"/>
          </ac:spMkLst>
        </pc:spChg>
        <pc:grpChg chg="del">
          <ac:chgData name="소 민환" userId="367441008b9a3a76" providerId="LiveId" clId="{6C13CF46-86F2-4509-A0CD-1F7D4A032CA2}" dt="2020-11-01T09:56:36.467" v="18732" actId="478"/>
          <ac:grpSpMkLst>
            <pc:docMk/>
            <pc:sldMk cId="2555658698" sldId="415"/>
            <ac:grpSpMk id="17" creationId="{3A000B7D-0B56-4086-A4DE-EAC7CD9E3E98}"/>
          </ac:grpSpMkLst>
        </pc:grpChg>
        <pc:picChg chg="ord">
          <ac:chgData name="소 민환" userId="367441008b9a3a76" providerId="LiveId" clId="{6C13CF46-86F2-4509-A0CD-1F7D4A032CA2}" dt="2020-11-01T09:56:03.417" v="18727" actId="167"/>
          <ac:picMkLst>
            <pc:docMk/>
            <pc:sldMk cId="2555658698" sldId="415"/>
            <ac:picMk id="3" creationId="{BEBE3042-4D0C-4D5F-A358-4C6ACB3689C9}"/>
          </ac:picMkLst>
        </pc:picChg>
        <pc:picChg chg="ord">
          <ac:chgData name="소 민환" userId="367441008b9a3a76" providerId="LiveId" clId="{6C13CF46-86F2-4509-A0CD-1F7D4A032CA2}" dt="2020-11-01T09:57:10.352" v="18754" actId="166"/>
          <ac:picMkLst>
            <pc:docMk/>
            <pc:sldMk cId="2555658698" sldId="415"/>
            <ac:picMk id="7" creationId="{3612C800-35EF-4ADD-A7AA-D2A1D55E9873}"/>
          </ac:picMkLst>
        </pc:picChg>
        <pc:cxnChg chg="add mod">
          <ac:chgData name="소 민환" userId="367441008b9a3a76" providerId="LiveId" clId="{6C13CF46-86F2-4509-A0CD-1F7D4A032CA2}" dt="2020-11-01T09:56:27.851" v="18731" actId="1582"/>
          <ac:cxnSpMkLst>
            <pc:docMk/>
            <pc:sldMk cId="2555658698" sldId="415"/>
            <ac:cxnSpMk id="19" creationId="{7E0B97C2-2585-450A-9F1D-70124386ACE9}"/>
          </ac:cxnSpMkLst>
        </pc:cxnChg>
      </pc:sldChg>
      <pc:sldChg chg="addSp delSp modSp add mod ord">
        <pc:chgData name="소 민환" userId="367441008b9a3a76" providerId="LiveId" clId="{6C13CF46-86F2-4509-A0CD-1F7D4A032CA2}" dt="2020-11-02T14:51:02.762" v="33856" actId="165"/>
        <pc:sldMkLst>
          <pc:docMk/>
          <pc:sldMk cId="2837637884" sldId="416"/>
        </pc:sldMkLst>
        <pc:spChg chg="add del mod">
          <ac:chgData name="소 민환" userId="367441008b9a3a76" providerId="LiveId" clId="{6C13CF46-86F2-4509-A0CD-1F7D4A032CA2}" dt="2020-11-02T09:56:13.789" v="31703" actId="478"/>
          <ac:spMkLst>
            <pc:docMk/>
            <pc:sldMk cId="2837637884" sldId="416"/>
            <ac:spMk id="4" creationId="{6262979E-8C98-42F4-B41F-BA66C4890669}"/>
          </ac:spMkLst>
        </pc:spChg>
        <pc:spChg chg="add del">
          <ac:chgData name="소 민환" userId="367441008b9a3a76" providerId="LiveId" clId="{6C13CF46-86F2-4509-A0CD-1F7D4A032CA2}" dt="2020-11-02T09:55:53.212" v="31700" actId="478"/>
          <ac:spMkLst>
            <pc:docMk/>
            <pc:sldMk cId="2837637884" sldId="416"/>
            <ac:spMk id="6" creationId="{C9B43155-19AF-420C-AD1D-644E6E771C34}"/>
          </ac:spMkLst>
        </pc:spChg>
        <pc:spChg chg="del">
          <ac:chgData name="소 민환" userId="367441008b9a3a76" providerId="LiveId" clId="{6C13CF46-86F2-4509-A0CD-1F7D4A032CA2}" dt="2020-11-02T09:55:43.765" v="31691" actId="478"/>
          <ac:spMkLst>
            <pc:docMk/>
            <pc:sldMk cId="2837637884" sldId="416"/>
            <ac:spMk id="8" creationId="{FB91A765-2F16-4E8F-A274-71ACC281A4C6}"/>
          </ac:spMkLst>
        </pc:spChg>
        <pc:spChg chg="add mod topLvl">
          <ac:chgData name="소 민환" userId="367441008b9a3a76" providerId="LiveId" clId="{6C13CF46-86F2-4509-A0CD-1F7D4A032CA2}" dt="2020-11-02T14:51:02.762" v="33856" actId="165"/>
          <ac:spMkLst>
            <pc:docMk/>
            <pc:sldMk cId="2837637884" sldId="416"/>
            <ac:spMk id="13" creationId="{4678C785-E390-45E1-B363-79FAD17C57C2}"/>
          </ac:spMkLst>
        </pc:spChg>
        <pc:spChg chg="mod">
          <ac:chgData name="소 민환" userId="367441008b9a3a76" providerId="LiveId" clId="{6C13CF46-86F2-4509-A0CD-1F7D4A032CA2}" dt="2020-11-01T10:20:49.454" v="20813"/>
          <ac:spMkLst>
            <pc:docMk/>
            <pc:sldMk cId="2837637884" sldId="416"/>
            <ac:spMk id="18" creationId="{35227A79-E0C2-480B-9DA5-3915E814276D}"/>
          </ac:spMkLst>
        </pc:spChg>
        <pc:spChg chg="mod">
          <ac:chgData name="소 민환" userId="367441008b9a3a76" providerId="LiveId" clId="{6C13CF46-86F2-4509-A0CD-1F7D4A032CA2}" dt="2020-11-01T10:20:49.454" v="20813"/>
          <ac:spMkLst>
            <pc:docMk/>
            <pc:sldMk cId="2837637884" sldId="416"/>
            <ac:spMk id="20" creationId="{374280C0-B91F-4F20-95DD-4C2D4E770952}"/>
          </ac:spMkLst>
        </pc:spChg>
        <pc:spChg chg="del mod">
          <ac:chgData name="소 민환" userId="367441008b9a3a76" providerId="LiveId" clId="{6C13CF46-86F2-4509-A0CD-1F7D4A032CA2}" dt="2020-11-02T09:55:46.986" v="31693" actId="478"/>
          <ac:spMkLst>
            <pc:docMk/>
            <pc:sldMk cId="2837637884" sldId="416"/>
            <ac:spMk id="21" creationId="{B3DFE127-9154-46A8-828F-D8F75386C110}"/>
          </ac:spMkLst>
        </pc:spChg>
        <pc:spChg chg="mod">
          <ac:chgData name="소 민환" userId="367441008b9a3a76" providerId="LiveId" clId="{6C13CF46-86F2-4509-A0CD-1F7D4A032CA2}" dt="2020-11-01T10:20:49.454" v="20813"/>
          <ac:spMkLst>
            <pc:docMk/>
            <pc:sldMk cId="2837637884" sldId="416"/>
            <ac:spMk id="22" creationId="{D2E51397-C059-4076-8994-EBB0FE70FF23}"/>
          </ac:spMkLst>
        </pc:spChg>
        <pc:spChg chg="mod">
          <ac:chgData name="소 민환" userId="367441008b9a3a76" providerId="LiveId" clId="{6C13CF46-86F2-4509-A0CD-1F7D4A032CA2}" dt="2020-11-01T10:20:49.454" v="20813"/>
          <ac:spMkLst>
            <pc:docMk/>
            <pc:sldMk cId="2837637884" sldId="416"/>
            <ac:spMk id="26" creationId="{E5DBC94F-7440-462D-BF0B-E4FBACB06A9C}"/>
          </ac:spMkLst>
        </pc:spChg>
        <pc:spChg chg="del">
          <ac:chgData name="소 민환" userId="367441008b9a3a76" providerId="LiveId" clId="{6C13CF46-86F2-4509-A0CD-1F7D4A032CA2}" dt="2020-11-02T09:55:49.742" v="31696" actId="478"/>
          <ac:spMkLst>
            <pc:docMk/>
            <pc:sldMk cId="2837637884" sldId="416"/>
            <ac:spMk id="28" creationId="{E578C022-79F2-49BE-B46C-4C469F7787E8}"/>
          </ac:spMkLst>
        </pc:spChg>
        <pc:spChg chg="add del mod">
          <ac:chgData name="소 민환" userId="367441008b9a3a76" providerId="LiveId" clId="{6C13CF46-86F2-4509-A0CD-1F7D4A032CA2}" dt="2020-11-02T09:56:13.789" v="31703" actId="478"/>
          <ac:spMkLst>
            <pc:docMk/>
            <pc:sldMk cId="2837637884" sldId="416"/>
            <ac:spMk id="30" creationId="{62530CFD-8E77-4840-B42D-A0E503A683F8}"/>
          </ac:spMkLst>
        </pc:spChg>
        <pc:spChg chg="add mod topLvl">
          <ac:chgData name="소 민환" userId="367441008b9a3a76" providerId="LiveId" clId="{6C13CF46-86F2-4509-A0CD-1F7D4A032CA2}" dt="2020-11-02T14:51:02.762" v="33856" actId="165"/>
          <ac:spMkLst>
            <pc:docMk/>
            <pc:sldMk cId="2837637884" sldId="416"/>
            <ac:spMk id="31" creationId="{2F2F3337-57D5-4356-BE89-83140AAC1F02}"/>
          </ac:spMkLst>
        </pc:spChg>
        <pc:spChg chg="add del mod">
          <ac:chgData name="소 민환" userId="367441008b9a3a76" providerId="LiveId" clId="{6C13CF46-86F2-4509-A0CD-1F7D4A032CA2}" dt="2020-11-01T10:31:24.079" v="20956" actId="478"/>
          <ac:spMkLst>
            <pc:docMk/>
            <pc:sldMk cId="2837637884" sldId="416"/>
            <ac:spMk id="31" creationId="{EE6BC19F-509D-4AC7-8B28-A05A9D6C084F}"/>
          </ac:spMkLst>
        </pc:spChg>
        <pc:spChg chg="add del mod">
          <ac:chgData name="소 민환" userId="367441008b9a3a76" providerId="LiveId" clId="{6C13CF46-86F2-4509-A0CD-1F7D4A032CA2}" dt="2020-11-02T09:56:13.789" v="31703" actId="478"/>
          <ac:spMkLst>
            <pc:docMk/>
            <pc:sldMk cId="2837637884" sldId="416"/>
            <ac:spMk id="33" creationId="{E71FC224-2E73-474C-BAEA-A125951C7978}"/>
          </ac:spMkLst>
        </pc:spChg>
        <pc:spChg chg="add mod">
          <ac:chgData name="소 민환" userId="367441008b9a3a76" providerId="LiveId" clId="{6C13CF46-86F2-4509-A0CD-1F7D4A032CA2}" dt="2020-11-02T09:56:33.960" v="31706" actId="1076"/>
          <ac:spMkLst>
            <pc:docMk/>
            <pc:sldMk cId="2837637884" sldId="416"/>
            <ac:spMk id="34" creationId="{87BA1994-60D4-4678-9B2C-A702CDEE227F}"/>
          </ac:spMkLst>
        </pc:spChg>
        <pc:spChg chg="add mod">
          <ac:chgData name="소 민환" userId="367441008b9a3a76" providerId="LiveId" clId="{6C13CF46-86F2-4509-A0CD-1F7D4A032CA2}" dt="2020-11-02T08:30:02.805" v="29109" actId="20577"/>
          <ac:spMkLst>
            <pc:docMk/>
            <pc:sldMk cId="2837637884" sldId="416"/>
            <ac:spMk id="41" creationId="{A012B948-1664-4B82-9B51-34F926DAF7F1}"/>
          </ac:spMkLst>
        </pc:spChg>
        <pc:spChg chg="add mod">
          <ac:chgData name="소 민환" userId="367441008b9a3a76" providerId="LiveId" clId="{6C13CF46-86F2-4509-A0CD-1F7D4A032CA2}" dt="2020-11-02T09:56:43.361" v="31710" actId="1076"/>
          <ac:spMkLst>
            <pc:docMk/>
            <pc:sldMk cId="2837637884" sldId="416"/>
            <ac:spMk id="42" creationId="{AF4F7C14-3721-421D-A9A3-27AC4A05AEA6}"/>
          </ac:spMkLst>
        </pc:spChg>
        <pc:spChg chg="add del mod">
          <ac:chgData name="소 민환" userId="367441008b9a3a76" providerId="LiveId" clId="{6C13CF46-86F2-4509-A0CD-1F7D4A032CA2}" dt="2020-11-01T14:22:28.823" v="21698" actId="478"/>
          <ac:spMkLst>
            <pc:docMk/>
            <pc:sldMk cId="2837637884" sldId="416"/>
            <ac:spMk id="50" creationId="{A18A2A42-E4FB-46C5-B698-AB48CD489EE8}"/>
          </ac:spMkLst>
        </pc:spChg>
        <pc:spChg chg="add mod">
          <ac:chgData name="소 민환" userId="367441008b9a3a76" providerId="LiveId" clId="{6C13CF46-86F2-4509-A0CD-1F7D4A032CA2}" dt="2020-11-01T14:38:21.909" v="22297" actId="164"/>
          <ac:spMkLst>
            <pc:docMk/>
            <pc:sldMk cId="2837637884" sldId="416"/>
            <ac:spMk id="51" creationId="{7F4050BD-3A54-48B7-869E-E669BE0DB959}"/>
          </ac:spMkLst>
        </pc:spChg>
        <pc:spChg chg="add del mod">
          <ac:chgData name="소 민환" userId="367441008b9a3a76" providerId="LiveId" clId="{6C13CF46-86F2-4509-A0CD-1F7D4A032CA2}" dt="2020-11-01T14:29:55.665" v="21882" actId="478"/>
          <ac:spMkLst>
            <pc:docMk/>
            <pc:sldMk cId="2837637884" sldId="416"/>
            <ac:spMk id="64" creationId="{D413F65C-F7F6-4F17-8CBD-D95678877264}"/>
          </ac:spMkLst>
        </pc:spChg>
        <pc:spChg chg="add del mod">
          <ac:chgData name="소 민환" userId="367441008b9a3a76" providerId="LiveId" clId="{6C13CF46-86F2-4509-A0CD-1F7D4A032CA2}" dt="2020-11-01T14:29:53.411" v="21881" actId="478"/>
          <ac:spMkLst>
            <pc:docMk/>
            <pc:sldMk cId="2837637884" sldId="416"/>
            <ac:spMk id="66" creationId="{F15C4819-7204-4867-8DB7-43E0B6BA7CBA}"/>
          </ac:spMkLst>
        </pc:spChg>
        <pc:spChg chg="add del mod">
          <ac:chgData name="소 민환" userId="367441008b9a3a76" providerId="LiveId" clId="{6C13CF46-86F2-4509-A0CD-1F7D4A032CA2}" dt="2020-11-01T14:29:51.713" v="21880" actId="478"/>
          <ac:spMkLst>
            <pc:docMk/>
            <pc:sldMk cId="2837637884" sldId="416"/>
            <ac:spMk id="68" creationId="{607947E5-0023-4E41-93E1-B8925C183627}"/>
          </ac:spMkLst>
        </pc:spChg>
        <pc:spChg chg="add del mod">
          <ac:chgData name="소 민환" userId="367441008b9a3a76" providerId="LiveId" clId="{6C13CF46-86F2-4509-A0CD-1F7D4A032CA2}" dt="2020-11-02T09:56:13.789" v="31703" actId="478"/>
          <ac:spMkLst>
            <pc:docMk/>
            <pc:sldMk cId="2837637884" sldId="416"/>
            <ac:spMk id="70" creationId="{B546D1FB-2CC6-475A-9CEA-1E1B0F31BC5E}"/>
          </ac:spMkLst>
        </pc:spChg>
        <pc:spChg chg="add del mod">
          <ac:chgData name="소 민환" userId="367441008b9a3a76" providerId="LiveId" clId="{6C13CF46-86F2-4509-A0CD-1F7D4A032CA2}" dt="2020-11-01T14:30:06.368" v="21887" actId="22"/>
          <ac:spMkLst>
            <pc:docMk/>
            <pc:sldMk cId="2837637884" sldId="416"/>
            <ac:spMk id="72" creationId="{E0240701-E3FF-49A4-994E-60296FA5677A}"/>
          </ac:spMkLst>
        </pc:spChg>
        <pc:spChg chg="add del mod">
          <ac:chgData name="소 민환" userId="367441008b9a3a76" providerId="LiveId" clId="{6C13CF46-86F2-4509-A0CD-1F7D4A032CA2}" dt="2020-11-01T14:30:14.911" v="21893" actId="22"/>
          <ac:spMkLst>
            <pc:docMk/>
            <pc:sldMk cId="2837637884" sldId="416"/>
            <ac:spMk id="74" creationId="{EED34A9F-EE14-4F82-9268-17CC9F3292B3}"/>
          </ac:spMkLst>
        </pc:spChg>
        <pc:spChg chg="add del mod">
          <ac:chgData name="소 민환" userId="367441008b9a3a76" providerId="LiveId" clId="{6C13CF46-86F2-4509-A0CD-1F7D4A032CA2}" dt="2020-11-02T09:56:13.789" v="31703" actId="478"/>
          <ac:spMkLst>
            <pc:docMk/>
            <pc:sldMk cId="2837637884" sldId="416"/>
            <ac:spMk id="76" creationId="{9197EB2F-F277-4D71-98B2-4FD900B91D6F}"/>
          </ac:spMkLst>
        </pc:spChg>
        <pc:spChg chg="add del mod">
          <ac:chgData name="소 민환" userId="367441008b9a3a76" providerId="LiveId" clId="{6C13CF46-86F2-4509-A0CD-1F7D4A032CA2}" dt="2020-11-02T09:56:13.789" v="31703" actId="478"/>
          <ac:spMkLst>
            <pc:docMk/>
            <pc:sldMk cId="2837637884" sldId="416"/>
            <ac:spMk id="78" creationId="{B7031480-2C94-4E04-81AA-805BE84D7494}"/>
          </ac:spMkLst>
        </pc:spChg>
        <pc:spChg chg="add del mod">
          <ac:chgData name="소 민환" userId="367441008b9a3a76" providerId="LiveId" clId="{6C13CF46-86F2-4509-A0CD-1F7D4A032CA2}" dt="2020-11-02T09:56:13.789" v="31703" actId="478"/>
          <ac:spMkLst>
            <pc:docMk/>
            <pc:sldMk cId="2837637884" sldId="416"/>
            <ac:spMk id="80" creationId="{ED1AAA46-D895-4354-8AEA-ECB74CF9F0C8}"/>
          </ac:spMkLst>
        </pc:spChg>
        <pc:spChg chg="add del mod">
          <ac:chgData name="소 민환" userId="367441008b9a3a76" providerId="LiveId" clId="{6C13CF46-86F2-4509-A0CD-1F7D4A032CA2}" dt="2020-11-02T09:56:13.789" v="31703" actId="478"/>
          <ac:spMkLst>
            <pc:docMk/>
            <pc:sldMk cId="2837637884" sldId="416"/>
            <ac:spMk id="81" creationId="{91B99CCC-F4EA-4632-83FC-AAF3EB61719B}"/>
          </ac:spMkLst>
        </pc:spChg>
        <pc:spChg chg="add del mod">
          <ac:chgData name="소 민환" userId="367441008b9a3a76" providerId="LiveId" clId="{6C13CF46-86F2-4509-A0CD-1F7D4A032CA2}" dt="2020-11-02T09:56:13.789" v="31703" actId="478"/>
          <ac:spMkLst>
            <pc:docMk/>
            <pc:sldMk cId="2837637884" sldId="416"/>
            <ac:spMk id="83" creationId="{96812405-F82D-44DB-B057-283BE7F275AD}"/>
          </ac:spMkLst>
        </pc:spChg>
        <pc:spChg chg="add del mod">
          <ac:chgData name="소 민환" userId="367441008b9a3a76" providerId="LiveId" clId="{6C13CF46-86F2-4509-A0CD-1F7D4A032CA2}" dt="2020-11-02T09:56:13.789" v="31703" actId="478"/>
          <ac:spMkLst>
            <pc:docMk/>
            <pc:sldMk cId="2837637884" sldId="416"/>
            <ac:spMk id="85" creationId="{85A64F85-562A-4792-A107-DEDF61C8713D}"/>
          </ac:spMkLst>
        </pc:spChg>
        <pc:spChg chg="add del mod">
          <ac:chgData name="소 민환" userId="367441008b9a3a76" providerId="LiveId" clId="{6C13CF46-86F2-4509-A0CD-1F7D4A032CA2}" dt="2020-11-02T09:56:13.789" v="31703" actId="478"/>
          <ac:spMkLst>
            <pc:docMk/>
            <pc:sldMk cId="2837637884" sldId="416"/>
            <ac:spMk id="87" creationId="{EEF75EBB-24F3-4ED3-9878-54F24E91819D}"/>
          </ac:spMkLst>
        </pc:spChg>
        <pc:spChg chg="add del mod">
          <ac:chgData name="소 민환" userId="367441008b9a3a76" providerId="LiveId" clId="{6C13CF46-86F2-4509-A0CD-1F7D4A032CA2}" dt="2020-11-02T09:56:13.789" v="31703" actId="478"/>
          <ac:spMkLst>
            <pc:docMk/>
            <pc:sldMk cId="2837637884" sldId="416"/>
            <ac:spMk id="89" creationId="{13A27B2A-0A8B-4D31-B56C-1EE7FF17B6F8}"/>
          </ac:spMkLst>
        </pc:spChg>
        <pc:spChg chg="add del mod">
          <ac:chgData name="소 민환" userId="367441008b9a3a76" providerId="LiveId" clId="{6C13CF46-86F2-4509-A0CD-1F7D4A032CA2}" dt="2020-11-01T14:32:23.603" v="22053" actId="22"/>
          <ac:spMkLst>
            <pc:docMk/>
            <pc:sldMk cId="2837637884" sldId="416"/>
            <ac:spMk id="91" creationId="{876E91EB-F61A-48CB-A106-5FCE14509B3F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91" creationId="{A21525B0-D61B-4154-B752-42EAB2153CCD}"/>
          </ac:spMkLst>
        </pc:spChg>
        <pc:spChg chg="add del mod">
          <ac:chgData name="소 민환" userId="367441008b9a3a76" providerId="LiveId" clId="{6C13CF46-86F2-4509-A0CD-1F7D4A032CA2}" dt="2020-11-02T09:56:13.789" v="31703" actId="478"/>
          <ac:spMkLst>
            <pc:docMk/>
            <pc:sldMk cId="2837637884" sldId="416"/>
            <ac:spMk id="93" creationId="{B6DFF683-FC16-4F84-A30E-C7102F4F1195}"/>
          </ac:spMkLst>
        </pc:spChg>
        <pc:spChg chg="add del mod">
          <ac:chgData name="소 민환" userId="367441008b9a3a76" providerId="LiveId" clId="{6C13CF46-86F2-4509-A0CD-1F7D4A032CA2}" dt="2020-11-02T09:56:13.789" v="31703" actId="478"/>
          <ac:spMkLst>
            <pc:docMk/>
            <pc:sldMk cId="2837637884" sldId="416"/>
            <ac:spMk id="95" creationId="{9251CD11-AC9F-4ABC-AB47-3AB2F1DE3C18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96" creationId="{007F2DA9-AC02-49B6-B9B8-BDE9F2228059}"/>
          </ac:spMkLst>
        </pc:spChg>
        <pc:spChg chg="add del mod">
          <ac:chgData name="소 민환" userId="367441008b9a3a76" providerId="LiveId" clId="{6C13CF46-86F2-4509-A0CD-1F7D4A032CA2}" dt="2020-11-02T09:56:13.789" v="31703" actId="478"/>
          <ac:spMkLst>
            <pc:docMk/>
            <pc:sldMk cId="2837637884" sldId="416"/>
            <ac:spMk id="97" creationId="{82085FA2-F8CC-4ADE-979E-99E8DE1DE6EB}"/>
          </ac:spMkLst>
        </pc:spChg>
        <pc:spChg chg="add del mod">
          <ac:chgData name="소 민환" userId="367441008b9a3a76" providerId="LiveId" clId="{6C13CF46-86F2-4509-A0CD-1F7D4A032CA2}" dt="2020-11-02T09:56:13.789" v="31703" actId="478"/>
          <ac:spMkLst>
            <pc:docMk/>
            <pc:sldMk cId="2837637884" sldId="416"/>
            <ac:spMk id="99" creationId="{E0897F23-AC0B-47CD-B10C-B32129B8B1FD}"/>
          </ac:spMkLst>
        </pc:spChg>
        <pc:spChg chg="add del mod">
          <ac:chgData name="소 민환" userId="367441008b9a3a76" providerId="LiveId" clId="{6C13CF46-86F2-4509-A0CD-1F7D4A032CA2}" dt="2020-11-02T09:56:13.789" v="31703" actId="478"/>
          <ac:spMkLst>
            <pc:docMk/>
            <pc:sldMk cId="2837637884" sldId="416"/>
            <ac:spMk id="101" creationId="{3615900D-B3D9-47AB-B5F3-12A3BA6B6698}"/>
          </ac:spMkLst>
        </pc:spChg>
        <pc:spChg chg="add del mod">
          <ac:chgData name="소 민환" userId="367441008b9a3a76" providerId="LiveId" clId="{6C13CF46-86F2-4509-A0CD-1F7D4A032CA2}" dt="2020-11-02T09:56:13.789" v="31703" actId="478"/>
          <ac:spMkLst>
            <pc:docMk/>
            <pc:sldMk cId="2837637884" sldId="416"/>
            <ac:spMk id="103" creationId="{03D8D8E6-2054-458E-8CD5-058644BA2FE5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04" creationId="{ABEB69EE-9A9B-49CD-9245-2F334C4AA5EF}"/>
          </ac:spMkLst>
        </pc:spChg>
        <pc:spChg chg="add del mod">
          <ac:chgData name="소 민환" userId="367441008b9a3a76" providerId="LiveId" clId="{6C13CF46-86F2-4509-A0CD-1F7D4A032CA2}" dt="2020-11-02T09:56:13.789" v="31703" actId="478"/>
          <ac:spMkLst>
            <pc:docMk/>
            <pc:sldMk cId="2837637884" sldId="416"/>
            <ac:spMk id="105" creationId="{A40F12D8-4F38-47D5-8A9B-022700DC10CE}"/>
          </ac:spMkLst>
        </pc:spChg>
        <pc:spChg chg="add del mod">
          <ac:chgData name="소 민환" userId="367441008b9a3a76" providerId="LiveId" clId="{6C13CF46-86F2-4509-A0CD-1F7D4A032CA2}" dt="2020-11-02T09:56:13.789" v="31703" actId="478"/>
          <ac:spMkLst>
            <pc:docMk/>
            <pc:sldMk cId="2837637884" sldId="416"/>
            <ac:spMk id="107" creationId="{6C0FE93A-5257-4257-BC84-FCFB8864DF64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09" creationId="{E3723CB2-5434-41F0-94D3-520C8B889339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11" creationId="{22961731-CB4A-40CE-B627-8C9832771234}"/>
          </ac:spMkLst>
        </pc:spChg>
        <pc:spChg chg="mod">
          <ac:chgData name="소 민환" userId="367441008b9a3a76" providerId="LiveId" clId="{6C13CF46-86F2-4509-A0CD-1F7D4A032CA2}" dt="2020-11-01T14:38:23.578" v="22298"/>
          <ac:spMkLst>
            <pc:docMk/>
            <pc:sldMk cId="2837637884" sldId="416"/>
            <ac:spMk id="114" creationId="{C538F63F-BF2C-472F-BEEA-1DF2632C3799}"/>
          </ac:spMkLst>
        </pc:spChg>
        <pc:spChg chg="add del mod">
          <ac:chgData name="소 민환" userId="367441008b9a3a76" providerId="LiveId" clId="{6C13CF46-86F2-4509-A0CD-1F7D4A032CA2}" dt="2020-11-02T09:56:13.789" v="31703" actId="478"/>
          <ac:spMkLst>
            <pc:docMk/>
            <pc:sldMk cId="2837637884" sldId="416"/>
            <ac:spMk id="124" creationId="{86D56FD0-BAC6-46E1-B474-D8623857BEB9}"/>
          </ac:spMkLst>
        </pc:spChg>
        <pc:spChg chg="mod">
          <ac:chgData name="소 민환" userId="367441008b9a3a76" providerId="LiveId" clId="{6C13CF46-86F2-4509-A0CD-1F7D4A032CA2}" dt="2020-11-02T09:56:20.029" v="31704"/>
          <ac:spMkLst>
            <pc:docMk/>
            <pc:sldMk cId="2837637884" sldId="416"/>
            <ac:spMk id="126" creationId="{CD7A3FBF-152F-4A5B-8336-4FCEF116421D}"/>
          </ac:spMkLst>
        </pc:spChg>
        <pc:spChg chg="mod">
          <ac:chgData name="소 민환" userId="367441008b9a3a76" providerId="LiveId" clId="{6C13CF46-86F2-4509-A0CD-1F7D4A032CA2}" dt="2020-11-02T09:56:20.029" v="31704"/>
          <ac:spMkLst>
            <pc:docMk/>
            <pc:sldMk cId="2837637884" sldId="416"/>
            <ac:spMk id="127" creationId="{7333D90B-A716-4D53-8806-8ACD14B5CA29}"/>
          </ac:spMkLst>
        </pc:spChg>
        <pc:spChg chg="mod">
          <ac:chgData name="소 민환" userId="367441008b9a3a76" providerId="LiveId" clId="{6C13CF46-86F2-4509-A0CD-1F7D4A032CA2}" dt="2020-11-02T09:56:20.029" v="31704"/>
          <ac:spMkLst>
            <pc:docMk/>
            <pc:sldMk cId="2837637884" sldId="416"/>
            <ac:spMk id="128" creationId="{05C7FB9A-0729-4A4E-B5AB-F5BA5DA1110F}"/>
          </ac:spMkLst>
        </pc:spChg>
        <pc:spChg chg="mod">
          <ac:chgData name="소 민환" userId="367441008b9a3a76" providerId="LiveId" clId="{6C13CF46-86F2-4509-A0CD-1F7D4A032CA2}" dt="2020-11-02T09:56:20.029" v="31704"/>
          <ac:spMkLst>
            <pc:docMk/>
            <pc:sldMk cId="2837637884" sldId="416"/>
            <ac:spMk id="132" creationId="{1331DD42-6AB3-4A22-B758-C37AB7146052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36" creationId="{3EF1E06C-649D-4D21-862E-E3E2D689054F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38" creationId="{32C728D0-CCD6-4B2E-A078-234ECD062737}"/>
          </ac:spMkLst>
        </pc:spChg>
        <pc:spChg chg="mod">
          <ac:chgData name="소 민환" userId="367441008b9a3a76" providerId="LiveId" clId="{6C13CF46-86F2-4509-A0CD-1F7D4A032CA2}" dt="2020-11-02T09:56:20.029" v="31704"/>
          <ac:spMkLst>
            <pc:docMk/>
            <pc:sldMk cId="2837637884" sldId="416"/>
            <ac:spMk id="149" creationId="{321ABD1D-4019-4EC6-914F-AD1AC8A4DC70}"/>
          </ac:spMkLst>
        </pc:spChg>
        <pc:spChg chg="mod">
          <ac:chgData name="소 민환" userId="367441008b9a3a76" providerId="LiveId" clId="{6C13CF46-86F2-4509-A0CD-1F7D4A032CA2}" dt="2020-11-02T09:56:20.029" v="31704"/>
          <ac:spMkLst>
            <pc:docMk/>
            <pc:sldMk cId="2837637884" sldId="416"/>
            <ac:spMk id="162" creationId="{2DDC09F5-F8EA-41F4-9DC9-F75C18FAE7AB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72" creationId="{4E84939F-6352-404E-B704-5BBC4218EAC6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73" creationId="{9BEC87B5-4C44-44F0-99D5-A7A8743EEA78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74" creationId="{181BF02A-11D2-4A45-B72E-573E055EA582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75" creationId="{5933555C-63D2-4EC0-A08D-AE1E4C42E981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76" creationId="{1308EB35-898B-4C26-B9A1-AFFDA043AB9B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77" creationId="{99C8D50A-A6D1-4D44-BB7F-51B794A891AD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78" creationId="{E91B76B2-9DA4-4117-8D62-5B1586CFC5D4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79" creationId="{35D15623-F9D6-46F1-A8A8-55DA134A30F0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80" creationId="{1AD9CE4B-88AD-477D-B195-625D79813AA9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81" creationId="{CFAFB47B-4BAA-45C5-B699-B9A1569DBBFC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82" creationId="{602B1196-3162-41E0-80B4-1187901DFB86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83" creationId="{BC340A2F-982E-4FEA-83B0-7D0576EF3F5A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84" creationId="{05E913E7-F4DE-4562-8F44-D18CB647D86F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85" creationId="{4D106EAA-C839-42B4-B69E-87410E18BE7E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86" creationId="{05CFCF3B-B253-44D4-9D2E-224A78A836AE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87" creationId="{35890568-27AE-481C-B11E-512C52D38202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88" creationId="{C44EF6B4-579D-436F-AF82-A3F9089EE156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89" creationId="{60AEEF7A-F915-4BE4-B869-8377D055560D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90" creationId="{1846BDFC-59CD-488A-85D6-26841C6CF85F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91" creationId="{1BDB55B3-DB67-45F6-A48F-792803897901}"/>
          </ac:spMkLst>
        </pc:spChg>
        <pc:grpChg chg="add del mod">
          <ac:chgData name="소 민환" userId="367441008b9a3a76" providerId="LiveId" clId="{6C13CF46-86F2-4509-A0CD-1F7D4A032CA2}" dt="2020-11-02T14:51:02.762" v="33856" actId="165"/>
          <ac:grpSpMkLst>
            <pc:docMk/>
            <pc:sldMk cId="2837637884" sldId="416"/>
            <ac:grpSpMk id="15" creationId="{4AFB0708-BA0B-4B60-A3A5-72C8A2C68E5A}"/>
          </ac:grpSpMkLst>
        </pc:grpChg>
        <pc:grpChg chg="add del mod">
          <ac:chgData name="소 민환" userId="367441008b9a3a76" providerId="LiveId" clId="{6C13CF46-86F2-4509-A0CD-1F7D4A032CA2}" dt="2020-11-02T09:56:13.789" v="31703" actId="478"/>
          <ac:grpSpMkLst>
            <pc:docMk/>
            <pc:sldMk cId="2837637884" sldId="416"/>
            <ac:grpSpMk id="17" creationId="{40D1C87C-13DF-44C9-A98E-3BAE88479F6A}"/>
          </ac:grpSpMkLst>
        </pc:grpChg>
        <pc:grpChg chg="add del mod">
          <ac:chgData name="소 민환" userId="367441008b9a3a76" providerId="LiveId" clId="{6C13CF46-86F2-4509-A0CD-1F7D4A032CA2}" dt="2020-11-02T09:56:13.789" v="31703" actId="478"/>
          <ac:grpSpMkLst>
            <pc:docMk/>
            <pc:sldMk cId="2837637884" sldId="416"/>
            <ac:grpSpMk id="112" creationId="{0763C7E8-56D8-473D-AE5E-31E0A358D587}"/>
          </ac:grpSpMkLst>
        </pc:grpChg>
        <pc:grpChg chg="add del mod">
          <ac:chgData name="소 민환" userId="367441008b9a3a76" providerId="LiveId" clId="{6C13CF46-86F2-4509-A0CD-1F7D4A032CA2}" dt="2020-11-02T09:56:13.789" v="31703" actId="478"/>
          <ac:grpSpMkLst>
            <pc:docMk/>
            <pc:sldMk cId="2837637884" sldId="416"/>
            <ac:grpSpMk id="113" creationId="{D30226E8-CB72-46B7-B5E4-CC9F47B72AE8}"/>
          </ac:grpSpMkLst>
        </pc:grpChg>
        <pc:grpChg chg="add mod ord">
          <ac:chgData name="소 민환" userId="367441008b9a3a76" providerId="LiveId" clId="{6C13CF46-86F2-4509-A0CD-1F7D4A032CA2}" dt="2020-11-02T09:56:24.498" v="31705" actId="167"/>
          <ac:grpSpMkLst>
            <pc:docMk/>
            <pc:sldMk cId="2837637884" sldId="416"/>
            <ac:grpSpMk id="125" creationId="{4536375C-BD43-4C4F-AFD6-423B31341435}"/>
          </ac:grpSpMkLst>
        </pc:grpChg>
        <pc:grpChg chg="add mod ord">
          <ac:chgData name="소 민환" userId="367441008b9a3a76" providerId="LiveId" clId="{6C13CF46-86F2-4509-A0CD-1F7D4A032CA2}" dt="2020-11-02T09:56:24.498" v="31705" actId="167"/>
          <ac:grpSpMkLst>
            <pc:docMk/>
            <pc:sldMk cId="2837637884" sldId="416"/>
            <ac:grpSpMk id="148" creationId="{4F9C642B-65B6-4D40-914A-D1E7489F0ABC}"/>
          </ac:grpSpMkLst>
        </pc:grpChg>
        <pc:grpChg chg="add mod ord">
          <ac:chgData name="소 민환" userId="367441008b9a3a76" providerId="LiveId" clId="{6C13CF46-86F2-4509-A0CD-1F7D4A032CA2}" dt="2020-11-02T09:56:24.498" v="31705" actId="167"/>
          <ac:grpSpMkLst>
            <pc:docMk/>
            <pc:sldMk cId="2837637884" sldId="416"/>
            <ac:grpSpMk id="161" creationId="{74DBED99-33CF-4940-BD02-F3E73557EFC9}"/>
          </ac:grpSpMkLst>
        </pc:grpChg>
        <pc:picChg chg="del">
          <ac:chgData name="소 민환" userId="367441008b9a3a76" providerId="LiveId" clId="{6C13CF46-86F2-4509-A0CD-1F7D4A032CA2}" dt="2020-11-02T09:55:54.377" v="31701" actId="478"/>
          <ac:picMkLst>
            <pc:docMk/>
            <pc:sldMk cId="2837637884" sldId="416"/>
            <ac:picMk id="2" creationId="{AC9F3366-90A2-452F-9A1D-20D221AF0B53}"/>
          </ac:picMkLst>
        </pc:picChg>
        <pc:picChg chg="del mod ord">
          <ac:chgData name="소 민환" userId="367441008b9a3a76" providerId="LiveId" clId="{6C13CF46-86F2-4509-A0CD-1F7D4A032CA2}" dt="2020-11-02T09:55:40.321" v="31689" actId="478"/>
          <ac:picMkLst>
            <pc:docMk/>
            <pc:sldMk cId="2837637884" sldId="416"/>
            <ac:picMk id="3" creationId="{BEBE3042-4D0C-4D5F-A358-4C6ACB3689C9}"/>
          </ac:picMkLst>
        </pc:picChg>
        <pc:picChg chg="del ord">
          <ac:chgData name="소 민환" userId="367441008b9a3a76" providerId="LiveId" clId="{6C13CF46-86F2-4509-A0CD-1F7D4A032CA2}" dt="2020-11-02T09:55:41.678" v="31690" actId="478"/>
          <ac:picMkLst>
            <pc:docMk/>
            <pc:sldMk cId="2837637884" sldId="416"/>
            <ac:picMk id="7" creationId="{3612C800-35EF-4ADD-A7AA-D2A1D55E9873}"/>
          </ac:picMkLst>
        </pc:picChg>
        <pc:picChg chg="add del mod">
          <ac:chgData name="소 민환" userId="367441008b9a3a76" providerId="LiveId" clId="{6C13CF46-86F2-4509-A0CD-1F7D4A032CA2}" dt="2020-11-02T09:56:13.789" v="31703" actId="478"/>
          <ac:picMkLst>
            <pc:docMk/>
            <pc:sldMk cId="2837637884" sldId="416"/>
            <ac:picMk id="11" creationId="{812936B6-F30C-48C2-A88B-79D4C0CDA554}"/>
          </ac:picMkLst>
        </pc:picChg>
        <pc:picChg chg="del">
          <ac:chgData name="소 민환" userId="367441008b9a3a76" providerId="LiveId" clId="{6C13CF46-86F2-4509-A0CD-1F7D4A032CA2}" dt="2020-11-02T09:55:51.094" v="31698" actId="478"/>
          <ac:picMkLst>
            <pc:docMk/>
            <pc:sldMk cId="2837637884" sldId="416"/>
            <ac:picMk id="12" creationId="{CAE967B1-C0FA-4E1F-9E10-1616EF55FEC2}"/>
          </ac:picMkLst>
        </pc:picChg>
        <pc:picChg chg="del">
          <ac:chgData name="소 민환" userId="367441008b9a3a76" providerId="LiveId" clId="{6C13CF46-86F2-4509-A0CD-1F7D4A032CA2}" dt="2020-11-02T09:55:51.682" v="31699" actId="478"/>
          <ac:picMkLst>
            <pc:docMk/>
            <pc:sldMk cId="2837637884" sldId="416"/>
            <ac:picMk id="14" creationId="{4C74D4E5-BB90-4824-8AEF-0BA36B0B64B4}"/>
          </ac:picMkLst>
        </pc:picChg>
        <pc:picChg chg="del">
          <ac:chgData name="소 민환" userId="367441008b9a3a76" providerId="LiveId" clId="{6C13CF46-86F2-4509-A0CD-1F7D4A032CA2}" dt="2020-11-02T09:55:50.422" v="31697" actId="478"/>
          <ac:picMkLst>
            <pc:docMk/>
            <pc:sldMk cId="2837637884" sldId="416"/>
            <ac:picMk id="16" creationId="{CE2C3247-39ED-442B-92BE-7F02037AE3FE}"/>
          </ac:picMkLst>
        </pc:picChg>
        <pc:picChg chg="add del mod">
          <ac:chgData name="소 민환" userId="367441008b9a3a76" providerId="LiveId" clId="{6C13CF46-86F2-4509-A0CD-1F7D4A032CA2}" dt="2020-11-02T09:56:13.789" v="31703" actId="478"/>
          <ac:picMkLst>
            <pc:docMk/>
            <pc:sldMk cId="2837637884" sldId="416"/>
            <ac:picMk id="35" creationId="{2138DC42-570E-424E-9668-8C0626DB1052}"/>
          </ac:picMkLst>
        </pc:picChg>
        <pc:picChg chg="add del mod">
          <ac:chgData name="소 민환" userId="367441008b9a3a76" providerId="LiveId" clId="{6C13CF46-86F2-4509-A0CD-1F7D4A032CA2}" dt="2020-11-02T09:56:13.789" v="31703" actId="478"/>
          <ac:picMkLst>
            <pc:docMk/>
            <pc:sldMk cId="2837637884" sldId="416"/>
            <ac:picMk id="39" creationId="{DFCB238D-B6D7-49DE-BC6A-5A6FB8D2B47F}"/>
          </ac:picMkLst>
        </pc:picChg>
        <pc:picChg chg="add del mod">
          <ac:chgData name="소 민환" userId="367441008b9a3a76" providerId="LiveId" clId="{6C13CF46-86F2-4509-A0CD-1F7D4A032CA2}" dt="2020-11-02T09:56:13.789" v="31703" actId="478"/>
          <ac:picMkLst>
            <pc:docMk/>
            <pc:sldMk cId="2837637884" sldId="416"/>
            <ac:picMk id="46" creationId="{71708396-2FDE-432B-9DEA-1C26121872F7}"/>
          </ac:picMkLst>
        </pc:picChg>
        <pc:picChg chg="add mod ord">
          <ac:chgData name="소 민환" userId="367441008b9a3a76" providerId="LiveId" clId="{6C13CF46-86F2-4509-A0CD-1F7D4A032CA2}" dt="2020-11-02T09:56:36.985" v="31708" actId="1076"/>
          <ac:picMkLst>
            <pc:docMk/>
            <pc:sldMk cId="2837637884" sldId="416"/>
            <ac:picMk id="90" creationId="{7D133EB4-4604-4A4F-B5D8-B2C293869515}"/>
          </ac:picMkLst>
        </pc:picChg>
        <pc:picChg chg="add mod ord">
          <ac:chgData name="소 민환" userId="367441008b9a3a76" providerId="LiveId" clId="{6C13CF46-86F2-4509-A0CD-1F7D4A032CA2}" dt="2020-11-02T09:56:24.498" v="31705" actId="167"/>
          <ac:picMkLst>
            <pc:docMk/>
            <pc:sldMk cId="2837637884" sldId="416"/>
            <ac:picMk id="92" creationId="{C14DFD45-5F3C-4019-A3B1-26F4B285B17F}"/>
          </ac:picMkLst>
        </pc:picChg>
        <pc:picChg chg="add mod ord">
          <ac:chgData name="소 민환" userId="367441008b9a3a76" providerId="LiveId" clId="{6C13CF46-86F2-4509-A0CD-1F7D4A032CA2}" dt="2020-11-02T09:56:24.498" v="31705" actId="167"/>
          <ac:picMkLst>
            <pc:docMk/>
            <pc:sldMk cId="2837637884" sldId="416"/>
            <ac:picMk id="94" creationId="{B1CFE16F-2C76-4BED-8479-7950CD864244}"/>
          </ac:picMkLst>
        </pc:picChg>
        <pc:picChg chg="add mod ord">
          <ac:chgData name="소 민환" userId="367441008b9a3a76" providerId="LiveId" clId="{6C13CF46-86F2-4509-A0CD-1F7D4A032CA2}" dt="2020-11-02T09:56:24.498" v="31705" actId="167"/>
          <ac:picMkLst>
            <pc:docMk/>
            <pc:sldMk cId="2837637884" sldId="416"/>
            <ac:picMk id="98" creationId="{081340D8-E587-41E3-B05D-B7218C65A75B}"/>
          </ac:picMkLst>
        </pc:picChg>
        <pc:picChg chg="add mod ord">
          <ac:chgData name="소 민환" userId="367441008b9a3a76" providerId="LiveId" clId="{6C13CF46-86F2-4509-A0CD-1F7D4A032CA2}" dt="2020-11-02T09:56:24.498" v="31705" actId="167"/>
          <ac:picMkLst>
            <pc:docMk/>
            <pc:sldMk cId="2837637884" sldId="416"/>
            <ac:picMk id="100" creationId="{4BEF6484-4B6A-48AD-A35B-F0F851692FAF}"/>
          </ac:picMkLst>
        </pc:picChg>
        <pc:picChg chg="add mod ord">
          <ac:chgData name="소 민환" userId="367441008b9a3a76" providerId="LiveId" clId="{6C13CF46-86F2-4509-A0CD-1F7D4A032CA2}" dt="2020-11-02T09:56:24.498" v="31705" actId="167"/>
          <ac:picMkLst>
            <pc:docMk/>
            <pc:sldMk cId="2837637884" sldId="416"/>
            <ac:picMk id="102" creationId="{F374627E-38D4-46FD-ADA7-73AABF0C07F9}"/>
          </ac:picMkLst>
        </pc:picChg>
        <pc:picChg chg="add del mod">
          <ac:chgData name="소 민환" userId="367441008b9a3a76" providerId="LiveId" clId="{6C13CF46-86F2-4509-A0CD-1F7D4A032CA2}" dt="2020-11-02T09:56:13.789" v="31703" actId="478"/>
          <ac:picMkLst>
            <pc:docMk/>
            <pc:sldMk cId="2837637884" sldId="416"/>
            <ac:picMk id="110" creationId="{73DC32F4-6029-4B55-A28B-5329CD7A8E4D}"/>
          </ac:picMkLst>
        </pc:picChg>
        <pc:picChg chg="add mod ord">
          <ac:chgData name="소 민환" userId="367441008b9a3a76" providerId="LiveId" clId="{6C13CF46-86F2-4509-A0CD-1F7D4A032CA2}" dt="2020-11-02T09:56:24.498" v="31705" actId="167"/>
          <ac:picMkLst>
            <pc:docMk/>
            <pc:sldMk cId="2837637884" sldId="416"/>
            <ac:picMk id="134" creationId="{6EEA43C7-DBC0-4970-9303-52AEA4C7B3D7}"/>
          </ac:picMkLst>
        </pc:picChg>
        <pc:picChg chg="add mod ord">
          <ac:chgData name="소 민환" userId="367441008b9a3a76" providerId="LiveId" clId="{6C13CF46-86F2-4509-A0CD-1F7D4A032CA2}" dt="2020-11-02T09:56:24.498" v="31705" actId="167"/>
          <ac:picMkLst>
            <pc:docMk/>
            <pc:sldMk cId="2837637884" sldId="416"/>
            <ac:picMk id="139" creationId="{D1262569-47AF-464F-A235-18D6E04813CF}"/>
          </ac:picMkLst>
        </pc:picChg>
        <pc:picChg chg="add mod ord">
          <ac:chgData name="소 민환" userId="367441008b9a3a76" providerId="LiveId" clId="{6C13CF46-86F2-4509-A0CD-1F7D4A032CA2}" dt="2020-11-02T09:56:24.498" v="31705" actId="167"/>
          <ac:picMkLst>
            <pc:docMk/>
            <pc:sldMk cId="2837637884" sldId="416"/>
            <ac:picMk id="142" creationId="{BBDB508E-9F85-496F-858E-0941DEC86D36}"/>
          </ac:picMkLst>
        </pc:picChg>
        <pc:picChg chg="add mod ord">
          <ac:chgData name="소 민환" userId="367441008b9a3a76" providerId="LiveId" clId="{6C13CF46-86F2-4509-A0CD-1F7D4A032CA2}" dt="2020-11-02T09:56:24.498" v="31705" actId="167"/>
          <ac:picMkLst>
            <pc:docMk/>
            <pc:sldMk cId="2837637884" sldId="416"/>
            <ac:picMk id="145" creationId="{6691B97F-4FDD-4CD0-A04F-594AEC38BD66}"/>
          </ac:picMkLst>
        </pc:picChg>
        <pc:picChg chg="add mod ord">
          <ac:chgData name="소 민환" userId="367441008b9a3a76" providerId="LiveId" clId="{6C13CF46-86F2-4509-A0CD-1F7D4A032CA2}" dt="2020-11-02T09:56:24.498" v="31705" actId="167"/>
          <ac:picMkLst>
            <pc:docMk/>
            <pc:sldMk cId="2837637884" sldId="416"/>
            <ac:picMk id="160" creationId="{D54EB78C-A2EE-4E3E-A4FA-62257389EF35}"/>
          </ac:picMkLst>
        </pc:picChg>
        <pc:picChg chg="add mod ord">
          <ac:chgData name="소 민환" userId="367441008b9a3a76" providerId="LiveId" clId="{6C13CF46-86F2-4509-A0CD-1F7D4A032CA2}" dt="2020-11-02T09:56:24.498" v="31705" actId="167"/>
          <ac:picMkLst>
            <pc:docMk/>
            <pc:sldMk cId="2837637884" sldId="416"/>
            <ac:picMk id="192" creationId="{EB738955-2F0D-4059-90D1-99318439DC84}"/>
          </ac:picMkLst>
        </pc:picChg>
        <pc:cxnChg chg="add del mod">
          <ac:chgData name="소 민환" userId="367441008b9a3a76" providerId="LiveId" clId="{6C13CF46-86F2-4509-A0CD-1F7D4A032CA2}" dt="2020-11-02T09:56:13.789" v="31703" actId="478"/>
          <ac:cxnSpMkLst>
            <pc:docMk/>
            <pc:sldMk cId="2837637884" sldId="416"/>
            <ac:cxnSpMk id="10" creationId="{923354A7-5216-4469-BF7A-5D06E3CB478C}"/>
          </ac:cxnSpMkLst>
        </pc:cxnChg>
        <pc:cxnChg chg="del">
          <ac:chgData name="소 민환" userId="367441008b9a3a76" providerId="LiveId" clId="{6C13CF46-86F2-4509-A0CD-1F7D4A032CA2}" dt="2020-11-02T09:55:47.794" v="31694" actId="478"/>
          <ac:cxnSpMkLst>
            <pc:docMk/>
            <pc:sldMk cId="2837637884" sldId="416"/>
            <ac:cxnSpMk id="19" creationId="{7E0B97C2-2585-450A-9F1D-70124386ACE9}"/>
          </ac:cxnSpMkLst>
        </pc:cxnChg>
        <pc:cxnChg chg="mod">
          <ac:chgData name="소 민환" userId="367441008b9a3a76" providerId="LiveId" clId="{6C13CF46-86F2-4509-A0CD-1F7D4A032CA2}" dt="2020-11-02T09:56:13.789" v="31703" actId="478"/>
          <ac:cxnSpMkLst>
            <pc:docMk/>
            <pc:sldMk cId="2837637884" sldId="416"/>
            <ac:cxnSpMk id="23" creationId="{D37D83CA-5591-4E82-957C-4A7DAD3328D8}"/>
          </ac:cxnSpMkLst>
        </pc:cxnChg>
        <pc:cxnChg chg="mod">
          <ac:chgData name="소 민환" userId="367441008b9a3a76" providerId="LiveId" clId="{6C13CF46-86F2-4509-A0CD-1F7D4A032CA2}" dt="2020-11-02T09:56:13.789" v="31703" actId="478"/>
          <ac:cxnSpMkLst>
            <pc:docMk/>
            <pc:sldMk cId="2837637884" sldId="416"/>
            <ac:cxnSpMk id="24" creationId="{4EAAB4C0-DE1A-4B72-9BBB-1A972EEA9922}"/>
          </ac:cxnSpMkLst>
        </pc:cxnChg>
        <pc:cxnChg chg="mod">
          <ac:chgData name="소 민환" userId="367441008b9a3a76" providerId="LiveId" clId="{6C13CF46-86F2-4509-A0CD-1F7D4A032CA2}" dt="2020-11-01T10:20:49.454" v="20813"/>
          <ac:cxnSpMkLst>
            <pc:docMk/>
            <pc:sldMk cId="2837637884" sldId="416"/>
            <ac:cxnSpMk id="25" creationId="{9238BF4B-0BBD-4312-AEEF-F7933F5F8B2C}"/>
          </ac:cxnSpMkLst>
        </pc:cxnChg>
        <pc:cxnChg chg="add mod topLvl">
          <ac:chgData name="소 민환" userId="367441008b9a3a76" providerId="LiveId" clId="{6C13CF46-86F2-4509-A0CD-1F7D4A032CA2}" dt="2020-11-02T14:51:02.762" v="33856" actId="165"/>
          <ac:cxnSpMkLst>
            <pc:docMk/>
            <pc:sldMk cId="2837637884" sldId="416"/>
            <ac:cxnSpMk id="27" creationId="{D97714BD-4A54-4B85-9C26-27D8F95D1D0A}"/>
          </ac:cxnSpMkLst>
        </pc:cxnChg>
        <pc:cxnChg chg="add del mod">
          <ac:chgData name="소 민환" userId="367441008b9a3a76" providerId="LiveId" clId="{6C13CF46-86F2-4509-A0CD-1F7D4A032CA2}" dt="2020-11-02T09:56:13.789" v="31703" actId="478"/>
          <ac:cxnSpMkLst>
            <pc:docMk/>
            <pc:sldMk cId="2837637884" sldId="416"/>
            <ac:cxnSpMk id="29" creationId="{4BCC7EC0-A3F4-4CBA-A912-77341185746C}"/>
          </ac:cxnSpMkLst>
        </pc:cxnChg>
        <pc:cxnChg chg="add del mod">
          <ac:chgData name="소 민환" userId="367441008b9a3a76" providerId="LiveId" clId="{6C13CF46-86F2-4509-A0CD-1F7D4A032CA2}" dt="2020-11-02T09:56:13.789" v="31703" actId="478"/>
          <ac:cxnSpMkLst>
            <pc:docMk/>
            <pc:sldMk cId="2837637884" sldId="416"/>
            <ac:cxnSpMk id="32" creationId="{C6B00DCB-39A0-4CBB-8D5E-C6CA11A6635D}"/>
          </ac:cxnSpMkLst>
        </pc:cxnChg>
        <pc:cxnChg chg="add del mod">
          <ac:chgData name="소 민환" userId="367441008b9a3a76" providerId="LiveId" clId="{6C13CF46-86F2-4509-A0CD-1F7D4A032CA2}" dt="2020-11-02T09:56:13.789" v="31703" actId="478"/>
          <ac:cxnSpMkLst>
            <pc:docMk/>
            <pc:sldMk cId="2837637884" sldId="416"/>
            <ac:cxnSpMk id="36" creationId="{F8A46049-80AE-40F6-865C-B3AE6950D63D}"/>
          </ac:cxnSpMkLst>
        </pc:cxnChg>
        <pc:cxnChg chg="add del mod">
          <ac:chgData name="소 민환" userId="367441008b9a3a76" providerId="LiveId" clId="{6C13CF46-86F2-4509-A0CD-1F7D4A032CA2}" dt="2020-11-02T09:56:13.789" v="31703" actId="478"/>
          <ac:cxnSpMkLst>
            <pc:docMk/>
            <pc:sldMk cId="2837637884" sldId="416"/>
            <ac:cxnSpMk id="37" creationId="{866FDBA0-B2CA-42DD-8012-3A16EBC2DA5F}"/>
          </ac:cxnSpMkLst>
        </pc:cxnChg>
        <pc:cxnChg chg="add del mod">
          <ac:chgData name="소 민환" userId="367441008b9a3a76" providerId="LiveId" clId="{6C13CF46-86F2-4509-A0CD-1F7D4A032CA2}" dt="2020-11-01T10:49:48.273" v="21323"/>
          <ac:cxnSpMkLst>
            <pc:docMk/>
            <pc:sldMk cId="2837637884" sldId="416"/>
            <ac:cxnSpMk id="40" creationId="{374B7E8A-2E37-413B-A685-A5B7B233C0B1}"/>
          </ac:cxnSpMkLst>
        </pc:cxnChg>
        <pc:cxnChg chg="add mod">
          <ac:chgData name="소 민환" userId="367441008b9a3a76" providerId="LiveId" clId="{6C13CF46-86F2-4509-A0CD-1F7D4A032CA2}" dt="2020-11-02T01:46:36.958" v="27638" actId="208"/>
          <ac:cxnSpMkLst>
            <pc:docMk/>
            <pc:sldMk cId="2837637884" sldId="416"/>
            <ac:cxnSpMk id="40" creationId="{41E9A7F4-815D-4AEC-A17D-755CEC3446D0}"/>
          </ac:cxnSpMkLst>
        </pc:cxnChg>
        <pc:cxnChg chg="add del mod">
          <ac:chgData name="소 민환" userId="367441008b9a3a76" providerId="LiveId" clId="{6C13CF46-86F2-4509-A0CD-1F7D4A032CA2}" dt="2020-11-01T10:49:54.903" v="21333"/>
          <ac:cxnSpMkLst>
            <pc:docMk/>
            <pc:sldMk cId="2837637884" sldId="416"/>
            <ac:cxnSpMk id="41" creationId="{7F174DF2-C689-4E98-819D-9F690BDFC819}"/>
          </ac:cxnSpMkLst>
        </pc:cxnChg>
        <pc:cxnChg chg="add del mod">
          <ac:chgData name="소 민환" userId="367441008b9a3a76" providerId="LiveId" clId="{6C13CF46-86F2-4509-A0CD-1F7D4A032CA2}" dt="2020-11-01T10:49:57.988" v="21336"/>
          <ac:cxnSpMkLst>
            <pc:docMk/>
            <pc:sldMk cId="2837637884" sldId="416"/>
            <ac:cxnSpMk id="42" creationId="{FDF44715-D021-4F01-9079-5EF731F409D1}"/>
          </ac:cxnSpMkLst>
        </pc:cxnChg>
        <pc:cxnChg chg="add del mod">
          <ac:chgData name="소 민환" userId="367441008b9a3a76" providerId="LiveId" clId="{6C13CF46-86F2-4509-A0CD-1F7D4A032CA2}" dt="2020-11-02T09:56:13.789" v="31703" actId="478"/>
          <ac:cxnSpMkLst>
            <pc:docMk/>
            <pc:sldMk cId="2837637884" sldId="416"/>
            <ac:cxnSpMk id="43" creationId="{3B74ECFC-6BD0-40E3-A75E-DB949C30E479}"/>
          </ac:cxnSpMkLst>
        </pc:cxnChg>
        <pc:cxnChg chg="add del mod">
          <ac:chgData name="소 민환" userId="367441008b9a3a76" providerId="LiveId" clId="{6C13CF46-86F2-4509-A0CD-1F7D4A032CA2}" dt="2020-11-02T09:56:13.789" v="31703" actId="478"/>
          <ac:cxnSpMkLst>
            <pc:docMk/>
            <pc:sldMk cId="2837637884" sldId="416"/>
            <ac:cxnSpMk id="44" creationId="{47B82BA7-2239-415F-B421-4045F4434FA0}"/>
          </ac:cxnSpMkLst>
        </pc:cxnChg>
        <pc:cxnChg chg="add del mod">
          <ac:chgData name="소 민환" userId="367441008b9a3a76" providerId="LiveId" clId="{6C13CF46-86F2-4509-A0CD-1F7D4A032CA2}" dt="2020-11-02T09:56:13.789" v="31703" actId="478"/>
          <ac:cxnSpMkLst>
            <pc:docMk/>
            <pc:sldMk cId="2837637884" sldId="416"/>
            <ac:cxnSpMk id="47" creationId="{44008DF2-80AD-4E00-858F-C5564688F70E}"/>
          </ac:cxnSpMkLst>
        </pc:cxnChg>
        <pc:cxnChg chg="add del mod">
          <ac:chgData name="소 민환" userId="367441008b9a3a76" providerId="LiveId" clId="{6C13CF46-86F2-4509-A0CD-1F7D4A032CA2}" dt="2020-11-02T09:56:13.789" v="31703" actId="478"/>
          <ac:cxnSpMkLst>
            <pc:docMk/>
            <pc:sldMk cId="2837637884" sldId="416"/>
            <ac:cxnSpMk id="48" creationId="{5C57A4F3-7D09-4BEF-9C55-CC75F627277A}"/>
          </ac:cxnSpMkLst>
        </pc:cxnChg>
        <pc:cxnChg chg="add del">
          <ac:chgData name="소 민환" userId="367441008b9a3a76" providerId="LiveId" clId="{6C13CF46-86F2-4509-A0CD-1F7D4A032CA2}" dt="2020-11-01T14:26:42.535" v="21731" actId="478"/>
          <ac:cxnSpMkLst>
            <pc:docMk/>
            <pc:sldMk cId="2837637884" sldId="416"/>
            <ac:cxnSpMk id="53" creationId="{B2299196-DD6A-4C2D-ACB9-135BD92AA459}"/>
          </ac:cxnSpMkLst>
        </pc:cxnChg>
        <pc:cxnChg chg="add mod">
          <ac:chgData name="소 민환" userId="367441008b9a3a76" providerId="LiveId" clId="{6C13CF46-86F2-4509-A0CD-1F7D4A032CA2}" dt="2020-11-01T14:38:21.909" v="22297" actId="164"/>
          <ac:cxnSpMkLst>
            <pc:docMk/>
            <pc:sldMk cId="2837637884" sldId="416"/>
            <ac:cxnSpMk id="55" creationId="{EC883A36-E43F-4E06-94D3-CA9757DBF6C3}"/>
          </ac:cxnSpMkLst>
        </pc:cxnChg>
        <pc:cxnChg chg="add mod">
          <ac:chgData name="소 민환" userId="367441008b9a3a76" providerId="LiveId" clId="{6C13CF46-86F2-4509-A0CD-1F7D4A032CA2}" dt="2020-11-01T14:38:21.909" v="22297" actId="164"/>
          <ac:cxnSpMkLst>
            <pc:docMk/>
            <pc:sldMk cId="2837637884" sldId="416"/>
            <ac:cxnSpMk id="56" creationId="{C76ADE8E-7877-4747-AD31-7705F0834363}"/>
          </ac:cxnSpMkLst>
        </pc:cxnChg>
        <pc:cxnChg chg="add mod">
          <ac:chgData name="소 민환" userId="367441008b9a3a76" providerId="LiveId" clId="{6C13CF46-86F2-4509-A0CD-1F7D4A032CA2}" dt="2020-11-01T14:38:21.909" v="22297" actId="164"/>
          <ac:cxnSpMkLst>
            <pc:docMk/>
            <pc:sldMk cId="2837637884" sldId="416"/>
            <ac:cxnSpMk id="57" creationId="{85418AE2-1238-4810-B7F3-6E6B568577B1}"/>
          </ac:cxnSpMkLst>
        </pc:cxnChg>
        <pc:cxnChg chg="add mod">
          <ac:chgData name="소 민환" userId="367441008b9a3a76" providerId="LiveId" clId="{6C13CF46-86F2-4509-A0CD-1F7D4A032CA2}" dt="2020-11-01T14:38:21.909" v="22297" actId="164"/>
          <ac:cxnSpMkLst>
            <pc:docMk/>
            <pc:sldMk cId="2837637884" sldId="416"/>
            <ac:cxnSpMk id="58" creationId="{3FBFDDA0-2143-4AC1-A6A9-9930BB5AA39C}"/>
          </ac:cxnSpMkLst>
        </pc:cxnChg>
        <pc:cxnChg chg="add mod">
          <ac:chgData name="소 민환" userId="367441008b9a3a76" providerId="LiveId" clId="{6C13CF46-86F2-4509-A0CD-1F7D4A032CA2}" dt="2020-11-01T14:38:21.909" v="22297" actId="164"/>
          <ac:cxnSpMkLst>
            <pc:docMk/>
            <pc:sldMk cId="2837637884" sldId="416"/>
            <ac:cxnSpMk id="59" creationId="{938D6B59-FF08-4AC6-AFDD-26C27018B6F4}"/>
          </ac:cxnSpMkLst>
        </pc:cxnChg>
        <pc:cxnChg chg="add mod">
          <ac:chgData name="소 민환" userId="367441008b9a3a76" providerId="LiveId" clId="{6C13CF46-86F2-4509-A0CD-1F7D4A032CA2}" dt="2020-11-01T14:38:21.909" v="22297" actId="164"/>
          <ac:cxnSpMkLst>
            <pc:docMk/>
            <pc:sldMk cId="2837637884" sldId="416"/>
            <ac:cxnSpMk id="60" creationId="{C844D4CC-4573-4141-99A8-2D80AE09A983}"/>
          </ac:cxnSpMkLst>
        </pc:cxnChg>
        <pc:cxnChg chg="add mod">
          <ac:chgData name="소 민환" userId="367441008b9a3a76" providerId="LiveId" clId="{6C13CF46-86F2-4509-A0CD-1F7D4A032CA2}" dt="2020-11-01T14:38:21.909" v="22297" actId="164"/>
          <ac:cxnSpMkLst>
            <pc:docMk/>
            <pc:sldMk cId="2837637884" sldId="416"/>
            <ac:cxnSpMk id="61" creationId="{A04C36B1-DE4D-4B01-86F4-41025F575AB8}"/>
          </ac:cxnSpMkLst>
        </pc:cxnChg>
        <pc:cxnChg chg="add mod">
          <ac:chgData name="소 민환" userId="367441008b9a3a76" providerId="LiveId" clId="{6C13CF46-86F2-4509-A0CD-1F7D4A032CA2}" dt="2020-11-01T14:38:21.909" v="22297" actId="164"/>
          <ac:cxnSpMkLst>
            <pc:docMk/>
            <pc:sldMk cId="2837637884" sldId="416"/>
            <ac:cxnSpMk id="62" creationId="{1CE50632-917B-4F7D-AE8A-FBA5226ED156}"/>
          </ac:cxnSpMkLst>
        </pc:cxnChg>
        <pc:cxnChg chg="add del mod">
          <ac:chgData name="소 민환" userId="367441008b9a3a76" providerId="LiveId" clId="{6C13CF46-86F2-4509-A0CD-1F7D4A032CA2}" dt="2020-11-02T09:56:13.789" v="31703" actId="478"/>
          <ac:cxnSpMkLst>
            <pc:docMk/>
            <pc:sldMk cId="2837637884" sldId="416"/>
            <ac:cxnSpMk id="63" creationId="{DFA643F4-544E-49B2-BCF3-F0E0F294F77B}"/>
          </ac:cxnSpMkLst>
        </pc:cxnChg>
        <pc:cxnChg chg="add mod ord">
          <ac:chgData name="소 민환" userId="367441008b9a3a76" providerId="LiveId" clId="{6C13CF46-86F2-4509-A0CD-1F7D4A032CA2}" dt="2020-11-02T09:56:24.498" v="31705" actId="167"/>
          <ac:cxnSpMkLst>
            <pc:docMk/>
            <pc:sldMk cId="2837637884" sldId="416"/>
            <ac:cxnSpMk id="106" creationId="{AEC21C45-398C-4001-93BD-FE1A9E208616}"/>
          </ac:cxnSpMkLst>
        </pc:cxnChg>
        <pc:cxnChg chg="add del mod">
          <ac:chgData name="소 민환" userId="367441008b9a3a76" providerId="LiveId" clId="{6C13CF46-86F2-4509-A0CD-1F7D4A032CA2}" dt="2020-11-02T09:56:13.789" v="31703" actId="478"/>
          <ac:cxnSpMkLst>
            <pc:docMk/>
            <pc:sldMk cId="2837637884" sldId="416"/>
            <ac:cxnSpMk id="108" creationId="{FE21E2CA-9C43-45EB-BC4A-4B1991C71C6B}"/>
          </ac:cxnSpMkLst>
        </pc:cxnChg>
        <pc:cxnChg chg="add del mod">
          <ac:chgData name="소 민환" userId="367441008b9a3a76" providerId="LiveId" clId="{6C13CF46-86F2-4509-A0CD-1F7D4A032CA2}" dt="2020-11-01T14:40:29.856" v="22338" actId="478"/>
          <ac:cxnSpMkLst>
            <pc:docMk/>
            <pc:sldMk cId="2837637884" sldId="416"/>
            <ac:cxnSpMk id="111" creationId="{AE2145E3-E863-473D-8E78-377B1240BB9D}"/>
          </ac:cxnSpMkLst>
        </pc:cxnChg>
        <pc:cxnChg chg="mod">
          <ac:chgData name="소 민환" userId="367441008b9a3a76" providerId="LiveId" clId="{6C13CF46-86F2-4509-A0CD-1F7D4A032CA2}" dt="2020-11-01T14:38:23.578" v="22298"/>
          <ac:cxnSpMkLst>
            <pc:docMk/>
            <pc:sldMk cId="2837637884" sldId="416"/>
            <ac:cxnSpMk id="115" creationId="{CF75B554-5947-498F-B305-D820ECD7187E}"/>
          </ac:cxnSpMkLst>
        </pc:cxnChg>
        <pc:cxnChg chg="mod">
          <ac:chgData name="소 민환" userId="367441008b9a3a76" providerId="LiveId" clId="{6C13CF46-86F2-4509-A0CD-1F7D4A032CA2}" dt="2020-11-01T14:38:23.578" v="22298"/>
          <ac:cxnSpMkLst>
            <pc:docMk/>
            <pc:sldMk cId="2837637884" sldId="416"/>
            <ac:cxnSpMk id="116" creationId="{98A93087-7315-4B45-971A-1E0D11584279}"/>
          </ac:cxnSpMkLst>
        </pc:cxnChg>
        <pc:cxnChg chg="mod">
          <ac:chgData name="소 민환" userId="367441008b9a3a76" providerId="LiveId" clId="{6C13CF46-86F2-4509-A0CD-1F7D4A032CA2}" dt="2020-11-01T14:38:23.578" v="22298"/>
          <ac:cxnSpMkLst>
            <pc:docMk/>
            <pc:sldMk cId="2837637884" sldId="416"/>
            <ac:cxnSpMk id="117" creationId="{351686D1-410F-4CB3-8EE8-904263F3D695}"/>
          </ac:cxnSpMkLst>
        </pc:cxnChg>
        <pc:cxnChg chg="mod">
          <ac:chgData name="소 민환" userId="367441008b9a3a76" providerId="LiveId" clId="{6C13CF46-86F2-4509-A0CD-1F7D4A032CA2}" dt="2020-11-01T14:38:23.578" v="22298"/>
          <ac:cxnSpMkLst>
            <pc:docMk/>
            <pc:sldMk cId="2837637884" sldId="416"/>
            <ac:cxnSpMk id="118" creationId="{8C9F5BB8-A51C-4F0E-B2BF-B2ED01D3FB06}"/>
          </ac:cxnSpMkLst>
        </pc:cxnChg>
        <pc:cxnChg chg="mod">
          <ac:chgData name="소 민환" userId="367441008b9a3a76" providerId="LiveId" clId="{6C13CF46-86F2-4509-A0CD-1F7D4A032CA2}" dt="2020-11-01T14:38:23.578" v="22298"/>
          <ac:cxnSpMkLst>
            <pc:docMk/>
            <pc:sldMk cId="2837637884" sldId="416"/>
            <ac:cxnSpMk id="119" creationId="{9DAE8FDC-8E4C-4F4C-89E2-DEE63165F993}"/>
          </ac:cxnSpMkLst>
        </pc:cxnChg>
        <pc:cxnChg chg="mod">
          <ac:chgData name="소 민환" userId="367441008b9a3a76" providerId="LiveId" clId="{6C13CF46-86F2-4509-A0CD-1F7D4A032CA2}" dt="2020-11-01T14:38:23.578" v="22298"/>
          <ac:cxnSpMkLst>
            <pc:docMk/>
            <pc:sldMk cId="2837637884" sldId="416"/>
            <ac:cxnSpMk id="120" creationId="{AB389EC6-DD62-4304-9908-0106767092AA}"/>
          </ac:cxnSpMkLst>
        </pc:cxnChg>
        <pc:cxnChg chg="mod">
          <ac:chgData name="소 민환" userId="367441008b9a3a76" providerId="LiveId" clId="{6C13CF46-86F2-4509-A0CD-1F7D4A032CA2}" dt="2020-11-01T14:38:23.578" v="22298"/>
          <ac:cxnSpMkLst>
            <pc:docMk/>
            <pc:sldMk cId="2837637884" sldId="416"/>
            <ac:cxnSpMk id="121" creationId="{00938154-4278-4049-B87B-98FFE9C88840}"/>
          </ac:cxnSpMkLst>
        </pc:cxnChg>
        <pc:cxnChg chg="mod">
          <ac:chgData name="소 민환" userId="367441008b9a3a76" providerId="LiveId" clId="{6C13CF46-86F2-4509-A0CD-1F7D4A032CA2}" dt="2020-11-01T14:38:23.578" v="22298"/>
          <ac:cxnSpMkLst>
            <pc:docMk/>
            <pc:sldMk cId="2837637884" sldId="416"/>
            <ac:cxnSpMk id="122" creationId="{110E449A-6E50-4425-BAC6-297AB0EC2C27}"/>
          </ac:cxnSpMkLst>
        </pc:cxnChg>
        <pc:cxnChg chg="add del mod">
          <ac:chgData name="소 민환" userId="367441008b9a3a76" providerId="LiveId" clId="{6C13CF46-86F2-4509-A0CD-1F7D4A032CA2}" dt="2020-11-02T09:55:56.289" v="31702" actId="478"/>
          <ac:cxnSpMkLst>
            <pc:docMk/>
            <pc:sldMk cId="2837637884" sldId="416"/>
            <ac:cxnSpMk id="123" creationId="{566D734B-FD08-4E82-86C0-8C01C4320055}"/>
          </ac:cxnSpMkLst>
        </pc:cxnChg>
        <pc:cxnChg chg="mod">
          <ac:chgData name="소 민환" userId="367441008b9a3a76" providerId="LiveId" clId="{6C13CF46-86F2-4509-A0CD-1F7D4A032CA2}" dt="2020-11-02T09:56:20.029" v="31704"/>
          <ac:cxnSpMkLst>
            <pc:docMk/>
            <pc:sldMk cId="2837637884" sldId="416"/>
            <ac:cxnSpMk id="129" creationId="{633CB042-E147-4501-A343-BDC0D0170E1D}"/>
          </ac:cxnSpMkLst>
        </pc:cxnChg>
        <pc:cxnChg chg="mod">
          <ac:chgData name="소 민환" userId="367441008b9a3a76" providerId="LiveId" clId="{6C13CF46-86F2-4509-A0CD-1F7D4A032CA2}" dt="2020-11-02T09:56:20.029" v="31704"/>
          <ac:cxnSpMkLst>
            <pc:docMk/>
            <pc:sldMk cId="2837637884" sldId="416"/>
            <ac:cxnSpMk id="130" creationId="{75A5DB64-917D-4C32-AD8D-3F975CAC557C}"/>
          </ac:cxnSpMkLst>
        </pc:cxnChg>
        <pc:cxnChg chg="mod">
          <ac:chgData name="소 민환" userId="367441008b9a3a76" providerId="LiveId" clId="{6C13CF46-86F2-4509-A0CD-1F7D4A032CA2}" dt="2020-11-02T09:56:20.029" v="31704"/>
          <ac:cxnSpMkLst>
            <pc:docMk/>
            <pc:sldMk cId="2837637884" sldId="416"/>
            <ac:cxnSpMk id="131" creationId="{C0C6BF8E-A691-4ABD-9602-34762B4EAB1D}"/>
          </ac:cxnSpMkLst>
        </pc:cxnChg>
        <pc:cxnChg chg="add mod ord">
          <ac:chgData name="소 민환" userId="367441008b9a3a76" providerId="LiveId" clId="{6C13CF46-86F2-4509-A0CD-1F7D4A032CA2}" dt="2020-11-02T09:56:24.498" v="31705" actId="167"/>
          <ac:cxnSpMkLst>
            <pc:docMk/>
            <pc:sldMk cId="2837637884" sldId="416"/>
            <ac:cxnSpMk id="133" creationId="{1D2EF6DF-C498-42B2-8FA7-24B3B6535554}"/>
          </ac:cxnSpMkLst>
        </pc:cxnChg>
        <pc:cxnChg chg="add mod ord">
          <ac:chgData name="소 민환" userId="367441008b9a3a76" providerId="LiveId" clId="{6C13CF46-86F2-4509-A0CD-1F7D4A032CA2}" dt="2020-11-02T09:56:24.498" v="31705" actId="167"/>
          <ac:cxnSpMkLst>
            <pc:docMk/>
            <pc:sldMk cId="2837637884" sldId="416"/>
            <ac:cxnSpMk id="135" creationId="{92703DE2-694C-4CDF-B17D-73FBD365FA9B}"/>
          </ac:cxnSpMkLst>
        </pc:cxnChg>
        <pc:cxnChg chg="add mod ord">
          <ac:chgData name="소 민환" userId="367441008b9a3a76" providerId="LiveId" clId="{6C13CF46-86F2-4509-A0CD-1F7D4A032CA2}" dt="2020-11-02T09:56:24.498" v="31705" actId="167"/>
          <ac:cxnSpMkLst>
            <pc:docMk/>
            <pc:sldMk cId="2837637884" sldId="416"/>
            <ac:cxnSpMk id="137" creationId="{6569E20B-AD63-4E42-8030-B97C6810042F}"/>
          </ac:cxnSpMkLst>
        </pc:cxnChg>
        <pc:cxnChg chg="add mod ord">
          <ac:chgData name="소 민환" userId="367441008b9a3a76" providerId="LiveId" clId="{6C13CF46-86F2-4509-A0CD-1F7D4A032CA2}" dt="2020-11-02T09:56:24.498" v="31705" actId="167"/>
          <ac:cxnSpMkLst>
            <pc:docMk/>
            <pc:sldMk cId="2837637884" sldId="416"/>
            <ac:cxnSpMk id="140" creationId="{D0E034FB-354A-43B1-94BC-4A8282170110}"/>
          </ac:cxnSpMkLst>
        </pc:cxnChg>
        <pc:cxnChg chg="add mod ord">
          <ac:chgData name="소 민환" userId="367441008b9a3a76" providerId="LiveId" clId="{6C13CF46-86F2-4509-A0CD-1F7D4A032CA2}" dt="2020-11-02T09:56:24.498" v="31705" actId="167"/>
          <ac:cxnSpMkLst>
            <pc:docMk/>
            <pc:sldMk cId="2837637884" sldId="416"/>
            <ac:cxnSpMk id="141" creationId="{F5E446A6-4129-4D03-9F48-3DE5C82FE41A}"/>
          </ac:cxnSpMkLst>
        </pc:cxnChg>
        <pc:cxnChg chg="add mod ord">
          <ac:chgData name="소 민환" userId="367441008b9a3a76" providerId="LiveId" clId="{6C13CF46-86F2-4509-A0CD-1F7D4A032CA2}" dt="2020-11-02T09:56:24.498" v="31705" actId="167"/>
          <ac:cxnSpMkLst>
            <pc:docMk/>
            <pc:sldMk cId="2837637884" sldId="416"/>
            <ac:cxnSpMk id="143" creationId="{7969F3B8-A017-4570-856D-BCBD68C6F957}"/>
          </ac:cxnSpMkLst>
        </pc:cxnChg>
        <pc:cxnChg chg="add mod ord">
          <ac:chgData name="소 민환" userId="367441008b9a3a76" providerId="LiveId" clId="{6C13CF46-86F2-4509-A0CD-1F7D4A032CA2}" dt="2020-11-02T09:56:24.498" v="31705" actId="167"/>
          <ac:cxnSpMkLst>
            <pc:docMk/>
            <pc:sldMk cId="2837637884" sldId="416"/>
            <ac:cxnSpMk id="144" creationId="{66349532-A72B-4E0E-BB26-9749CBD68BB0}"/>
          </ac:cxnSpMkLst>
        </pc:cxnChg>
        <pc:cxnChg chg="add mod ord">
          <ac:chgData name="소 민환" userId="367441008b9a3a76" providerId="LiveId" clId="{6C13CF46-86F2-4509-A0CD-1F7D4A032CA2}" dt="2020-11-02T09:56:24.498" v="31705" actId="167"/>
          <ac:cxnSpMkLst>
            <pc:docMk/>
            <pc:sldMk cId="2837637884" sldId="416"/>
            <ac:cxnSpMk id="146" creationId="{E4A2B017-1607-4A66-A66F-C544E9B0CEF0}"/>
          </ac:cxnSpMkLst>
        </pc:cxnChg>
        <pc:cxnChg chg="add mod ord">
          <ac:chgData name="소 민환" userId="367441008b9a3a76" providerId="LiveId" clId="{6C13CF46-86F2-4509-A0CD-1F7D4A032CA2}" dt="2020-11-02T09:56:24.498" v="31705" actId="167"/>
          <ac:cxnSpMkLst>
            <pc:docMk/>
            <pc:sldMk cId="2837637884" sldId="416"/>
            <ac:cxnSpMk id="147" creationId="{47B6F58A-1732-47D3-A71D-995D6356CBDE}"/>
          </ac:cxnSpMkLst>
        </pc:cxnChg>
        <pc:cxnChg chg="mod">
          <ac:chgData name="소 민환" userId="367441008b9a3a76" providerId="LiveId" clId="{6C13CF46-86F2-4509-A0CD-1F7D4A032CA2}" dt="2020-11-02T09:56:20.029" v="31704"/>
          <ac:cxnSpMkLst>
            <pc:docMk/>
            <pc:sldMk cId="2837637884" sldId="416"/>
            <ac:cxnSpMk id="150" creationId="{E9F1E4F0-93BE-43BD-813D-8D33E876778F}"/>
          </ac:cxnSpMkLst>
        </pc:cxnChg>
        <pc:cxnChg chg="mod">
          <ac:chgData name="소 민환" userId="367441008b9a3a76" providerId="LiveId" clId="{6C13CF46-86F2-4509-A0CD-1F7D4A032CA2}" dt="2020-11-02T09:56:20.029" v="31704"/>
          <ac:cxnSpMkLst>
            <pc:docMk/>
            <pc:sldMk cId="2837637884" sldId="416"/>
            <ac:cxnSpMk id="151" creationId="{FCE2C181-7248-4C7E-84C0-CE9A776DF7CA}"/>
          </ac:cxnSpMkLst>
        </pc:cxnChg>
        <pc:cxnChg chg="mod">
          <ac:chgData name="소 민환" userId="367441008b9a3a76" providerId="LiveId" clId="{6C13CF46-86F2-4509-A0CD-1F7D4A032CA2}" dt="2020-11-02T09:56:20.029" v="31704"/>
          <ac:cxnSpMkLst>
            <pc:docMk/>
            <pc:sldMk cId="2837637884" sldId="416"/>
            <ac:cxnSpMk id="152" creationId="{210999A2-75C1-4C86-942A-30314929A808}"/>
          </ac:cxnSpMkLst>
        </pc:cxnChg>
        <pc:cxnChg chg="mod">
          <ac:chgData name="소 민환" userId="367441008b9a3a76" providerId="LiveId" clId="{6C13CF46-86F2-4509-A0CD-1F7D4A032CA2}" dt="2020-11-02T09:56:20.029" v="31704"/>
          <ac:cxnSpMkLst>
            <pc:docMk/>
            <pc:sldMk cId="2837637884" sldId="416"/>
            <ac:cxnSpMk id="153" creationId="{52C3B295-FCAC-4FE7-85CC-D2789006FA1B}"/>
          </ac:cxnSpMkLst>
        </pc:cxnChg>
        <pc:cxnChg chg="mod">
          <ac:chgData name="소 민환" userId="367441008b9a3a76" providerId="LiveId" clId="{6C13CF46-86F2-4509-A0CD-1F7D4A032CA2}" dt="2020-11-02T09:56:20.029" v="31704"/>
          <ac:cxnSpMkLst>
            <pc:docMk/>
            <pc:sldMk cId="2837637884" sldId="416"/>
            <ac:cxnSpMk id="154" creationId="{E96CD380-4C16-4D8B-A11F-37FA3DDB681A}"/>
          </ac:cxnSpMkLst>
        </pc:cxnChg>
        <pc:cxnChg chg="mod">
          <ac:chgData name="소 민환" userId="367441008b9a3a76" providerId="LiveId" clId="{6C13CF46-86F2-4509-A0CD-1F7D4A032CA2}" dt="2020-11-02T09:56:20.029" v="31704"/>
          <ac:cxnSpMkLst>
            <pc:docMk/>
            <pc:sldMk cId="2837637884" sldId="416"/>
            <ac:cxnSpMk id="155" creationId="{29BB3C80-B83E-434C-8741-92D0037B61B9}"/>
          </ac:cxnSpMkLst>
        </pc:cxnChg>
        <pc:cxnChg chg="mod">
          <ac:chgData name="소 민환" userId="367441008b9a3a76" providerId="LiveId" clId="{6C13CF46-86F2-4509-A0CD-1F7D4A032CA2}" dt="2020-11-02T09:56:20.029" v="31704"/>
          <ac:cxnSpMkLst>
            <pc:docMk/>
            <pc:sldMk cId="2837637884" sldId="416"/>
            <ac:cxnSpMk id="156" creationId="{82D3A91B-D38D-43A7-96A9-5A4F45F57457}"/>
          </ac:cxnSpMkLst>
        </pc:cxnChg>
        <pc:cxnChg chg="mod">
          <ac:chgData name="소 민환" userId="367441008b9a3a76" providerId="LiveId" clId="{6C13CF46-86F2-4509-A0CD-1F7D4A032CA2}" dt="2020-11-02T09:56:20.029" v="31704"/>
          <ac:cxnSpMkLst>
            <pc:docMk/>
            <pc:sldMk cId="2837637884" sldId="416"/>
            <ac:cxnSpMk id="157" creationId="{60392B19-624B-4E33-90BE-63BD8B8B19B2}"/>
          </ac:cxnSpMkLst>
        </pc:cxnChg>
        <pc:cxnChg chg="add mod ord">
          <ac:chgData name="소 민환" userId="367441008b9a3a76" providerId="LiveId" clId="{6C13CF46-86F2-4509-A0CD-1F7D4A032CA2}" dt="2020-11-02T09:56:24.498" v="31705" actId="167"/>
          <ac:cxnSpMkLst>
            <pc:docMk/>
            <pc:sldMk cId="2837637884" sldId="416"/>
            <ac:cxnSpMk id="158" creationId="{356239F9-4A1A-47D7-BFC4-C184CDD6A873}"/>
          </ac:cxnSpMkLst>
        </pc:cxnChg>
        <pc:cxnChg chg="add mod ord">
          <ac:chgData name="소 민환" userId="367441008b9a3a76" providerId="LiveId" clId="{6C13CF46-86F2-4509-A0CD-1F7D4A032CA2}" dt="2020-11-02T09:56:24.498" v="31705" actId="167"/>
          <ac:cxnSpMkLst>
            <pc:docMk/>
            <pc:sldMk cId="2837637884" sldId="416"/>
            <ac:cxnSpMk id="159" creationId="{FA1925C6-538A-4B81-8DC5-C0439DD3D7D4}"/>
          </ac:cxnSpMkLst>
        </pc:cxnChg>
        <pc:cxnChg chg="mod">
          <ac:chgData name="소 민환" userId="367441008b9a3a76" providerId="LiveId" clId="{6C13CF46-86F2-4509-A0CD-1F7D4A032CA2}" dt="2020-11-02T09:56:20.029" v="31704"/>
          <ac:cxnSpMkLst>
            <pc:docMk/>
            <pc:sldMk cId="2837637884" sldId="416"/>
            <ac:cxnSpMk id="163" creationId="{3F9D88C4-8953-4F2C-AD57-38145282DFC8}"/>
          </ac:cxnSpMkLst>
        </pc:cxnChg>
        <pc:cxnChg chg="mod">
          <ac:chgData name="소 민환" userId="367441008b9a3a76" providerId="LiveId" clId="{6C13CF46-86F2-4509-A0CD-1F7D4A032CA2}" dt="2020-11-02T09:56:20.029" v="31704"/>
          <ac:cxnSpMkLst>
            <pc:docMk/>
            <pc:sldMk cId="2837637884" sldId="416"/>
            <ac:cxnSpMk id="164" creationId="{53D8142C-444B-4D95-9944-A4F7708A3E30}"/>
          </ac:cxnSpMkLst>
        </pc:cxnChg>
        <pc:cxnChg chg="mod">
          <ac:chgData name="소 민환" userId="367441008b9a3a76" providerId="LiveId" clId="{6C13CF46-86F2-4509-A0CD-1F7D4A032CA2}" dt="2020-11-02T09:56:20.029" v="31704"/>
          <ac:cxnSpMkLst>
            <pc:docMk/>
            <pc:sldMk cId="2837637884" sldId="416"/>
            <ac:cxnSpMk id="165" creationId="{A5207405-BB0B-4AEF-9827-C101DE536106}"/>
          </ac:cxnSpMkLst>
        </pc:cxnChg>
        <pc:cxnChg chg="mod">
          <ac:chgData name="소 민환" userId="367441008b9a3a76" providerId="LiveId" clId="{6C13CF46-86F2-4509-A0CD-1F7D4A032CA2}" dt="2020-11-02T09:56:20.029" v="31704"/>
          <ac:cxnSpMkLst>
            <pc:docMk/>
            <pc:sldMk cId="2837637884" sldId="416"/>
            <ac:cxnSpMk id="166" creationId="{97BEC842-997F-4273-82B3-F2E762A7B36D}"/>
          </ac:cxnSpMkLst>
        </pc:cxnChg>
        <pc:cxnChg chg="mod">
          <ac:chgData name="소 민환" userId="367441008b9a3a76" providerId="LiveId" clId="{6C13CF46-86F2-4509-A0CD-1F7D4A032CA2}" dt="2020-11-02T09:56:20.029" v="31704"/>
          <ac:cxnSpMkLst>
            <pc:docMk/>
            <pc:sldMk cId="2837637884" sldId="416"/>
            <ac:cxnSpMk id="167" creationId="{40EC8F43-DD6D-4446-B151-F0613CB3E936}"/>
          </ac:cxnSpMkLst>
        </pc:cxnChg>
        <pc:cxnChg chg="mod">
          <ac:chgData name="소 민환" userId="367441008b9a3a76" providerId="LiveId" clId="{6C13CF46-86F2-4509-A0CD-1F7D4A032CA2}" dt="2020-11-02T09:56:20.029" v="31704"/>
          <ac:cxnSpMkLst>
            <pc:docMk/>
            <pc:sldMk cId="2837637884" sldId="416"/>
            <ac:cxnSpMk id="168" creationId="{BBC1D581-6A1F-4DD0-977D-CB5A2CF9ED23}"/>
          </ac:cxnSpMkLst>
        </pc:cxnChg>
        <pc:cxnChg chg="mod">
          <ac:chgData name="소 민환" userId="367441008b9a3a76" providerId="LiveId" clId="{6C13CF46-86F2-4509-A0CD-1F7D4A032CA2}" dt="2020-11-02T09:56:20.029" v="31704"/>
          <ac:cxnSpMkLst>
            <pc:docMk/>
            <pc:sldMk cId="2837637884" sldId="416"/>
            <ac:cxnSpMk id="169" creationId="{20A57374-1B8D-4E0B-99D9-9B2DAB71E92A}"/>
          </ac:cxnSpMkLst>
        </pc:cxnChg>
        <pc:cxnChg chg="mod">
          <ac:chgData name="소 민환" userId="367441008b9a3a76" providerId="LiveId" clId="{6C13CF46-86F2-4509-A0CD-1F7D4A032CA2}" dt="2020-11-02T09:56:20.029" v="31704"/>
          <ac:cxnSpMkLst>
            <pc:docMk/>
            <pc:sldMk cId="2837637884" sldId="416"/>
            <ac:cxnSpMk id="170" creationId="{3FE463B2-5304-40B6-A698-F1E4DFAAEDE0}"/>
          </ac:cxnSpMkLst>
        </pc:cxnChg>
        <pc:cxnChg chg="add mod ord">
          <ac:chgData name="소 민환" userId="367441008b9a3a76" providerId="LiveId" clId="{6C13CF46-86F2-4509-A0CD-1F7D4A032CA2}" dt="2020-11-02T09:56:24.498" v="31705" actId="167"/>
          <ac:cxnSpMkLst>
            <pc:docMk/>
            <pc:sldMk cId="2837637884" sldId="416"/>
            <ac:cxnSpMk id="171" creationId="{34CD7093-B203-4DA3-9CD2-E7700CB4CC3C}"/>
          </ac:cxnSpMkLst>
        </pc:cxnChg>
      </pc:sldChg>
      <pc:sldChg chg="addSp delSp modSp add mod ord">
        <pc:chgData name="소 민환" userId="367441008b9a3a76" providerId="LiveId" clId="{6C13CF46-86F2-4509-A0CD-1F7D4A032CA2}" dt="2020-11-02T01:57:04.698" v="28851"/>
        <pc:sldMkLst>
          <pc:docMk/>
          <pc:sldMk cId="400971550" sldId="417"/>
        </pc:sldMkLst>
        <pc:spChg chg="add">
          <ac:chgData name="소 민환" userId="367441008b9a3a76" providerId="LiveId" clId="{6C13CF46-86F2-4509-A0CD-1F7D4A032CA2}" dt="2020-11-02T01:28:39.146" v="26450" actId="22"/>
          <ac:spMkLst>
            <pc:docMk/>
            <pc:sldMk cId="400971550" sldId="417"/>
            <ac:spMk id="4" creationId="{64A0E51B-918C-4058-B4D7-CD65E5888877}"/>
          </ac:spMkLst>
        </pc:spChg>
        <pc:spChg chg="add mod">
          <ac:chgData name="소 민환" userId="367441008b9a3a76" providerId="LiveId" clId="{6C13CF46-86F2-4509-A0CD-1F7D4A032CA2}" dt="2020-11-01T15:33:24.907" v="23774" actId="1076"/>
          <ac:spMkLst>
            <pc:docMk/>
            <pc:sldMk cId="400971550" sldId="417"/>
            <ac:spMk id="11" creationId="{64329DC2-916D-4B14-BE6B-DF0160EC84B9}"/>
          </ac:spMkLst>
        </pc:spChg>
        <pc:spChg chg="mod">
          <ac:chgData name="소 민환" userId="367441008b9a3a76" providerId="LiveId" clId="{6C13CF46-86F2-4509-A0CD-1F7D4A032CA2}" dt="2020-11-01T15:30:33.458" v="23682" actId="14100"/>
          <ac:spMkLst>
            <pc:docMk/>
            <pc:sldMk cId="400971550" sldId="417"/>
            <ac:spMk id="13" creationId="{06A358BA-C048-4872-9EF2-7E7CFA4AE967}"/>
          </ac:spMkLst>
        </pc:spChg>
        <pc:spChg chg="mod">
          <ac:chgData name="소 민환" userId="367441008b9a3a76" providerId="LiveId" clId="{6C13CF46-86F2-4509-A0CD-1F7D4A032CA2}" dt="2020-11-01T15:35:00.702" v="23810" actId="1076"/>
          <ac:spMkLst>
            <pc:docMk/>
            <pc:sldMk cId="400971550" sldId="417"/>
            <ac:spMk id="18" creationId="{C09DF7F2-0B4D-4F6A-9023-2955458A2E99}"/>
          </ac:spMkLst>
        </pc:spChg>
        <pc:spChg chg="add mod">
          <ac:chgData name="소 민환" userId="367441008b9a3a76" providerId="LiveId" clId="{6C13CF46-86F2-4509-A0CD-1F7D4A032CA2}" dt="2020-11-01T15:33:55.321" v="23779" actId="1076"/>
          <ac:spMkLst>
            <pc:docMk/>
            <pc:sldMk cId="400971550" sldId="417"/>
            <ac:spMk id="19" creationId="{957B76EE-15D1-4E98-AABF-97F979D45171}"/>
          </ac:spMkLst>
        </pc:spChg>
        <pc:spChg chg="add mod">
          <ac:chgData name="소 민환" userId="367441008b9a3a76" providerId="LiveId" clId="{6C13CF46-86F2-4509-A0CD-1F7D4A032CA2}" dt="2020-11-01T15:34:58.785" v="23808" actId="164"/>
          <ac:spMkLst>
            <pc:docMk/>
            <pc:sldMk cId="400971550" sldId="417"/>
            <ac:spMk id="20" creationId="{C04E02A7-8D11-4858-96D9-62A7254CE39D}"/>
          </ac:spMkLst>
        </pc:spChg>
        <pc:spChg chg="add mod">
          <ac:chgData name="소 민환" userId="367441008b9a3a76" providerId="LiveId" clId="{6C13CF46-86F2-4509-A0CD-1F7D4A032CA2}" dt="2020-11-01T15:34:58.785" v="23808" actId="164"/>
          <ac:spMkLst>
            <pc:docMk/>
            <pc:sldMk cId="400971550" sldId="417"/>
            <ac:spMk id="21" creationId="{E1A7BD87-3BE1-4D7C-9273-57FE9249FBED}"/>
          </ac:spMkLst>
        </pc:spChg>
        <pc:spChg chg="del">
          <ac:chgData name="소 민환" userId="367441008b9a3a76" providerId="LiveId" clId="{6C13CF46-86F2-4509-A0CD-1F7D4A032CA2}" dt="2020-11-01T15:30:40.218" v="23684" actId="478"/>
          <ac:spMkLst>
            <pc:docMk/>
            <pc:sldMk cId="400971550" sldId="417"/>
            <ac:spMk id="25" creationId="{9AD267CB-F35D-4A1A-8823-51F074911C81}"/>
          </ac:spMkLst>
        </pc:spChg>
        <pc:spChg chg="del">
          <ac:chgData name="소 민환" userId="367441008b9a3a76" providerId="LiveId" clId="{6C13CF46-86F2-4509-A0CD-1F7D4A032CA2}" dt="2020-11-01T15:30:38.242" v="23683" actId="478"/>
          <ac:spMkLst>
            <pc:docMk/>
            <pc:sldMk cId="400971550" sldId="417"/>
            <ac:spMk id="30" creationId="{194B2C19-C625-4719-ADF6-E73B2EC5E08E}"/>
          </ac:spMkLst>
        </pc:spChg>
        <pc:spChg chg="del">
          <ac:chgData name="소 민환" userId="367441008b9a3a76" providerId="LiveId" clId="{6C13CF46-86F2-4509-A0CD-1F7D4A032CA2}" dt="2020-11-01T15:30:41.738" v="23685" actId="478"/>
          <ac:spMkLst>
            <pc:docMk/>
            <pc:sldMk cId="400971550" sldId="417"/>
            <ac:spMk id="32" creationId="{AAC45C76-2792-440A-BFE5-3E3466CBF0C5}"/>
          </ac:spMkLst>
        </pc:spChg>
        <pc:spChg chg="del">
          <ac:chgData name="소 민환" userId="367441008b9a3a76" providerId="LiveId" clId="{6C13CF46-86F2-4509-A0CD-1F7D4A032CA2}" dt="2020-11-01T15:30:42.700" v="23686" actId="478"/>
          <ac:spMkLst>
            <pc:docMk/>
            <pc:sldMk cId="400971550" sldId="417"/>
            <ac:spMk id="34" creationId="{8E981C49-FCAE-4D09-917D-58DA8AFF2FB0}"/>
          </ac:spMkLst>
        </pc:spChg>
        <pc:spChg chg="del">
          <ac:chgData name="소 민환" userId="367441008b9a3a76" providerId="LiveId" clId="{6C13CF46-86F2-4509-A0CD-1F7D4A032CA2}" dt="2020-11-01T15:30:44.136" v="23687" actId="478"/>
          <ac:spMkLst>
            <pc:docMk/>
            <pc:sldMk cId="400971550" sldId="417"/>
            <ac:spMk id="36" creationId="{08E8CCCF-1E6E-4475-A939-5DFAE685F15F}"/>
          </ac:spMkLst>
        </pc:spChg>
        <pc:grpChg chg="del">
          <ac:chgData name="소 민환" userId="367441008b9a3a76" providerId="LiveId" clId="{6C13CF46-86F2-4509-A0CD-1F7D4A032CA2}" dt="2020-11-01T15:30:46.277" v="23688" actId="478"/>
          <ac:grpSpMkLst>
            <pc:docMk/>
            <pc:sldMk cId="400971550" sldId="417"/>
            <ac:grpSpMk id="17" creationId="{3A000B7D-0B56-4086-A4DE-EAC7CD9E3E98}"/>
          </ac:grpSpMkLst>
        </pc:grpChg>
        <pc:grpChg chg="add mod">
          <ac:chgData name="소 민환" userId="367441008b9a3a76" providerId="LiveId" clId="{6C13CF46-86F2-4509-A0CD-1F7D4A032CA2}" dt="2020-11-01T15:35:02.935" v="23811" actId="1076"/>
          <ac:grpSpMkLst>
            <pc:docMk/>
            <pc:sldMk cId="400971550" sldId="417"/>
            <ac:grpSpMk id="22" creationId="{046145FB-BB1F-4445-B165-44895FAE7988}"/>
          </ac:grpSpMkLst>
        </pc:grpChg>
        <pc:picChg chg="ord">
          <ac:chgData name="소 민환" userId="367441008b9a3a76" providerId="LiveId" clId="{6C13CF46-86F2-4509-A0CD-1F7D4A032CA2}" dt="2020-11-01T15:30:26.611" v="23656" actId="167"/>
          <ac:picMkLst>
            <pc:docMk/>
            <pc:sldMk cId="400971550" sldId="417"/>
            <ac:picMk id="3" creationId="{BEBE3042-4D0C-4D5F-A358-4C6ACB3689C9}"/>
          </ac:picMkLst>
        </pc:picChg>
        <pc:picChg chg="ord">
          <ac:chgData name="소 민환" userId="367441008b9a3a76" providerId="LiveId" clId="{6C13CF46-86F2-4509-A0CD-1F7D4A032CA2}" dt="2020-11-01T15:35:08.595" v="23812" actId="166"/>
          <ac:picMkLst>
            <pc:docMk/>
            <pc:sldMk cId="400971550" sldId="417"/>
            <ac:picMk id="7" creationId="{3612C800-35EF-4ADD-A7AA-D2A1D55E9873}"/>
          </ac:picMkLst>
        </pc:picChg>
      </pc:sldChg>
      <pc:sldChg chg="addSp modSp add mod ord">
        <pc:chgData name="소 민환" userId="367441008b9a3a76" providerId="LiveId" clId="{6C13CF46-86F2-4509-A0CD-1F7D4A032CA2}" dt="2020-11-02T01:35:04.690" v="26901"/>
        <pc:sldMkLst>
          <pc:docMk/>
          <pc:sldMk cId="1034146251" sldId="418"/>
        </pc:sldMkLst>
        <pc:spChg chg="add">
          <ac:chgData name="소 민환" userId="367441008b9a3a76" providerId="LiveId" clId="{6C13CF46-86F2-4509-A0CD-1F7D4A032CA2}" dt="2020-11-02T01:28:41.902" v="26451" actId="22"/>
          <ac:spMkLst>
            <pc:docMk/>
            <pc:sldMk cId="1034146251" sldId="418"/>
            <ac:spMk id="4" creationId="{017200B1-229C-422F-B218-BD170EA5D8D8}"/>
          </ac:spMkLst>
        </pc:spChg>
        <pc:spChg chg="mod">
          <ac:chgData name="소 민환" userId="367441008b9a3a76" providerId="LiveId" clId="{6C13CF46-86F2-4509-A0CD-1F7D4A032CA2}" dt="2020-11-01T15:47:55.794" v="24588"/>
          <ac:spMkLst>
            <pc:docMk/>
            <pc:sldMk cId="1034146251" sldId="418"/>
            <ac:spMk id="21" creationId="{B3DFE127-9154-46A8-828F-D8F75386C110}"/>
          </ac:spMkLst>
        </pc:spChg>
      </pc:sldChg>
      <pc:sldChg chg="new del">
        <pc:chgData name="소 민환" userId="367441008b9a3a76" providerId="LiveId" clId="{6C13CF46-86F2-4509-A0CD-1F7D4A032CA2}" dt="2020-11-01T15:51:33.544" v="24656" actId="47"/>
        <pc:sldMkLst>
          <pc:docMk/>
          <pc:sldMk cId="2131634697" sldId="419"/>
        </pc:sldMkLst>
      </pc:sldChg>
      <pc:sldChg chg="addSp modSp add mod">
        <pc:chgData name="소 민환" userId="367441008b9a3a76" providerId="LiveId" clId="{6C13CF46-86F2-4509-A0CD-1F7D4A032CA2}" dt="2020-11-02T01:13:55.001" v="25552" actId="1076"/>
        <pc:sldMkLst>
          <pc:docMk/>
          <pc:sldMk cId="3571479881" sldId="419"/>
        </pc:sldMkLst>
        <pc:spChg chg="add mod">
          <ac:chgData name="소 민환" userId="367441008b9a3a76" providerId="LiveId" clId="{6C13CF46-86F2-4509-A0CD-1F7D4A032CA2}" dt="2020-11-02T01:12:01.269" v="25424" actId="208"/>
          <ac:spMkLst>
            <pc:docMk/>
            <pc:sldMk cId="3571479881" sldId="419"/>
            <ac:spMk id="4" creationId="{E8A23DCB-8779-45B4-9450-119613A4D0B8}"/>
          </ac:spMkLst>
        </pc:spChg>
        <pc:spChg chg="add mod">
          <ac:chgData name="소 민환" userId="367441008b9a3a76" providerId="LiveId" clId="{6C13CF46-86F2-4509-A0CD-1F7D4A032CA2}" dt="2020-11-02T01:13:55.001" v="25552" actId="1076"/>
          <ac:spMkLst>
            <pc:docMk/>
            <pc:sldMk cId="3571479881" sldId="419"/>
            <ac:spMk id="10" creationId="{4CC3FA2D-3795-42DC-B723-1EE4964AA0BB}"/>
          </ac:spMkLst>
        </pc:spChg>
        <pc:cxnChg chg="add mod">
          <ac:chgData name="소 민환" userId="367441008b9a3a76" providerId="LiveId" clId="{6C13CF46-86F2-4509-A0CD-1F7D4A032CA2}" dt="2020-11-02T01:13:51.543" v="25551" actId="1076"/>
          <ac:cxnSpMkLst>
            <pc:docMk/>
            <pc:sldMk cId="3571479881" sldId="419"/>
            <ac:cxnSpMk id="8" creationId="{19EA8FCC-A6FB-4DF7-8E5E-4EA6C3826BF2}"/>
          </ac:cxnSpMkLst>
        </pc:cxnChg>
      </pc:sldChg>
      <pc:sldChg chg="addSp modSp add">
        <pc:chgData name="소 민환" userId="367441008b9a3a76" providerId="LiveId" clId="{6C13CF46-86F2-4509-A0CD-1F7D4A032CA2}" dt="2020-11-02T01:14:03.105" v="25553"/>
        <pc:sldMkLst>
          <pc:docMk/>
          <pc:sldMk cId="2941259314" sldId="420"/>
        </pc:sldMkLst>
        <pc:spChg chg="add mod">
          <ac:chgData name="소 민환" userId="367441008b9a3a76" providerId="LiveId" clId="{6C13CF46-86F2-4509-A0CD-1F7D4A032CA2}" dt="2020-11-02T01:14:03.105" v="25553"/>
          <ac:spMkLst>
            <pc:docMk/>
            <pc:sldMk cId="2941259314" sldId="420"/>
            <ac:spMk id="12" creationId="{FC29F96F-A13B-4CCD-BECF-39414EDA70BF}"/>
          </ac:spMkLst>
        </pc:spChg>
        <pc:spChg chg="add mod">
          <ac:chgData name="소 민환" userId="367441008b9a3a76" providerId="LiveId" clId="{6C13CF46-86F2-4509-A0CD-1F7D4A032CA2}" dt="2020-11-02T01:14:03.105" v="25553"/>
          <ac:spMkLst>
            <pc:docMk/>
            <pc:sldMk cId="2941259314" sldId="420"/>
            <ac:spMk id="14" creationId="{A1A8D1B6-B95C-434E-81E6-A3EF4AA0D557}"/>
          </ac:spMkLst>
        </pc:spChg>
        <pc:cxnChg chg="add mod">
          <ac:chgData name="소 민환" userId="367441008b9a3a76" providerId="LiveId" clId="{6C13CF46-86F2-4509-A0CD-1F7D4A032CA2}" dt="2020-11-02T01:14:03.105" v="25553"/>
          <ac:cxnSpMkLst>
            <pc:docMk/>
            <pc:sldMk cId="2941259314" sldId="420"/>
            <ac:cxnSpMk id="13" creationId="{118D6FA6-2786-4232-A699-CACA6FC5025C}"/>
          </ac:cxnSpMkLst>
        </pc:cxnChg>
      </pc:sldChg>
      <pc:sldChg chg="addSp delSp modSp add mod">
        <pc:chgData name="소 민환" userId="367441008b9a3a76" providerId="LiveId" clId="{6C13CF46-86F2-4509-A0CD-1F7D4A032CA2}" dt="2020-11-02T15:31:04.286" v="33879" actId="1076"/>
        <pc:sldMkLst>
          <pc:docMk/>
          <pc:sldMk cId="4171781507" sldId="421"/>
        </pc:sldMkLst>
        <pc:spChg chg="add mod">
          <ac:chgData name="소 민환" userId="367441008b9a3a76" providerId="LiveId" clId="{6C13CF46-86F2-4509-A0CD-1F7D4A032CA2}" dt="2020-11-02T01:24:16.022" v="26008" actId="208"/>
          <ac:spMkLst>
            <pc:docMk/>
            <pc:sldMk cId="4171781507" sldId="421"/>
            <ac:spMk id="4" creationId="{4C7CE6B6-598F-4CDE-A854-6C29C7B4EC0A}"/>
          </ac:spMkLst>
        </pc:spChg>
        <pc:spChg chg="add mod">
          <ac:chgData name="소 민환" userId="367441008b9a3a76" providerId="LiveId" clId="{6C13CF46-86F2-4509-A0CD-1F7D4A032CA2}" dt="2020-11-02T15:31:04.286" v="33879" actId="1076"/>
          <ac:spMkLst>
            <pc:docMk/>
            <pc:sldMk cId="4171781507" sldId="421"/>
            <ac:spMk id="8" creationId="{3A2D815C-FCB7-423E-AEDA-B87446DC5757}"/>
          </ac:spMkLst>
        </pc:spChg>
        <pc:spChg chg="add mod">
          <ac:chgData name="소 민환" userId="367441008b9a3a76" providerId="LiveId" clId="{6C13CF46-86F2-4509-A0CD-1F7D4A032CA2}" dt="2020-11-02T01:24:21.922" v="26012" actId="1076"/>
          <ac:spMkLst>
            <pc:docMk/>
            <pc:sldMk cId="4171781507" sldId="421"/>
            <ac:spMk id="13" creationId="{0A64ED97-5C9B-44BD-B3BB-E25FCE1DBE97}"/>
          </ac:spMkLst>
        </pc:spChg>
        <pc:spChg chg="add mod">
          <ac:chgData name="소 민환" userId="367441008b9a3a76" providerId="LiveId" clId="{6C13CF46-86F2-4509-A0CD-1F7D4A032CA2}" dt="2020-11-02T01:24:31.416" v="26016" actId="1076"/>
          <ac:spMkLst>
            <pc:docMk/>
            <pc:sldMk cId="4171781507" sldId="421"/>
            <ac:spMk id="17" creationId="{0B178E3F-2CED-4CAA-AF58-1657520C930E}"/>
          </ac:spMkLst>
        </pc:spChg>
        <pc:spChg chg="add del">
          <ac:chgData name="소 민환" userId="367441008b9a3a76" providerId="LiveId" clId="{6C13CF46-86F2-4509-A0CD-1F7D4A032CA2}" dt="2020-11-02T01:24:32.970" v="26018" actId="22"/>
          <ac:spMkLst>
            <pc:docMk/>
            <pc:sldMk cId="4171781507" sldId="421"/>
            <ac:spMk id="20" creationId="{54C2BF72-DF1E-4A5A-9B93-EDAD1ED251D2}"/>
          </ac:spMkLst>
        </pc:spChg>
        <pc:spChg chg="add mod">
          <ac:chgData name="소 민환" userId="367441008b9a3a76" providerId="LiveId" clId="{6C13CF46-86F2-4509-A0CD-1F7D4A032CA2}" dt="2020-11-02T01:24:38.415" v="26020" actId="1076"/>
          <ac:spMkLst>
            <pc:docMk/>
            <pc:sldMk cId="4171781507" sldId="421"/>
            <ac:spMk id="21" creationId="{A0CCDDC5-D3EE-4C22-B369-7BC64CAED006}"/>
          </ac:spMkLst>
        </pc:spChg>
        <pc:spChg chg="add mod">
          <ac:chgData name="소 민환" userId="367441008b9a3a76" providerId="LiveId" clId="{6C13CF46-86F2-4509-A0CD-1F7D4A032CA2}" dt="2020-11-02T01:24:46.309" v="26022" actId="1076"/>
          <ac:spMkLst>
            <pc:docMk/>
            <pc:sldMk cId="4171781507" sldId="421"/>
            <ac:spMk id="29" creationId="{86487F7A-715B-4CCF-9169-B6746EABD25C}"/>
          </ac:spMkLst>
        </pc:spChg>
        <pc:spChg chg="add mod">
          <ac:chgData name="소 민환" userId="367441008b9a3a76" providerId="LiveId" clId="{6C13CF46-86F2-4509-A0CD-1F7D4A032CA2}" dt="2020-11-02T01:24:52.306" v="26024" actId="1076"/>
          <ac:spMkLst>
            <pc:docMk/>
            <pc:sldMk cId="4171781507" sldId="421"/>
            <ac:spMk id="35" creationId="{FABE8A49-355C-4679-B473-CD9FD4D673F6}"/>
          </ac:spMkLst>
        </pc:spChg>
        <pc:spChg chg="add mod">
          <ac:chgData name="소 민환" userId="367441008b9a3a76" providerId="LiveId" clId="{6C13CF46-86F2-4509-A0CD-1F7D4A032CA2}" dt="2020-11-02T01:26:03.824" v="26130"/>
          <ac:spMkLst>
            <pc:docMk/>
            <pc:sldMk cId="4171781507" sldId="421"/>
            <ac:spMk id="47" creationId="{7EEF8CF6-388B-45EE-B34F-E72D6B46554B}"/>
          </ac:spMkLst>
        </pc:spChg>
        <pc:spChg chg="add mod">
          <ac:chgData name="소 민환" userId="367441008b9a3a76" providerId="LiveId" clId="{6C13CF46-86F2-4509-A0CD-1F7D4A032CA2}" dt="2020-11-02T01:26:17.089" v="26165" actId="1076"/>
          <ac:spMkLst>
            <pc:docMk/>
            <pc:sldMk cId="4171781507" sldId="421"/>
            <ac:spMk id="49" creationId="{A4C10B00-990E-4F56-B1F3-515D70E9F9BE}"/>
          </ac:spMkLst>
        </pc:spChg>
        <pc:spChg chg="add mod">
          <ac:chgData name="소 민환" userId="367441008b9a3a76" providerId="LiveId" clId="{6C13CF46-86F2-4509-A0CD-1F7D4A032CA2}" dt="2020-11-02T01:26:43.180" v="26189" actId="1076"/>
          <ac:spMkLst>
            <pc:docMk/>
            <pc:sldMk cId="4171781507" sldId="421"/>
            <ac:spMk id="51" creationId="{3F9A848D-9976-469A-BC1C-E303B6661ADF}"/>
          </ac:spMkLst>
        </pc:spChg>
        <pc:spChg chg="add mod">
          <ac:chgData name="소 민환" userId="367441008b9a3a76" providerId="LiveId" clId="{6C13CF46-86F2-4509-A0CD-1F7D4A032CA2}" dt="2020-11-02T01:26:52.708" v="26224" actId="1076"/>
          <ac:spMkLst>
            <pc:docMk/>
            <pc:sldMk cId="4171781507" sldId="421"/>
            <ac:spMk id="53" creationId="{108E6376-9870-4497-9D55-F8C400B525C4}"/>
          </ac:spMkLst>
        </pc:spChg>
        <pc:spChg chg="add mod">
          <ac:chgData name="소 민환" userId="367441008b9a3a76" providerId="LiveId" clId="{6C13CF46-86F2-4509-A0CD-1F7D4A032CA2}" dt="2020-11-02T01:27:03.206" v="26265"/>
          <ac:spMkLst>
            <pc:docMk/>
            <pc:sldMk cId="4171781507" sldId="421"/>
            <ac:spMk id="55" creationId="{C7DF6D4B-A6A9-4B06-9DCC-82A4C9208F5A}"/>
          </ac:spMkLst>
        </pc:spChg>
        <pc:spChg chg="add mod">
          <ac:chgData name="소 민환" userId="367441008b9a3a76" providerId="LiveId" clId="{6C13CF46-86F2-4509-A0CD-1F7D4A032CA2}" dt="2020-11-02T01:27:27.882" v="26281" actId="1076"/>
          <ac:spMkLst>
            <pc:docMk/>
            <pc:sldMk cId="4171781507" sldId="421"/>
            <ac:spMk id="57" creationId="{C7A33155-A7A2-4B4F-905C-090511738AEE}"/>
          </ac:spMkLst>
        </pc:spChg>
        <pc:spChg chg="add mod">
          <ac:chgData name="소 민환" userId="367441008b9a3a76" providerId="LiveId" clId="{6C13CF46-86F2-4509-A0CD-1F7D4A032CA2}" dt="2020-11-02T08:42:36.190" v="30409" actId="14100"/>
          <ac:spMkLst>
            <pc:docMk/>
            <pc:sldMk cId="4171781507" sldId="421"/>
            <ac:spMk id="59" creationId="{15C13CAF-43C8-46F5-9418-479C8EBA9329}"/>
          </ac:spMkLst>
        </pc:spChg>
        <pc:spChg chg="add">
          <ac:chgData name="소 민환" userId="367441008b9a3a76" providerId="LiveId" clId="{6C13CF46-86F2-4509-A0CD-1F7D4A032CA2}" dt="2020-11-02T01:28:14" v="26372" actId="22"/>
          <ac:spMkLst>
            <pc:docMk/>
            <pc:sldMk cId="4171781507" sldId="421"/>
            <ac:spMk id="61" creationId="{D839B57E-DBCB-4DE4-BAF0-9859CCF73AD9}"/>
          </ac:spMkLst>
        </pc:spChg>
        <pc:picChg chg="add del">
          <ac:chgData name="소 민환" userId="367441008b9a3a76" providerId="LiveId" clId="{6C13CF46-86F2-4509-A0CD-1F7D4A032CA2}" dt="2020-11-02T01:24:17.370" v="26010" actId="22"/>
          <ac:picMkLst>
            <pc:docMk/>
            <pc:sldMk cId="4171781507" sldId="421"/>
            <ac:picMk id="8" creationId="{B33B12AD-843F-46CD-8E93-383969D1AA29}"/>
          </ac:picMkLst>
        </pc:picChg>
        <pc:cxnChg chg="add mod">
          <ac:chgData name="소 민환" userId="367441008b9a3a76" providerId="LiveId" clId="{6C13CF46-86F2-4509-A0CD-1F7D4A032CA2}" dt="2020-11-02T01:25:03.016" v="26026" actId="208"/>
          <ac:cxnSpMkLst>
            <pc:docMk/>
            <pc:sldMk cId="4171781507" sldId="421"/>
            <ac:cxnSpMk id="37" creationId="{A1D35441-E78A-41AD-93FE-CD408F0DBA10}"/>
          </ac:cxnSpMkLst>
        </pc:cxnChg>
        <pc:cxnChg chg="add mod">
          <ac:chgData name="소 민환" userId="367441008b9a3a76" providerId="LiveId" clId="{6C13CF46-86F2-4509-A0CD-1F7D4A032CA2}" dt="2020-11-02T01:25:10.299" v="26030" actId="1076"/>
          <ac:cxnSpMkLst>
            <pc:docMk/>
            <pc:sldMk cId="4171781507" sldId="421"/>
            <ac:cxnSpMk id="38" creationId="{6AFE153B-CD0B-477A-BD7E-AC8F5EA88154}"/>
          </ac:cxnSpMkLst>
        </pc:cxnChg>
        <pc:cxnChg chg="add mod">
          <ac:chgData name="소 민환" userId="367441008b9a3a76" providerId="LiveId" clId="{6C13CF46-86F2-4509-A0CD-1F7D4A032CA2}" dt="2020-11-02T01:25:14.287" v="26032" actId="1076"/>
          <ac:cxnSpMkLst>
            <pc:docMk/>
            <pc:sldMk cId="4171781507" sldId="421"/>
            <ac:cxnSpMk id="40" creationId="{D25A5031-FD22-42CA-BE57-FE840A7A7446}"/>
          </ac:cxnSpMkLst>
        </pc:cxnChg>
        <pc:cxnChg chg="add mod">
          <ac:chgData name="소 민환" userId="367441008b9a3a76" providerId="LiveId" clId="{6C13CF46-86F2-4509-A0CD-1F7D4A032CA2}" dt="2020-11-02T01:25:21.184" v="26036" actId="1076"/>
          <ac:cxnSpMkLst>
            <pc:docMk/>
            <pc:sldMk cId="4171781507" sldId="421"/>
            <ac:cxnSpMk id="41" creationId="{B50FB9E9-9D01-427F-B454-BA5D8742015D}"/>
          </ac:cxnSpMkLst>
        </pc:cxnChg>
        <pc:cxnChg chg="add mod">
          <ac:chgData name="소 민환" userId="367441008b9a3a76" providerId="LiveId" clId="{6C13CF46-86F2-4509-A0CD-1F7D4A032CA2}" dt="2020-11-02T01:25:27.766" v="26040" actId="1076"/>
          <ac:cxnSpMkLst>
            <pc:docMk/>
            <pc:sldMk cId="4171781507" sldId="421"/>
            <ac:cxnSpMk id="43" creationId="{2157C6AB-FA05-4C34-A152-4BF9ED83DE75}"/>
          </ac:cxnSpMkLst>
        </pc:cxnChg>
        <pc:cxnChg chg="add mod">
          <ac:chgData name="소 민환" userId="367441008b9a3a76" providerId="LiveId" clId="{6C13CF46-86F2-4509-A0CD-1F7D4A032CA2}" dt="2020-11-02T01:25:33.804" v="26043" actId="1076"/>
          <ac:cxnSpMkLst>
            <pc:docMk/>
            <pc:sldMk cId="4171781507" sldId="421"/>
            <ac:cxnSpMk id="45" creationId="{2717F989-2EB7-441C-AA2B-97B76252541D}"/>
          </ac:cxnSpMkLst>
        </pc:cxnChg>
      </pc:sldChg>
      <pc:sldChg chg="add ord">
        <pc:chgData name="소 민환" userId="367441008b9a3a76" providerId="LiveId" clId="{6C13CF46-86F2-4509-A0CD-1F7D4A032CA2}" dt="2020-11-02T01:34:53.717" v="26897"/>
        <pc:sldMkLst>
          <pc:docMk/>
          <pc:sldMk cId="2944153688" sldId="422"/>
        </pc:sldMkLst>
      </pc:sldChg>
      <pc:sldChg chg="addSp modSp add mod">
        <pc:chgData name="소 민환" userId="367441008b9a3a76" providerId="LiveId" clId="{6C13CF46-86F2-4509-A0CD-1F7D4A032CA2}" dt="2020-11-02T08:29:21.455" v="29105" actId="1076"/>
        <pc:sldMkLst>
          <pc:docMk/>
          <pc:sldMk cId="658566761" sldId="423"/>
        </pc:sldMkLst>
        <pc:spChg chg="add mod">
          <ac:chgData name="소 민환" userId="367441008b9a3a76" providerId="LiveId" clId="{6C13CF46-86F2-4509-A0CD-1F7D4A032CA2}" dt="2020-11-02T08:29:21.455" v="29105" actId="1076"/>
          <ac:spMkLst>
            <pc:docMk/>
            <pc:sldMk cId="658566761" sldId="423"/>
            <ac:spMk id="6" creationId="{FC70DD2B-916F-472C-A1FC-C01E9D980C84}"/>
          </ac:spMkLst>
        </pc:spChg>
        <pc:spChg chg="add mod">
          <ac:chgData name="소 민환" userId="367441008b9a3a76" providerId="LiveId" clId="{6C13CF46-86F2-4509-A0CD-1F7D4A032CA2}" dt="2020-11-02T01:41:48.300" v="27563" actId="20577"/>
          <ac:spMkLst>
            <pc:docMk/>
            <pc:sldMk cId="658566761" sldId="423"/>
            <ac:spMk id="13" creationId="{C685A018-3219-48FD-96BD-7D9569480647}"/>
          </ac:spMkLst>
        </pc:spChg>
        <pc:spChg chg="add mod">
          <ac:chgData name="소 민환" userId="367441008b9a3a76" providerId="LiveId" clId="{6C13CF46-86F2-4509-A0CD-1F7D4A032CA2}" dt="2020-11-02T01:42:54.491" v="27567" actId="208"/>
          <ac:spMkLst>
            <pc:docMk/>
            <pc:sldMk cId="658566761" sldId="423"/>
            <ac:spMk id="15" creationId="{D0CFEDAB-1EF0-4218-8FB4-579AEF019C4B}"/>
          </ac:spMkLst>
        </pc:spChg>
        <pc:spChg chg="add mod">
          <ac:chgData name="소 민환" userId="367441008b9a3a76" providerId="LiveId" clId="{6C13CF46-86F2-4509-A0CD-1F7D4A032CA2}" dt="2020-11-02T01:43:14.418" v="27595" actId="1076"/>
          <ac:spMkLst>
            <pc:docMk/>
            <pc:sldMk cId="658566761" sldId="423"/>
            <ac:spMk id="20" creationId="{CF7ADCEA-0B4A-4BAB-9888-2CE574C5E82E}"/>
          </ac:spMkLst>
        </pc:spChg>
        <pc:spChg chg="mod">
          <ac:chgData name="소 민환" userId="367441008b9a3a76" providerId="LiveId" clId="{6C13CF46-86F2-4509-A0CD-1F7D4A032CA2}" dt="2020-11-02T08:29:15.975" v="29104"/>
          <ac:spMkLst>
            <pc:docMk/>
            <pc:sldMk cId="658566761" sldId="423"/>
            <ac:spMk id="21" creationId="{B3DFE127-9154-46A8-828F-D8F75386C110}"/>
          </ac:spMkLst>
        </pc:spChg>
        <pc:picChg chg="mod">
          <ac:chgData name="소 민환" userId="367441008b9a3a76" providerId="LiveId" clId="{6C13CF46-86F2-4509-A0CD-1F7D4A032CA2}" dt="2020-11-02T01:43:03.818" v="27571" actId="1076"/>
          <ac:picMkLst>
            <pc:docMk/>
            <pc:sldMk cId="658566761" sldId="423"/>
            <ac:picMk id="3" creationId="{BEBE3042-4D0C-4D5F-A358-4C6ACB3689C9}"/>
          </ac:picMkLst>
        </pc:picChg>
        <pc:cxnChg chg="add mod">
          <ac:chgData name="소 민환" userId="367441008b9a3a76" providerId="LiveId" clId="{6C13CF46-86F2-4509-A0CD-1F7D4A032CA2}" dt="2020-11-02T08:29:21.455" v="29105" actId="1076"/>
          <ac:cxnSpMkLst>
            <pc:docMk/>
            <pc:sldMk cId="658566761" sldId="423"/>
            <ac:cxnSpMk id="11" creationId="{C3AEF1BF-B8F7-44B6-BC0D-85CF72452F43}"/>
          </ac:cxnSpMkLst>
        </pc:cxnChg>
        <pc:cxnChg chg="add mod">
          <ac:chgData name="소 민환" userId="367441008b9a3a76" providerId="LiveId" clId="{6C13CF46-86F2-4509-A0CD-1F7D4A032CA2}" dt="2020-11-02T01:42:59.880" v="27569" actId="208"/>
          <ac:cxnSpMkLst>
            <pc:docMk/>
            <pc:sldMk cId="658566761" sldId="423"/>
            <ac:cxnSpMk id="18" creationId="{90E036CB-5356-4F8E-99F6-FE79C22E1692}"/>
          </ac:cxnSpMkLst>
        </pc:cxnChg>
      </pc:sldChg>
      <pc:sldChg chg="addSp delSp modSp add mod ord">
        <pc:chgData name="소 민환" userId="367441008b9a3a76" providerId="LiveId" clId="{6C13CF46-86F2-4509-A0CD-1F7D4A032CA2}" dt="2020-11-02T09:55:27.684" v="31688" actId="166"/>
        <pc:sldMkLst>
          <pc:docMk/>
          <pc:sldMk cId="4001655706" sldId="424"/>
        </pc:sldMkLst>
        <pc:spChg chg="mod">
          <ac:chgData name="소 민환" userId="367441008b9a3a76" providerId="LiveId" clId="{6C13CF46-86F2-4509-A0CD-1F7D4A032CA2}" dt="2020-11-02T09:46:33.918" v="31377" actId="1076"/>
          <ac:spMkLst>
            <pc:docMk/>
            <pc:sldMk cId="4001655706" sldId="424"/>
            <ac:spMk id="4" creationId="{6262979E-8C98-42F4-B41F-BA66C4890669}"/>
          </ac:spMkLst>
        </pc:spChg>
        <pc:spChg chg="mod">
          <ac:chgData name="소 민환" userId="367441008b9a3a76" providerId="LiveId" clId="{6C13CF46-86F2-4509-A0CD-1F7D4A032CA2}" dt="2020-11-02T01:54:59.235" v="28758" actId="1076"/>
          <ac:spMkLst>
            <pc:docMk/>
            <pc:sldMk cId="4001655706" sldId="424"/>
            <ac:spMk id="5" creationId="{0818AFB0-FA0E-41EE-BD79-74A0984D9155}"/>
          </ac:spMkLst>
        </pc:spChg>
        <pc:spChg chg="mod">
          <ac:chgData name="소 민환" userId="367441008b9a3a76" providerId="LiveId" clId="{6C13CF46-86F2-4509-A0CD-1F7D4A032CA2}" dt="2020-11-02T01:54:59.235" v="28758" actId="1076"/>
          <ac:spMkLst>
            <pc:docMk/>
            <pc:sldMk cId="4001655706" sldId="424"/>
            <ac:spMk id="6" creationId="{C9B43155-19AF-420C-AD1D-644E6E771C34}"/>
          </ac:spMkLst>
        </pc:spChg>
        <pc:spChg chg="mod">
          <ac:chgData name="소 민환" userId="367441008b9a3a76" providerId="LiveId" clId="{6C13CF46-86F2-4509-A0CD-1F7D4A032CA2}" dt="2020-11-02T01:54:59.235" v="28758" actId="1076"/>
          <ac:spMkLst>
            <pc:docMk/>
            <pc:sldMk cId="4001655706" sldId="424"/>
            <ac:spMk id="8" creationId="{FB91A765-2F16-4E8F-A274-71ACC281A4C6}"/>
          </ac:spMkLst>
        </pc:spChg>
        <pc:spChg chg="del">
          <ac:chgData name="소 민환" userId="367441008b9a3a76" providerId="LiveId" clId="{6C13CF46-86F2-4509-A0CD-1F7D4A032CA2}" dt="2020-11-02T01:54:18.793" v="28746" actId="478"/>
          <ac:spMkLst>
            <pc:docMk/>
            <pc:sldMk cId="4001655706" sldId="424"/>
            <ac:spMk id="13" creationId="{4678C785-E390-45E1-B363-79FAD17C57C2}"/>
          </ac:spMkLst>
        </pc:spChg>
        <pc:spChg chg="add mod">
          <ac:chgData name="소 민환" userId="367441008b9a3a76" providerId="LiveId" clId="{6C13CF46-86F2-4509-A0CD-1F7D4A032CA2}" dt="2020-11-02T09:53:51.348" v="31664" actId="1076"/>
          <ac:spMkLst>
            <pc:docMk/>
            <pc:sldMk cId="4001655706" sldId="424"/>
            <ac:spMk id="15" creationId="{22F0D793-28BC-4398-B8BC-F7408311ADCD}"/>
          </ac:spMkLst>
        </pc:spChg>
        <pc:spChg chg="add del mod">
          <ac:chgData name="소 민환" userId="367441008b9a3a76" providerId="LiveId" clId="{6C13CF46-86F2-4509-A0CD-1F7D4A032CA2}" dt="2020-11-02T01:54:59.544" v="28760"/>
          <ac:spMkLst>
            <pc:docMk/>
            <pc:sldMk cId="4001655706" sldId="424"/>
            <ac:spMk id="15" creationId="{48D70866-A09C-490F-A148-81F5D480CC51}"/>
          </ac:spMkLst>
        </pc:spChg>
        <pc:spChg chg="mod">
          <ac:chgData name="소 민환" userId="367441008b9a3a76" providerId="LiveId" clId="{6C13CF46-86F2-4509-A0CD-1F7D4A032CA2}" dt="2020-11-02T09:54:39.805" v="31680" actId="20577"/>
          <ac:spMkLst>
            <pc:docMk/>
            <pc:sldMk cId="4001655706" sldId="424"/>
            <ac:spMk id="21" creationId="{B3DFE127-9154-46A8-828F-D8F75386C110}"/>
          </ac:spMkLst>
        </pc:spChg>
        <pc:spChg chg="add mod">
          <ac:chgData name="소 민환" userId="367441008b9a3a76" providerId="LiveId" clId="{6C13CF46-86F2-4509-A0CD-1F7D4A032CA2}" dt="2020-11-02T09:53:51.348" v="31664" actId="1076"/>
          <ac:spMkLst>
            <pc:docMk/>
            <pc:sldMk cId="4001655706" sldId="424"/>
            <ac:spMk id="27" creationId="{A0715E55-28D2-4911-98B9-4DE432A63FEA}"/>
          </ac:spMkLst>
        </pc:spChg>
        <pc:spChg chg="mod">
          <ac:chgData name="소 민환" userId="367441008b9a3a76" providerId="LiveId" clId="{6C13CF46-86F2-4509-A0CD-1F7D4A032CA2}" dt="2020-11-02T01:54:59.235" v="28758" actId="1076"/>
          <ac:spMkLst>
            <pc:docMk/>
            <pc:sldMk cId="4001655706" sldId="424"/>
            <ac:spMk id="28" creationId="{E578C022-79F2-49BE-B46C-4C469F7787E8}"/>
          </ac:spMkLst>
        </pc:spChg>
        <pc:spChg chg="mod">
          <ac:chgData name="소 민환" userId="367441008b9a3a76" providerId="LiveId" clId="{6C13CF46-86F2-4509-A0CD-1F7D4A032CA2}" dt="2020-11-02T09:47:11.503" v="31383" actId="1076"/>
          <ac:spMkLst>
            <pc:docMk/>
            <pc:sldMk cId="4001655706" sldId="424"/>
            <ac:spMk id="30" creationId="{62530CFD-8E77-4840-B42D-A0E503A683F8}"/>
          </ac:spMkLst>
        </pc:spChg>
        <pc:spChg chg="del">
          <ac:chgData name="소 민환" userId="367441008b9a3a76" providerId="LiveId" clId="{6C13CF46-86F2-4509-A0CD-1F7D4A032CA2}" dt="2020-11-02T01:54:19.945" v="28747" actId="478"/>
          <ac:spMkLst>
            <pc:docMk/>
            <pc:sldMk cId="4001655706" sldId="424"/>
            <ac:spMk id="31" creationId="{2F2F3337-57D5-4356-BE89-83140AAC1F02}"/>
          </ac:spMkLst>
        </pc:spChg>
        <pc:spChg chg="add mod">
          <ac:chgData name="소 민환" userId="367441008b9a3a76" providerId="LiveId" clId="{6C13CF46-86F2-4509-A0CD-1F7D4A032CA2}" dt="2020-11-02T09:53:51.348" v="31664" actId="1076"/>
          <ac:spMkLst>
            <pc:docMk/>
            <pc:sldMk cId="4001655706" sldId="424"/>
            <ac:spMk id="31" creationId="{991D4FAC-4172-49B9-9B08-D88A477058C3}"/>
          </ac:spMkLst>
        </pc:spChg>
        <pc:spChg chg="mod">
          <ac:chgData name="소 민환" userId="367441008b9a3a76" providerId="LiveId" clId="{6C13CF46-86F2-4509-A0CD-1F7D4A032CA2}" dt="2020-11-02T09:48:11.559" v="31398" actId="1076"/>
          <ac:spMkLst>
            <pc:docMk/>
            <pc:sldMk cId="4001655706" sldId="424"/>
            <ac:spMk id="33" creationId="{E71FC224-2E73-474C-BAEA-A125951C7978}"/>
          </ac:spMkLst>
        </pc:spChg>
        <pc:spChg chg="del">
          <ac:chgData name="소 민환" userId="367441008b9a3a76" providerId="LiveId" clId="{6C13CF46-86F2-4509-A0CD-1F7D4A032CA2}" dt="2020-11-02T01:54:15.425" v="28743" actId="478"/>
          <ac:spMkLst>
            <pc:docMk/>
            <pc:sldMk cId="4001655706" sldId="424"/>
            <ac:spMk id="34" creationId="{87BA1994-60D4-4678-9B2C-A702CDEE227F}"/>
          </ac:spMkLst>
        </pc:spChg>
        <pc:spChg chg="add mod">
          <ac:chgData name="소 민환" userId="367441008b9a3a76" providerId="LiveId" clId="{6C13CF46-86F2-4509-A0CD-1F7D4A032CA2}" dt="2020-11-02T09:53:51.348" v="31664" actId="1076"/>
          <ac:spMkLst>
            <pc:docMk/>
            <pc:sldMk cId="4001655706" sldId="424"/>
            <ac:spMk id="34" creationId="{C1FAA430-1454-4308-B629-B8C86C4A89BA}"/>
          </ac:spMkLst>
        </pc:spChg>
        <pc:spChg chg="add mod">
          <ac:chgData name="소 민환" userId="367441008b9a3a76" providerId="LiveId" clId="{6C13CF46-86F2-4509-A0CD-1F7D4A032CA2}" dt="2020-11-02T09:54:54.117" v="31685" actId="1076"/>
          <ac:spMkLst>
            <pc:docMk/>
            <pc:sldMk cId="4001655706" sldId="424"/>
            <ac:spMk id="38" creationId="{62FCCFBA-C12E-447D-A920-90913D440936}"/>
          </ac:spMkLst>
        </pc:spChg>
        <pc:spChg chg="add mod">
          <ac:chgData name="소 민환" userId="367441008b9a3a76" providerId="LiveId" clId="{6C13CF46-86F2-4509-A0CD-1F7D4A032CA2}" dt="2020-11-02T09:53:51.348" v="31664" actId="1076"/>
          <ac:spMkLst>
            <pc:docMk/>
            <pc:sldMk cId="4001655706" sldId="424"/>
            <ac:spMk id="40" creationId="{962DB53A-154B-4817-AF20-45EDB046ABBA}"/>
          </ac:spMkLst>
        </pc:spChg>
        <pc:spChg chg="add mod">
          <ac:chgData name="소 민환" userId="367441008b9a3a76" providerId="LiveId" clId="{6C13CF46-86F2-4509-A0CD-1F7D4A032CA2}" dt="2020-11-02T09:53:51.348" v="31664" actId="1076"/>
          <ac:spMkLst>
            <pc:docMk/>
            <pc:sldMk cId="4001655706" sldId="424"/>
            <ac:spMk id="41" creationId="{0E52DC1C-90CB-40B3-86F6-6084AC027E59}"/>
          </ac:spMkLst>
        </pc:spChg>
        <pc:spChg chg="del">
          <ac:chgData name="소 민환" userId="367441008b9a3a76" providerId="LiveId" clId="{6C13CF46-86F2-4509-A0CD-1F7D4A032CA2}" dt="2020-11-02T01:54:14.268" v="28742" actId="478"/>
          <ac:spMkLst>
            <pc:docMk/>
            <pc:sldMk cId="4001655706" sldId="424"/>
            <ac:spMk id="41" creationId="{A012B948-1664-4B82-9B51-34F926DAF7F1}"/>
          </ac:spMkLst>
        </pc:spChg>
        <pc:spChg chg="add mod">
          <ac:chgData name="소 민환" userId="367441008b9a3a76" providerId="LiveId" clId="{6C13CF46-86F2-4509-A0CD-1F7D4A032CA2}" dt="2020-11-02T09:53:51.348" v="31664" actId="1076"/>
          <ac:spMkLst>
            <pc:docMk/>
            <pc:sldMk cId="4001655706" sldId="424"/>
            <ac:spMk id="42" creationId="{66B76FFE-4C3D-492C-9284-155DF79399CA}"/>
          </ac:spMkLst>
        </pc:spChg>
        <pc:spChg chg="add mod">
          <ac:chgData name="소 민환" userId="367441008b9a3a76" providerId="LiveId" clId="{6C13CF46-86F2-4509-A0CD-1F7D4A032CA2}" dt="2020-11-02T09:53:51.348" v="31664" actId="1076"/>
          <ac:spMkLst>
            <pc:docMk/>
            <pc:sldMk cId="4001655706" sldId="424"/>
            <ac:spMk id="45" creationId="{D1B00C22-A0C6-4981-AD1E-C720F2C337FF}"/>
          </ac:spMkLst>
        </pc:spChg>
        <pc:spChg chg="add mod">
          <ac:chgData name="소 민환" userId="367441008b9a3a76" providerId="LiveId" clId="{6C13CF46-86F2-4509-A0CD-1F7D4A032CA2}" dt="2020-11-02T09:53:51.348" v="31664" actId="1076"/>
          <ac:spMkLst>
            <pc:docMk/>
            <pc:sldMk cId="4001655706" sldId="424"/>
            <ac:spMk id="49" creationId="{0AF2E4C0-5112-4411-A2DA-8398CCFEE071}"/>
          </ac:spMkLst>
        </pc:spChg>
        <pc:spChg chg="add mod">
          <ac:chgData name="소 민환" userId="367441008b9a3a76" providerId="LiveId" clId="{6C13CF46-86F2-4509-A0CD-1F7D4A032CA2}" dt="2020-11-02T09:54:33.771" v="31678" actId="1076"/>
          <ac:spMkLst>
            <pc:docMk/>
            <pc:sldMk cId="4001655706" sldId="424"/>
            <ac:spMk id="50" creationId="{22F09F31-6B01-4A9A-9648-2A4E6B3D9E2F}"/>
          </ac:spMkLst>
        </pc:spChg>
        <pc:spChg chg="add mod">
          <ac:chgData name="소 민환" userId="367441008b9a3a76" providerId="LiveId" clId="{6C13CF46-86F2-4509-A0CD-1F7D4A032CA2}" dt="2020-11-02T09:54:33.771" v="31678" actId="1076"/>
          <ac:spMkLst>
            <pc:docMk/>
            <pc:sldMk cId="4001655706" sldId="424"/>
            <ac:spMk id="52" creationId="{7CB6612C-01B4-48C5-A643-264B91000EAB}"/>
          </ac:spMkLst>
        </pc:spChg>
        <pc:spChg chg="add mod">
          <ac:chgData name="소 민환" userId="367441008b9a3a76" providerId="LiveId" clId="{6C13CF46-86F2-4509-A0CD-1F7D4A032CA2}" dt="2020-11-02T09:54:33.771" v="31678" actId="1076"/>
          <ac:spMkLst>
            <pc:docMk/>
            <pc:sldMk cId="4001655706" sldId="424"/>
            <ac:spMk id="53" creationId="{39065944-F897-4698-BBCC-3827D834545C}"/>
          </ac:spMkLst>
        </pc:spChg>
        <pc:spChg chg="add mod">
          <ac:chgData name="소 민환" userId="367441008b9a3a76" providerId="LiveId" clId="{6C13CF46-86F2-4509-A0CD-1F7D4A032CA2}" dt="2020-11-02T09:54:33.771" v="31678" actId="1076"/>
          <ac:spMkLst>
            <pc:docMk/>
            <pc:sldMk cId="4001655706" sldId="424"/>
            <ac:spMk id="54" creationId="{1D500C34-E858-4A42-8B29-0D3E538CC06B}"/>
          </ac:spMkLst>
        </pc:spChg>
        <pc:spChg chg="add mod">
          <ac:chgData name="소 민환" userId="367441008b9a3a76" providerId="LiveId" clId="{6C13CF46-86F2-4509-A0CD-1F7D4A032CA2}" dt="2020-11-02T09:54:33.771" v="31678" actId="1076"/>
          <ac:spMkLst>
            <pc:docMk/>
            <pc:sldMk cId="4001655706" sldId="424"/>
            <ac:spMk id="64" creationId="{2C71B245-1FA9-4076-9AD0-EB6B3A5A6E27}"/>
          </ac:spMkLst>
        </pc:spChg>
        <pc:spChg chg="add mod">
          <ac:chgData name="소 민환" userId="367441008b9a3a76" providerId="LiveId" clId="{6C13CF46-86F2-4509-A0CD-1F7D4A032CA2}" dt="2020-11-02T09:54:33.771" v="31678" actId="1076"/>
          <ac:spMkLst>
            <pc:docMk/>
            <pc:sldMk cId="4001655706" sldId="424"/>
            <ac:spMk id="65" creationId="{79151047-1AD2-439F-928D-705ACD4290BE}"/>
          </ac:spMkLst>
        </pc:spChg>
        <pc:spChg chg="add mod">
          <ac:chgData name="소 민환" userId="367441008b9a3a76" providerId="LiveId" clId="{6C13CF46-86F2-4509-A0CD-1F7D4A032CA2}" dt="2020-11-02T09:54:33.771" v="31678" actId="1076"/>
          <ac:spMkLst>
            <pc:docMk/>
            <pc:sldMk cId="4001655706" sldId="424"/>
            <ac:spMk id="66" creationId="{E6AD6935-4B99-46A5-BA58-3930ABE66CEB}"/>
          </ac:spMkLst>
        </pc:spChg>
        <pc:spChg chg="add mod">
          <ac:chgData name="소 민환" userId="367441008b9a3a76" providerId="LiveId" clId="{6C13CF46-86F2-4509-A0CD-1F7D4A032CA2}" dt="2020-11-02T09:54:33.771" v="31678" actId="1076"/>
          <ac:spMkLst>
            <pc:docMk/>
            <pc:sldMk cId="4001655706" sldId="424"/>
            <ac:spMk id="67" creationId="{D9E7F2EE-03CB-44A6-AB26-CCF25F33C8AE}"/>
          </ac:spMkLst>
        </pc:spChg>
        <pc:spChg chg="del mod">
          <ac:chgData name="소 민환" userId="367441008b9a3a76" providerId="LiveId" clId="{6C13CF46-86F2-4509-A0CD-1F7D4A032CA2}" dt="2020-11-02T09:54:11.136" v="31675" actId="478"/>
          <ac:spMkLst>
            <pc:docMk/>
            <pc:sldMk cId="4001655706" sldId="424"/>
            <ac:spMk id="70" creationId="{B546D1FB-2CC6-475A-9CEA-1E1B0F31BC5E}"/>
          </ac:spMkLst>
        </pc:spChg>
        <pc:spChg chg="del mod">
          <ac:chgData name="소 민환" userId="367441008b9a3a76" providerId="LiveId" clId="{6C13CF46-86F2-4509-A0CD-1F7D4A032CA2}" dt="2020-11-02T09:54:09.333" v="31674" actId="478"/>
          <ac:spMkLst>
            <pc:docMk/>
            <pc:sldMk cId="4001655706" sldId="424"/>
            <ac:spMk id="76" creationId="{9197EB2F-F277-4D71-98B2-4FD900B91D6F}"/>
          </ac:spMkLst>
        </pc:spChg>
        <pc:spChg chg="del mod">
          <ac:chgData name="소 민환" userId="367441008b9a3a76" providerId="LiveId" clId="{6C13CF46-86F2-4509-A0CD-1F7D4A032CA2}" dt="2020-11-02T09:54:08.715" v="31673" actId="478"/>
          <ac:spMkLst>
            <pc:docMk/>
            <pc:sldMk cId="4001655706" sldId="424"/>
            <ac:spMk id="78" creationId="{B7031480-2C94-4E04-81AA-805BE84D7494}"/>
          </ac:spMkLst>
        </pc:spChg>
        <pc:spChg chg="del mod">
          <ac:chgData name="소 민환" userId="367441008b9a3a76" providerId="LiveId" clId="{6C13CF46-86F2-4509-A0CD-1F7D4A032CA2}" dt="2020-11-02T09:54:08.056" v="31672" actId="478"/>
          <ac:spMkLst>
            <pc:docMk/>
            <pc:sldMk cId="4001655706" sldId="424"/>
            <ac:spMk id="80" creationId="{ED1AAA46-D895-4354-8AEA-ECB74CF9F0C8}"/>
          </ac:spMkLst>
        </pc:spChg>
        <pc:spChg chg="del mod">
          <ac:chgData name="소 민환" userId="367441008b9a3a76" providerId="LiveId" clId="{6C13CF46-86F2-4509-A0CD-1F7D4A032CA2}" dt="2020-11-02T09:54:07.222" v="31671" actId="478"/>
          <ac:spMkLst>
            <pc:docMk/>
            <pc:sldMk cId="4001655706" sldId="424"/>
            <ac:spMk id="81" creationId="{91B99CCC-F4EA-4632-83FC-AAF3EB61719B}"/>
          </ac:spMkLst>
        </pc:spChg>
        <pc:spChg chg="del mod">
          <ac:chgData name="소 민환" userId="367441008b9a3a76" providerId="LiveId" clId="{6C13CF46-86F2-4509-A0CD-1F7D4A032CA2}" dt="2020-11-02T09:54:05.189" v="31670" actId="478"/>
          <ac:spMkLst>
            <pc:docMk/>
            <pc:sldMk cId="4001655706" sldId="424"/>
            <ac:spMk id="83" creationId="{96812405-F82D-44DB-B057-283BE7F275AD}"/>
          </ac:spMkLst>
        </pc:spChg>
        <pc:spChg chg="del mod">
          <ac:chgData name="소 민환" userId="367441008b9a3a76" providerId="LiveId" clId="{6C13CF46-86F2-4509-A0CD-1F7D4A032CA2}" dt="2020-11-02T09:54:04.369" v="31669" actId="478"/>
          <ac:spMkLst>
            <pc:docMk/>
            <pc:sldMk cId="4001655706" sldId="424"/>
            <ac:spMk id="85" creationId="{85A64F85-562A-4792-A107-DEDF61C8713D}"/>
          </ac:spMkLst>
        </pc:spChg>
        <pc:spChg chg="del mod">
          <ac:chgData name="소 민환" userId="367441008b9a3a76" providerId="LiveId" clId="{6C13CF46-86F2-4509-A0CD-1F7D4A032CA2}" dt="2020-11-02T09:54:03.368" v="31668" actId="478"/>
          <ac:spMkLst>
            <pc:docMk/>
            <pc:sldMk cId="4001655706" sldId="424"/>
            <ac:spMk id="87" creationId="{EEF75EBB-24F3-4ED3-9878-54F24E91819D}"/>
          </ac:spMkLst>
        </pc:spChg>
        <pc:spChg chg="del mod">
          <ac:chgData name="소 민환" userId="367441008b9a3a76" providerId="LiveId" clId="{6C13CF46-86F2-4509-A0CD-1F7D4A032CA2}" dt="2020-11-02T09:54:01.333" v="31667" actId="478"/>
          <ac:spMkLst>
            <pc:docMk/>
            <pc:sldMk cId="4001655706" sldId="424"/>
            <ac:spMk id="89" creationId="{13A27B2A-0A8B-4D31-B56C-1EE7FF17B6F8}"/>
          </ac:spMkLst>
        </pc:spChg>
        <pc:spChg chg="del mod">
          <ac:chgData name="소 민환" userId="367441008b9a3a76" providerId="LiveId" clId="{6C13CF46-86F2-4509-A0CD-1F7D4A032CA2}" dt="2020-11-02T09:54:26.979" v="31676" actId="21"/>
          <ac:spMkLst>
            <pc:docMk/>
            <pc:sldMk cId="4001655706" sldId="424"/>
            <ac:spMk id="93" creationId="{B6DFF683-FC16-4F84-A30E-C7102F4F1195}"/>
          </ac:spMkLst>
        </pc:spChg>
        <pc:spChg chg="del mod">
          <ac:chgData name="소 민환" userId="367441008b9a3a76" providerId="LiveId" clId="{6C13CF46-86F2-4509-A0CD-1F7D4A032CA2}" dt="2020-11-02T09:54:26.979" v="31676" actId="21"/>
          <ac:spMkLst>
            <pc:docMk/>
            <pc:sldMk cId="4001655706" sldId="424"/>
            <ac:spMk id="95" creationId="{9251CD11-AC9F-4ABC-AB47-3AB2F1DE3C18}"/>
          </ac:spMkLst>
        </pc:spChg>
        <pc:spChg chg="del mod">
          <ac:chgData name="소 민환" userId="367441008b9a3a76" providerId="LiveId" clId="{6C13CF46-86F2-4509-A0CD-1F7D4A032CA2}" dt="2020-11-02T09:54:26.979" v="31676" actId="21"/>
          <ac:spMkLst>
            <pc:docMk/>
            <pc:sldMk cId="4001655706" sldId="424"/>
            <ac:spMk id="97" creationId="{82085FA2-F8CC-4ADE-979E-99E8DE1DE6EB}"/>
          </ac:spMkLst>
        </pc:spChg>
        <pc:spChg chg="del mod">
          <ac:chgData name="소 민환" userId="367441008b9a3a76" providerId="LiveId" clId="{6C13CF46-86F2-4509-A0CD-1F7D4A032CA2}" dt="2020-11-02T09:54:26.979" v="31676" actId="21"/>
          <ac:spMkLst>
            <pc:docMk/>
            <pc:sldMk cId="4001655706" sldId="424"/>
            <ac:spMk id="99" creationId="{E0897F23-AC0B-47CD-B10C-B32129B8B1FD}"/>
          </ac:spMkLst>
        </pc:spChg>
        <pc:spChg chg="del mod">
          <ac:chgData name="소 민환" userId="367441008b9a3a76" providerId="LiveId" clId="{6C13CF46-86F2-4509-A0CD-1F7D4A032CA2}" dt="2020-11-02T09:54:26.979" v="31676" actId="21"/>
          <ac:spMkLst>
            <pc:docMk/>
            <pc:sldMk cId="4001655706" sldId="424"/>
            <ac:spMk id="101" creationId="{3615900D-B3D9-47AB-B5F3-12A3BA6B6698}"/>
          </ac:spMkLst>
        </pc:spChg>
        <pc:spChg chg="del mod">
          <ac:chgData name="소 민환" userId="367441008b9a3a76" providerId="LiveId" clId="{6C13CF46-86F2-4509-A0CD-1F7D4A032CA2}" dt="2020-11-02T09:54:26.979" v="31676" actId="21"/>
          <ac:spMkLst>
            <pc:docMk/>
            <pc:sldMk cId="4001655706" sldId="424"/>
            <ac:spMk id="103" creationId="{03D8D8E6-2054-458E-8CD5-058644BA2FE5}"/>
          </ac:spMkLst>
        </pc:spChg>
        <pc:spChg chg="del mod">
          <ac:chgData name="소 민환" userId="367441008b9a3a76" providerId="LiveId" clId="{6C13CF46-86F2-4509-A0CD-1F7D4A032CA2}" dt="2020-11-02T09:54:26.979" v="31676" actId="21"/>
          <ac:spMkLst>
            <pc:docMk/>
            <pc:sldMk cId="4001655706" sldId="424"/>
            <ac:spMk id="105" creationId="{A40F12D8-4F38-47D5-8A9B-022700DC10CE}"/>
          </ac:spMkLst>
        </pc:spChg>
        <pc:spChg chg="del mod">
          <ac:chgData name="소 민환" userId="367441008b9a3a76" providerId="LiveId" clId="{6C13CF46-86F2-4509-A0CD-1F7D4A032CA2}" dt="2020-11-02T09:54:26.979" v="31676" actId="21"/>
          <ac:spMkLst>
            <pc:docMk/>
            <pc:sldMk cId="4001655706" sldId="424"/>
            <ac:spMk id="107" creationId="{6C0FE93A-5257-4257-BC84-FCFB8864DF64}"/>
          </ac:spMkLst>
        </pc:spChg>
        <pc:spChg chg="mod">
          <ac:chgData name="소 민환" userId="367441008b9a3a76" providerId="LiveId" clId="{6C13CF46-86F2-4509-A0CD-1F7D4A032CA2}" dt="2020-11-02T09:55:02.493" v="31686" actId="1076"/>
          <ac:spMkLst>
            <pc:docMk/>
            <pc:sldMk cId="4001655706" sldId="424"/>
            <ac:spMk id="124" creationId="{86D56FD0-BAC6-46E1-B474-D8623857BEB9}"/>
          </ac:spMkLst>
        </pc:spChg>
        <pc:grpChg chg="mod">
          <ac:chgData name="소 민환" userId="367441008b9a3a76" providerId="LiveId" clId="{6C13CF46-86F2-4509-A0CD-1F7D4A032CA2}" dt="2020-11-02T09:46:52.699" v="31378" actId="1076"/>
          <ac:grpSpMkLst>
            <pc:docMk/>
            <pc:sldMk cId="4001655706" sldId="424"/>
            <ac:grpSpMk id="17" creationId="{40D1C87C-13DF-44C9-A98E-3BAE88479F6A}"/>
          </ac:grpSpMkLst>
        </pc:grpChg>
        <pc:grpChg chg="mod">
          <ac:chgData name="소 민환" userId="367441008b9a3a76" providerId="LiveId" clId="{6C13CF46-86F2-4509-A0CD-1F7D4A032CA2}" dt="2020-11-02T09:52:57.053" v="31658" actId="1076"/>
          <ac:grpSpMkLst>
            <pc:docMk/>
            <pc:sldMk cId="4001655706" sldId="424"/>
            <ac:grpSpMk id="112" creationId="{0763C7E8-56D8-473D-AE5E-31E0A358D587}"/>
          </ac:grpSpMkLst>
        </pc:grpChg>
        <pc:grpChg chg="mod">
          <ac:chgData name="소 민환" userId="367441008b9a3a76" providerId="LiveId" clId="{6C13CF46-86F2-4509-A0CD-1F7D4A032CA2}" dt="2020-11-02T09:55:06.009" v="31687" actId="1076"/>
          <ac:grpSpMkLst>
            <pc:docMk/>
            <pc:sldMk cId="4001655706" sldId="424"/>
            <ac:grpSpMk id="113" creationId="{D30226E8-CB72-46B7-B5E4-CC9F47B72AE8}"/>
          </ac:grpSpMkLst>
        </pc:grpChg>
        <pc:picChg chg="mod">
          <ac:chgData name="소 민환" userId="367441008b9a3a76" providerId="LiveId" clId="{6C13CF46-86F2-4509-A0CD-1F7D4A032CA2}" dt="2020-11-02T01:54:59.235" v="28758" actId="1076"/>
          <ac:picMkLst>
            <pc:docMk/>
            <pc:sldMk cId="4001655706" sldId="424"/>
            <ac:picMk id="2" creationId="{AC9F3366-90A2-452F-9A1D-20D221AF0B53}"/>
          </ac:picMkLst>
        </pc:picChg>
        <pc:picChg chg="mod ord">
          <ac:chgData name="소 민환" userId="367441008b9a3a76" providerId="LiveId" clId="{6C13CF46-86F2-4509-A0CD-1F7D4A032CA2}" dt="2020-11-02T09:45:52.107" v="31348" actId="167"/>
          <ac:picMkLst>
            <pc:docMk/>
            <pc:sldMk cId="4001655706" sldId="424"/>
            <ac:picMk id="3" creationId="{BEBE3042-4D0C-4D5F-A358-4C6ACB3689C9}"/>
          </ac:picMkLst>
        </pc:picChg>
        <pc:picChg chg="mod ord">
          <ac:chgData name="소 민환" userId="367441008b9a3a76" providerId="LiveId" clId="{6C13CF46-86F2-4509-A0CD-1F7D4A032CA2}" dt="2020-11-02T09:55:27.684" v="31688" actId="166"/>
          <ac:picMkLst>
            <pc:docMk/>
            <pc:sldMk cId="4001655706" sldId="424"/>
            <ac:picMk id="7" creationId="{3612C800-35EF-4ADD-A7AA-D2A1D55E9873}"/>
          </ac:picMkLst>
        </pc:picChg>
        <pc:picChg chg="mod">
          <ac:chgData name="소 민환" userId="367441008b9a3a76" providerId="LiveId" clId="{6C13CF46-86F2-4509-A0CD-1F7D4A032CA2}" dt="2020-11-02T01:54:59.235" v="28758" actId="1076"/>
          <ac:picMkLst>
            <pc:docMk/>
            <pc:sldMk cId="4001655706" sldId="424"/>
            <ac:picMk id="9" creationId="{4A2BA552-7A30-446C-B82E-87091674425C}"/>
          </ac:picMkLst>
        </pc:picChg>
        <pc:picChg chg="mod">
          <ac:chgData name="소 민환" userId="367441008b9a3a76" providerId="LiveId" clId="{6C13CF46-86F2-4509-A0CD-1F7D4A032CA2}" dt="2020-11-02T09:47:00.942" v="31380" actId="1076"/>
          <ac:picMkLst>
            <pc:docMk/>
            <pc:sldMk cId="4001655706" sldId="424"/>
            <ac:picMk id="11" creationId="{812936B6-F30C-48C2-A88B-79D4C0CDA554}"/>
          </ac:picMkLst>
        </pc:picChg>
        <pc:picChg chg="mod">
          <ac:chgData name="소 민환" userId="367441008b9a3a76" providerId="LiveId" clId="{6C13CF46-86F2-4509-A0CD-1F7D4A032CA2}" dt="2020-11-02T01:54:59.235" v="28758" actId="1076"/>
          <ac:picMkLst>
            <pc:docMk/>
            <pc:sldMk cId="4001655706" sldId="424"/>
            <ac:picMk id="12" creationId="{CAE967B1-C0FA-4E1F-9E10-1616EF55FEC2}"/>
          </ac:picMkLst>
        </pc:picChg>
        <pc:picChg chg="mod">
          <ac:chgData name="소 민환" userId="367441008b9a3a76" providerId="LiveId" clId="{6C13CF46-86F2-4509-A0CD-1F7D4A032CA2}" dt="2020-11-02T01:54:59.235" v="28758" actId="1076"/>
          <ac:picMkLst>
            <pc:docMk/>
            <pc:sldMk cId="4001655706" sldId="424"/>
            <ac:picMk id="14" creationId="{4C74D4E5-BB90-4824-8AEF-0BA36B0B64B4}"/>
          </ac:picMkLst>
        </pc:picChg>
        <pc:picChg chg="mod">
          <ac:chgData name="소 민환" userId="367441008b9a3a76" providerId="LiveId" clId="{6C13CF46-86F2-4509-A0CD-1F7D4A032CA2}" dt="2020-11-02T01:54:59.235" v="28758" actId="1076"/>
          <ac:picMkLst>
            <pc:docMk/>
            <pc:sldMk cId="4001655706" sldId="424"/>
            <ac:picMk id="16" creationId="{CE2C3247-39ED-442B-92BE-7F02037AE3FE}"/>
          </ac:picMkLst>
        </pc:picChg>
        <pc:picChg chg="mod">
          <ac:chgData name="소 민환" userId="367441008b9a3a76" providerId="LiveId" clId="{6C13CF46-86F2-4509-A0CD-1F7D4A032CA2}" dt="2020-11-02T09:49:35.823" v="31501" actId="1076"/>
          <ac:picMkLst>
            <pc:docMk/>
            <pc:sldMk cId="4001655706" sldId="424"/>
            <ac:picMk id="35" creationId="{2138DC42-570E-424E-9668-8C0626DB1052}"/>
          </ac:picMkLst>
        </pc:picChg>
        <pc:picChg chg="mod">
          <ac:chgData name="소 민환" userId="367441008b9a3a76" providerId="LiveId" clId="{6C13CF46-86F2-4509-A0CD-1F7D4A032CA2}" dt="2020-11-02T09:46:21.685" v="31373" actId="1076"/>
          <ac:picMkLst>
            <pc:docMk/>
            <pc:sldMk cId="4001655706" sldId="424"/>
            <ac:picMk id="39" creationId="{DFCB238D-B6D7-49DE-BC6A-5A6FB8D2B47F}"/>
          </ac:picMkLst>
        </pc:picChg>
        <pc:picChg chg="mod">
          <ac:chgData name="소 민환" userId="367441008b9a3a76" providerId="LiveId" clId="{6C13CF46-86F2-4509-A0CD-1F7D4A032CA2}" dt="2020-11-02T09:52:15.619" v="31645" actId="1076"/>
          <ac:picMkLst>
            <pc:docMk/>
            <pc:sldMk cId="4001655706" sldId="424"/>
            <ac:picMk id="46" creationId="{71708396-2FDE-432B-9DEA-1C26121872F7}"/>
          </ac:picMkLst>
        </pc:picChg>
        <pc:picChg chg="mod">
          <ac:chgData name="소 민환" userId="367441008b9a3a76" providerId="LiveId" clId="{6C13CF46-86F2-4509-A0CD-1F7D4A032CA2}" dt="2020-11-02T09:54:45.618" v="31682" actId="1076"/>
          <ac:picMkLst>
            <pc:docMk/>
            <pc:sldMk cId="4001655706" sldId="424"/>
            <ac:picMk id="110" creationId="{73DC32F4-6029-4B55-A28B-5329CD7A8E4D}"/>
          </ac:picMkLst>
        </pc:picChg>
        <pc:cxnChg chg="mod">
          <ac:chgData name="소 민환" userId="367441008b9a3a76" providerId="LiveId" clId="{6C13CF46-86F2-4509-A0CD-1F7D4A032CA2}" dt="2020-11-02T09:46:57.801" v="31379" actId="1076"/>
          <ac:cxnSpMkLst>
            <pc:docMk/>
            <pc:sldMk cId="4001655706" sldId="424"/>
            <ac:cxnSpMk id="10" creationId="{923354A7-5216-4469-BF7A-5D06E3CB478C}"/>
          </ac:cxnSpMkLst>
        </pc:cxnChg>
        <pc:cxnChg chg="mod">
          <ac:chgData name="소 민환" userId="367441008b9a3a76" providerId="LiveId" clId="{6C13CF46-86F2-4509-A0CD-1F7D4A032CA2}" dt="2020-11-02T01:54:59.235" v="28758" actId="1076"/>
          <ac:cxnSpMkLst>
            <pc:docMk/>
            <pc:sldMk cId="4001655706" sldId="424"/>
            <ac:cxnSpMk id="19" creationId="{7E0B97C2-2585-450A-9F1D-70124386ACE9}"/>
          </ac:cxnSpMkLst>
        </pc:cxnChg>
        <pc:cxnChg chg="del">
          <ac:chgData name="소 민환" userId="367441008b9a3a76" providerId="LiveId" clId="{6C13CF46-86F2-4509-A0CD-1F7D4A032CA2}" dt="2020-11-02T01:54:17.976" v="28745" actId="478"/>
          <ac:cxnSpMkLst>
            <pc:docMk/>
            <pc:sldMk cId="4001655706" sldId="424"/>
            <ac:cxnSpMk id="27" creationId="{D97714BD-4A54-4B85-9C26-27D8F95D1D0A}"/>
          </ac:cxnSpMkLst>
        </pc:cxnChg>
        <pc:cxnChg chg="mod">
          <ac:chgData name="소 민환" userId="367441008b9a3a76" providerId="LiveId" clId="{6C13CF46-86F2-4509-A0CD-1F7D4A032CA2}" dt="2020-11-02T09:47:05.216" v="31381" actId="1076"/>
          <ac:cxnSpMkLst>
            <pc:docMk/>
            <pc:sldMk cId="4001655706" sldId="424"/>
            <ac:cxnSpMk id="29" creationId="{4BCC7EC0-A3F4-4CBA-A912-77341185746C}"/>
          </ac:cxnSpMkLst>
        </pc:cxnChg>
        <pc:cxnChg chg="mod">
          <ac:chgData name="소 민환" userId="367441008b9a3a76" providerId="LiveId" clId="{6C13CF46-86F2-4509-A0CD-1F7D4A032CA2}" dt="2020-11-02T09:48:09.448" v="31397" actId="1076"/>
          <ac:cxnSpMkLst>
            <pc:docMk/>
            <pc:sldMk cId="4001655706" sldId="424"/>
            <ac:cxnSpMk id="32" creationId="{C6B00DCB-39A0-4CBB-8D5E-C6CA11A6635D}"/>
          </ac:cxnSpMkLst>
        </pc:cxnChg>
        <pc:cxnChg chg="mod">
          <ac:chgData name="소 민환" userId="367441008b9a3a76" providerId="LiveId" clId="{6C13CF46-86F2-4509-A0CD-1F7D4A032CA2}" dt="2020-11-02T09:49:39.705" v="31502" actId="1076"/>
          <ac:cxnSpMkLst>
            <pc:docMk/>
            <pc:sldMk cId="4001655706" sldId="424"/>
            <ac:cxnSpMk id="36" creationId="{F8A46049-80AE-40F6-865C-B3AE6950D63D}"/>
          </ac:cxnSpMkLst>
        </pc:cxnChg>
        <pc:cxnChg chg="mod">
          <ac:chgData name="소 민환" userId="367441008b9a3a76" providerId="LiveId" clId="{6C13CF46-86F2-4509-A0CD-1F7D4A032CA2}" dt="2020-11-02T09:50:52.775" v="31561" actId="1076"/>
          <ac:cxnSpMkLst>
            <pc:docMk/>
            <pc:sldMk cId="4001655706" sldId="424"/>
            <ac:cxnSpMk id="37" creationId="{866FDBA0-B2CA-42DD-8012-3A16EBC2DA5F}"/>
          </ac:cxnSpMkLst>
        </pc:cxnChg>
        <pc:cxnChg chg="del">
          <ac:chgData name="소 민환" userId="367441008b9a3a76" providerId="LiveId" clId="{6C13CF46-86F2-4509-A0CD-1F7D4A032CA2}" dt="2020-11-02T01:54:16.334" v="28744" actId="478"/>
          <ac:cxnSpMkLst>
            <pc:docMk/>
            <pc:sldMk cId="4001655706" sldId="424"/>
            <ac:cxnSpMk id="40" creationId="{41E9A7F4-815D-4AEC-A17D-755CEC3446D0}"/>
          </ac:cxnSpMkLst>
        </pc:cxnChg>
        <pc:cxnChg chg="mod">
          <ac:chgData name="소 민환" userId="367441008b9a3a76" providerId="LiveId" clId="{6C13CF46-86F2-4509-A0CD-1F7D4A032CA2}" dt="2020-11-02T09:46:26.885" v="31374" actId="1076"/>
          <ac:cxnSpMkLst>
            <pc:docMk/>
            <pc:sldMk cId="4001655706" sldId="424"/>
            <ac:cxnSpMk id="43" creationId="{3B74ECFC-6BD0-40E3-A75E-DB949C30E479}"/>
          </ac:cxnSpMkLst>
        </pc:cxnChg>
        <pc:cxnChg chg="mod">
          <ac:chgData name="소 민환" userId="367441008b9a3a76" providerId="LiveId" clId="{6C13CF46-86F2-4509-A0CD-1F7D4A032CA2}" dt="2020-11-02T09:51:53.290" v="31641" actId="1076"/>
          <ac:cxnSpMkLst>
            <pc:docMk/>
            <pc:sldMk cId="4001655706" sldId="424"/>
            <ac:cxnSpMk id="44" creationId="{47B82BA7-2239-415F-B421-4045F4434FA0}"/>
          </ac:cxnSpMkLst>
        </pc:cxnChg>
        <pc:cxnChg chg="mod">
          <ac:chgData name="소 민환" userId="367441008b9a3a76" providerId="LiveId" clId="{6C13CF46-86F2-4509-A0CD-1F7D4A032CA2}" dt="2020-11-02T09:52:18.546" v="31646" actId="1076"/>
          <ac:cxnSpMkLst>
            <pc:docMk/>
            <pc:sldMk cId="4001655706" sldId="424"/>
            <ac:cxnSpMk id="47" creationId="{44008DF2-80AD-4E00-858F-C5564688F70E}"/>
          </ac:cxnSpMkLst>
        </pc:cxnChg>
        <pc:cxnChg chg="mod">
          <ac:chgData name="소 민환" userId="367441008b9a3a76" providerId="LiveId" clId="{6C13CF46-86F2-4509-A0CD-1F7D4A032CA2}" dt="2020-11-02T09:52:29.997" v="31652" actId="1076"/>
          <ac:cxnSpMkLst>
            <pc:docMk/>
            <pc:sldMk cId="4001655706" sldId="424"/>
            <ac:cxnSpMk id="48" creationId="{5C57A4F3-7D09-4BEF-9C55-CC75F627277A}"/>
          </ac:cxnSpMkLst>
        </pc:cxnChg>
        <pc:cxnChg chg="mod">
          <ac:chgData name="소 민환" userId="367441008b9a3a76" providerId="LiveId" clId="{6C13CF46-86F2-4509-A0CD-1F7D4A032CA2}" dt="2020-11-02T09:53:00.177" v="31659" actId="1076"/>
          <ac:cxnSpMkLst>
            <pc:docMk/>
            <pc:sldMk cId="4001655706" sldId="424"/>
            <ac:cxnSpMk id="63" creationId="{DFA643F4-544E-49B2-BCF3-F0E0F294F77B}"/>
          </ac:cxnSpMkLst>
        </pc:cxnChg>
        <pc:cxnChg chg="mod">
          <ac:chgData name="소 민환" userId="367441008b9a3a76" providerId="LiveId" clId="{6C13CF46-86F2-4509-A0CD-1F7D4A032CA2}" dt="2020-11-02T09:54:43.063" v="31681" actId="1076"/>
          <ac:cxnSpMkLst>
            <pc:docMk/>
            <pc:sldMk cId="4001655706" sldId="424"/>
            <ac:cxnSpMk id="108" creationId="{FE21E2CA-9C43-45EB-BC4A-4B1991C71C6B}"/>
          </ac:cxnSpMkLst>
        </pc:cxnChg>
        <pc:cxnChg chg="mod">
          <ac:chgData name="소 민환" userId="367441008b9a3a76" providerId="LiveId" clId="{6C13CF46-86F2-4509-A0CD-1F7D4A032CA2}" dt="2020-11-02T09:54:50.999" v="31684" actId="1076"/>
          <ac:cxnSpMkLst>
            <pc:docMk/>
            <pc:sldMk cId="4001655706" sldId="424"/>
            <ac:cxnSpMk id="123" creationId="{566D734B-FD08-4E82-86C0-8C01C4320055}"/>
          </ac:cxnSpMkLst>
        </pc:cxnChg>
      </pc:sldChg>
      <pc:sldChg chg="addSp delSp modSp add mod">
        <pc:chgData name="소 민환" userId="367441008b9a3a76" providerId="LiveId" clId="{6C13CF46-86F2-4509-A0CD-1F7D4A032CA2}" dt="2020-11-02T14:51:24.449" v="33857" actId="165"/>
        <pc:sldMkLst>
          <pc:docMk/>
          <pc:sldMk cId="3026504093" sldId="425"/>
        </pc:sldMkLst>
        <pc:spChg chg="add mod">
          <ac:chgData name="소 민환" userId="367441008b9a3a76" providerId="LiveId" clId="{6C13CF46-86F2-4509-A0CD-1F7D4A032CA2}" dt="2020-11-02T08:30:55.278" v="29111" actId="208"/>
          <ac:spMkLst>
            <pc:docMk/>
            <pc:sldMk cId="3026504093" sldId="425"/>
            <ac:spMk id="6" creationId="{77F4545B-D38A-41CE-8693-2639E479751E}"/>
          </ac:spMkLst>
        </pc:spChg>
        <pc:spChg chg="add mod">
          <ac:chgData name="소 민환" userId="367441008b9a3a76" providerId="LiveId" clId="{6C13CF46-86F2-4509-A0CD-1F7D4A032CA2}" dt="2020-11-02T08:32:41.902" v="29410" actId="20577"/>
          <ac:spMkLst>
            <pc:docMk/>
            <pc:sldMk cId="3026504093" sldId="425"/>
            <ac:spMk id="17" creationId="{856B495B-93DA-4D82-82D0-C8D051C2F410}"/>
          </ac:spMkLst>
        </pc:spChg>
        <pc:spChg chg="mod topLvl">
          <ac:chgData name="소 민환" userId="367441008b9a3a76" providerId="LiveId" clId="{6C13CF46-86F2-4509-A0CD-1F7D4A032CA2}" dt="2020-11-02T14:51:24.449" v="33857" actId="165"/>
          <ac:spMkLst>
            <pc:docMk/>
            <pc:sldMk cId="3026504093" sldId="425"/>
            <ac:spMk id="25" creationId="{1A283674-F96A-457F-B4C7-BF88C4D3C03F}"/>
          </ac:spMkLst>
        </pc:spChg>
        <pc:spChg chg="mod topLvl">
          <ac:chgData name="소 민환" userId="367441008b9a3a76" providerId="LiveId" clId="{6C13CF46-86F2-4509-A0CD-1F7D4A032CA2}" dt="2020-11-02T14:51:24.449" v="33857" actId="165"/>
          <ac:spMkLst>
            <pc:docMk/>
            <pc:sldMk cId="3026504093" sldId="425"/>
            <ac:spMk id="27" creationId="{091E5C0F-1267-49B4-A77B-24EC39165572}"/>
          </ac:spMkLst>
        </pc:spChg>
        <pc:grpChg chg="add del mod">
          <ac:chgData name="소 민환" userId="367441008b9a3a76" providerId="LiveId" clId="{6C13CF46-86F2-4509-A0CD-1F7D4A032CA2}" dt="2020-11-02T14:51:24.449" v="33857" actId="165"/>
          <ac:grpSpMkLst>
            <pc:docMk/>
            <pc:sldMk cId="3026504093" sldId="425"/>
            <ac:grpSpMk id="24" creationId="{28C72C92-B6BD-48DD-933D-61E0DF43EF5A}"/>
          </ac:grpSpMkLst>
        </pc:grpChg>
        <pc:picChg chg="mod">
          <ac:chgData name="소 민환" userId="367441008b9a3a76" providerId="LiveId" clId="{6C13CF46-86F2-4509-A0CD-1F7D4A032CA2}" dt="2020-11-02T08:32:56.300" v="29414" actId="1076"/>
          <ac:picMkLst>
            <pc:docMk/>
            <pc:sldMk cId="3026504093" sldId="425"/>
            <ac:picMk id="7" creationId="{3612C800-35EF-4ADD-A7AA-D2A1D55E9873}"/>
          </ac:picMkLst>
        </pc:picChg>
        <pc:cxnChg chg="add mod">
          <ac:chgData name="소 민환" userId="367441008b9a3a76" providerId="LiveId" clId="{6C13CF46-86F2-4509-A0CD-1F7D4A032CA2}" dt="2020-11-02T08:31:01.326" v="29113" actId="208"/>
          <ac:cxnSpMkLst>
            <pc:docMk/>
            <pc:sldMk cId="3026504093" sldId="425"/>
            <ac:cxnSpMk id="15" creationId="{FA23E97F-9E9A-4BC7-93CE-DE8107D0F9ED}"/>
          </ac:cxnSpMkLst>
        </pc:cxnChg>
        <pc:cxnChg chg="mod topLvl">
          <ac:chgData name="소 민환" userId="367441008b9a3a76" providerId="LiveId" clId="{6C13CF46-86F2-4509-A0CD-1F7D4A032CA2}" dt="2020-11-02T14:51:24.449" v="33857" actId="165"/>
          <ac:cxnSpMkLst>
            <pc:docMk/>
            <pc:sldMk cId="3026504093" sldId="425"/>
            <ac:cxnSpMk id="26" creationId="{A69CC3F5-A52A-4665-8D65-ECA9E9C0EC3A}"/>
          </ac:cxnSpMkLst>
        </pc:cxnChg>
      </pc:sldChg>
      <pc:sldChg chg="addSp delSp modSp add mod">
        <pc:chgData name="소 민환" userId="367441008b9a3a76" providerId="LiveId" clId="{6C13CF46-86F2-4509-A0CD-1F7D4A032CA2}" dt="2020-11-02T14:51:49.694" v="33858" actId="165"/>
        <pc:sldMkLst>
          <pc:docMk/>
          <pc:sldMk cId="2719606188" sldId="426"/>
        </pc:sldMkLst>
        <pc:spChg chg="add mod">
          <ac:chgData name="소 민환" userId="367441008b9a3a76" providerId="LiveId" clId="{6C13CF46-86F2-4509-A0CD-1F7D4A032CA2}" dt="2020-11-02T08:33:37.113" v="29417" actId="208"/>
          <ac:spMkLst>
            <pc:docMk/>
            <pc:sldMk cId="2719606188" sldId="426"/>
            <ac:spMk id="6" creationId="{F064B1E6-332F-418C-AED0-7AAF2F3CD703}"/>
          </ac:spMkLst>
        </pc:spChg>
        <pc:spChg chg="add mod">
          <ac:chgData name="소 민환" userId="367441008b9a3a76" providerId="LiveId" clId="{6C13CF46-86F2-4509-A0CD-1F7D4A032CA2}" dt="2020-11-02T08:35:20.808" v="29708" actId="20577"/>
          <ac:spMkLst>
            <pc:docMk/>
            <pc:sldMk cId="2719606188" sldId="426"/>
            <ac:spMk id="13" creationId="{6DF49122-15CC-43F2-A753-AC2FFD3DD6C7}"/>
          </ac:spMkLst>
        </pc:spChg>
        <pc:spChg chg="mod topLvl">
          <ac:chgData name="소 민환" userId="367441008b9a3a76" providerId="LiveId" clId="{6C13CF46-86F2-4509-A0CD-1F7D4A032CA2}" dt="2020-11-02T14:51:49.694" v="33858" actId="165"/>
          <ac:spMkLst>
            <pc:docMk/>
            <pc:sldMk cId="2719606188" sldId="426"/>
            <ac:spMk id="22" creationId="{F72B6ED7-1F59-410B-BB12-BB3CC21FEF51}"/>
          </ac:spMkLst>
        </pc:spChg>
        <pc:spChg chg="mod topLvl">
          <ac:chgData name="소 민환" userId="367441008b9a3a76" providerId="LiveId" clId="{6C13CF46-86F2-4509-A0CD-1F7D4A032CA2}" dt="2020-11-02T14:51:49.694" v="33858" actId="165"/>
          <ac:spMkLst>
            <pc:docMk/>
            <pc:sldMk cId="2719606188" sldId="426"/>
            <ac:spMk id="24" creationId="{A68C1291-5917-4B22-9784-BE82EB2D6374}"/>
          </ac:spMkLst>
        </pc:spChg>
        <pc:grpChg chg="add del mod">
          <ac:chgData name="소 민환" userId="367441008b9a3a76" providerId="LiveId" clId="{6C13CF46-86F2-4509-A0CD-1F7D4A032CA2}" dt="2020-11-02T14:51:49.694" v="33858" actId="165"/>
          <ac:grpSpMkLst>
            <pc:docMk/>
            <pc:sldMk cId="2719606188" sldId="426"/>
            <ac:grpSpMk id="20" creationId="{08066E2C-7074-4341-9300-C332010A79C4}"/>
          </ac:grpSpMkLst>
        </pc:grpChg>
        <pc:cxnChg chg="add mod">
          <ac:chgData name="소 민환" userId="367441008b9a3a76" providerId="LiveId" clId="{6C13CF46-86F2-4509-A0CD-1F7D4A032CA2}" dt="2020-11-02T08:33:43.804" v="29419" actId="208"/>
          <ac:cxnSpMkLst>
            <pc:docMk/>
            <pc:sldMk cId="2719606188" sldId="426"/>
            <ac:cxnSpMk id="11" creationId="{C5C4D415-1885-4EBC-A33D-25CB5F28C4EB}"/>
          </ac:cxnSpMkLst>
        </pc:cxnChg>
        <pc:cxnChg chg="mod topLvl">
          <ac:chgData name="소 민환" userId="367441008b9a3a76" providerId="LiveId" clId="{6C13CF46-86F2-4509-A0CD-1F7D4A032CA2}" dt="2020-11-02T14:51:49.694" v="33858" actId="165"/>
          <ac:cxnSpMkLst>
            <pc:docMk/>
            <pc:sldMk cId="2719606188" sldId="426"/>
            <ac:cxnSpMk id="23" creationId="{C72F4E21-3E7E-4F1A-94BD-8A5742E9AF86}"/>
          </ac:cxnSpMkLst>
        </pc:cxnChg>
      </pc:sldChg>
      <pc:sldChg chg="addSp delSp modSp add mod">
        <pc:chgData name="소 민환" userId="367441008b9a3a76" providerId="LiveId" clId="{6C13CF46-86F2-4509-A0CD-1F7D4A032CA2}" dt="2020-11-02T15:32:41.980" v="33892" actId="1076"/>
        <pc:sldMkLst>
          <pc:docMk/>
          <pc:sldMk cId="1006542005" sldId="427"/>
        </pc:sldMkLst>
        <pc:spChg chg="add mod">
          <ac:chgData name="소 민환" userId="367441008b9a3a76" providerId="LiveId" clId="{6C13CF46-86F2-4509-A0CD-1F7D4A032CA2}" dt="2020-11-02T08:37:07.389" v="29715" actId="208"/>
          <ac:spMkLst>
            <pc:docMk/>
            <pc:sldMk cId="1006542005" sldId="427"/>
            <ac:spMk id="19" creationId="{BF45449D-64F8-4A16-BB26-19EEAC15CDD7}"/>
          </ac:spMkLst>
        </pc:spChg>
        <pc:spChg chg="add mod">
          <ac:chgData name="소 민환" userId="367441008b9a3a76" providerId="LiveId" clId="{6C13CF46-86F2-4509-A0CD-1F7D4A032CA2}" dt="2020-11-02T08:38:11.481" v="29809" actId="14100"/>
          <ac:spMkLst>
            <pc:docMk/>
            <pc:sldMk cId="1006542005" sldId="427"/>
            <ac:spMk id="25" creationId="{A756392B-FBD8-47AF-9683-F99F7DDE921F}"/>
          </ac:spMkLst>
        </pc:spChg>
        <pc:spChg chg="mod topLvl">
          <ac:chgData name="소 민환" userId="367441008b9a3a76" providerId="LiveId" clId="{6C13CF46-86F2-4509-A0CD-1F7D4A032CA2}" dt="2020-11-02T14:52:16.247" v="33859" actId="165"/>
          <ac:spMkLst>
            <pc:docMk/>
            <pc:sldMk cId="1006542005" sldId="427"/>
            <ac:spMk id="34" creationId="{D0A0E79E-E9D7-47C2-AC73-E036901CFB23}"/>
          </ac:spMkLst>
        </pc:spChg>
        <pc:spChg chg="mod topLvl">
          <ac:chgData name="소 민환" userId="367441008b9a3a76" providerId="LiveId" clId="{6C13CF46-86F2-4509-A0CD-1F7D4A032CA2}" dt="2020-11-02T14:52:16.247" v="33859" actId="165"/>
          <ac:spMkLst>
            <pc:docMk/>
            <pc:sldMk cId="1006542005" sldId="427"/>
            <ac:spMk id="37" creationId="{78A4EB29-E4B0-4097-B2A6-4939C82817E7}"/>
          </ac:spMkLst>
        </pc:spChg>
        <pc:grpChg chg="add del mod">
          <ac:chgData name="소 민환" userId="367441008b9a3a76" providerId="LiveId" clId="{6C13CF46-86F2-4509-A0CD-1F7D4A032CA2}" dt="2020-11-02T14:52:16.247" v="33859" actId="165"/>
          <ac:grpSpMkLst>
            <pc:docMk/>
            <pc:sldMk cId="1006542005" sldId="427"/>
            <ac:grpSpMk id="31" creationId="{5FB21FD0-8597-4B86-ADA0-F79DB9B1991F}"/>
          </ac:grpSpMkLst>
        </pc:grpChg>
        <pc:picChg chg="add mod">
          <ac:chgData name="소 민환" userId="367441008b9a3a76" providerId="LiveId" clId="{6C13CF46-86F2-4509-A0CD-1F7D4A032CA2}" dt="2020-11-02T15:32:41.980" v="33892" actId="1076"/>
          <ac:picMkLst>
            <pc:docMk/>
            <pc:sldMk cId="1006542005" sldId="427"/>
            <ac:picMk id="27" creationId="{45FC266B-855A-41FF-B900-01A0CA0D559D}"/>
          </ac:picMkLst>
        </pc:picChg>
        <pc:cxnChg chg="add mod">
          <ac:chgData name="소 민환" userId="367441008b9a3a76" providerId="LiveId" clId="{6C13CF46-86F2-4509-A0CD-1F7D4A032CA2}" dt="2020-11-02T08:37:15.541" v="29717" actId="208"/>
          <ac:cxnSpMkLst>
            <pc:docMk/>
            <pc:sldMk cId="1006542005" sldId="427"/>
            <ac:cxnSpMk id="23" creationId="{FE41C9BA-C4D4-4B39-9665-4B16388A8AD1}"/>
          </ac:cxnSpMkLst>
        </pc:cxnChg>
        <pc:cxnChg chg="mod topLvl">
          <ac:chgData name="소 민환" userId="367441008b9a3a76" providerId="LiveId" clId="{6C13CF46-86F2-4509-A0CD-1F7D4A032CA2}" dt="2020-11-02T14:52:16.247" v="33859" actId="165"/>
          <ac:cxnSpMkLst>
            <pc:docMk/>
            <pc:sldMk cId="1006542005" sldId="427"/>
            <ac:cxnSpMk id="35" creationId="{CA918EF0-51F1-4EFC-ADF4-6E1197ACB2E2}"/>
          </ac:cxnSpMkLst>
        </pc:cxnChg>
      </pc:sldChg>
      <pc:sldChg chg="addSp delSp modSp add mod">
        <pc:chgData name="소 민환" userId="367441008b9a3a76" providerId="LiveId" clId="{6C13CF46-86F2-4509-A0CD-1F7D4A032CA2}" dt="2020-11-02T15:33:15.620" v="33896" actId="1076"/>
        <pc:sldMkLst>
          <pc:docMk/>
          <pc:sldMk cId="975823449" sldId="428"/>
        </pc:sldMkLst>
        <pc:spChg chg="add del">
          <ac:chgData name="소 민환" userId="367441008b9a3a76" providerId="LiveId" clId="{6C13CF46-86F2-4509-A0CD-1F7D4A032CA2}" dt="2020-11-02T08:38:38.494" v="29813" actId="11529"/>
          <ac:spMkLst>
            <pc:docMk/>
            <pc:sldMk cId="975823449" sldId="428"/>
            <ac:spMk id="10" creationId="{B39C9361-6454-4F82-9351-DD626F037CCD}"/>
          </ac:spMkLst>
        </pc:spChg>
        <pc:spChg chg="add mod">
          <ac:chgData name="소 민환" userId="367441008b9a3a76" providerId="LiveId" clId="{6C13CF46-86F2-4509-A0CD-1F7D4A032CA2}" dt="2020-11-02T08:38:47.391" v="29815" actId="208"/>
          <ac:spMkLst>
            <pc:docMk/>
            <pc:sldMk cId="975823449" sldId="428"/>
            <ac:spMk id="11" creationId="{670D755D-743B-412D-9B51-B17685154F1A}"/>
          </ac:spMkLst>
        </pc:spChg>
        <pc:spChg chg="add mod">
          <ac:chgData name="소 민환" userId="367441008b9a3a76" providerId="LiveId" clId="{6C13CF46-86F2-4509-A0CD-1F7D4A032CA2}" dt="2020-11-02T08:39:39.851" v="29992" actId="14100"/>
          <ac:spMkLst>
            <pc:docMk/>
            <pc:sldMk cId="975823449" sldId="428"/>
            <ac:spMk id="21" creationId="{4F1C2122-5D0B-4147-9B3F-7E14A6C0E28D}"/>
          </ac:spMkLst>
        </pc:spChg>
        <pc:spChg chg="add mod">
          <ac:chgData name="소 민환" userId="367441008b9a3a76" providerId="LiveId" clId="{6C13CF46-86F2-4509-A0CD-1F7D4A032CA2}" dt="2020-11-02T08:45:00.713" v="30414" actId="14100"/>
          <ac:spMkLst>
            <pc:docMk/>
            <pc:sldMk cId="975823449" sldId="428"/>
            <ac:spMk id="23" creationId="{49FBADFD-8724-4183-AA2D-D8274D11440F}"/>
          </ac:spMkLst>
        </pc:spChg>
        <pc:spChg chg="mod topLvl">
          <ac:chgData name="소 민환" userId="367441008b9a3a76" providerId="LiveId" clId="{6C13CF46-86F2-4509-A0CD-1F7D4A032CA2}" dt="2020-11-02T14:52:53.486" v="33860" actId="165"/>
          <ac:spMkLst>
            <pc:docMk/>
            <pc:sldMk cId="975823449" sldId="428"/>
            <ac:spMk id="29" creationId="{9DBE4A94-4B8E-432A-97E0-9371E28004A6}"/>
          </ac:spMkLst>
        </pc:spChg>
        <pc:spChg chg="mod topLvl">
          <ac:chgData name="소 민환" userId="367441008b9a3a76" providerId="LiveId" clId="{6C13CF46-86F2-4509-A0CD-1F7D4A032CA2}" dt="2020-11-02T14:52:53.486" v="33860" actId="165"/>
          <ac:spMkLst>
            <pc:docMk/>
            <pc:sldMk cId="975823449" sldId="428"/>
            <ac:spMk id="33" creationId="{00A7FC8D-5960-4DFB-BEDE-88B466AFDC47}"/>
          </ac:spMkLst>
        </pc:spChg>
        <pc:spChg chg="add mod">
          <ac:chgData name="소 민환" userId="367441008b9a3a76" providerId="LiveId" clId="{6C13CF46-86F2-4509-A0CD-1F7D4A032CA2}" dt="2020-11-02T08:45:32.549" v="30420" actId="1076"/>
          <ac:spMkLst>
            <pc:docMk/>
            <pc:sldMk cId="975823449" sldId="428"/>
            <ac:spMk id="39" creationId="{CE346EC3-A778-4967-9D31-69433BF8B667}"/>
          </ac:spMkLst>
        </pc:spChg>
        <pc:spChg chg="add mod">
          <ac:chgData name="소 민환" userId="367441008b9a3a76" providerId="LiveId" clId="{6C13CF46-86F2-4509-A0CD-1F7D4A032CA2}" dt="2020-11-02T08:45:38.611" v="30422" actId="1076"/>
          <ac:spMkLst>
            <pc:docMk/>
            <pc:sldMk cId="975823449" sldId="428"/>
            <ac:spMk id="43" creationId="{F0B40E5E-BE23-4EA1-AA0E-0188DAC5E366}"/>
          </ac:spMkLst>
        </pc:spChg>
        <pc:spChg chg="add mod">
          <ac:chgData name="소 민환" userId="367441008b9a3a76" providerId="LiveId" clId="{6C13CF46-86F2-4509-A0CD-1F7D4A032CA2}" dt="2020-11-02T08:47:35.171" v="30525" actId="1076"/>
          <ac:spMkLst>
            <pc:docMk/>
            <pc:sldMk cId="975823449" sldId="428"/>
            <ac:spMk id="58" creationId="{90703317-41D0-4127-A0A8-A500A22AA9F7}"/>
          </ac:spMkLst>
        </pc:spChg>
        <pc:grpChg chg="add del mod">
          <ac:chgData name="소 민환" userId="367441008b9a3a76" providerId="LiveId" clId="{6C13CF46-86F2-4509-A0CD-1F7D4A032CA2}" dt="2020-11-02T14:52:53.486" v="33860" actId="165"/>
          <ac:grpSpMkLst>
            <pc:docMk/>
            <pc:sldMk cId="975823449" sldId="428"/>
            <ac:grpSpMk id="27" creationId="{4193962C-8052-464F-B501-EC74EC041CB0}"/>
          </ac:grpSpMkLst>
        </pc:grpChg>
        <pc:picChg chg="mod">
          <ac:chgData name="소 민환" userId="367441008b9a3a76" providerId="LiveId" clId="{6C13CF46-86F2-4509-A0CD-1F7D4A032CA2}" dt="2020-11-02T08:46:24.596" v="30440" actId="1076"/>
          <ac:picMkLst>
            <pc:docMk/>
            <pc:sldMk cId="975823449" sldId="428"/>
            <ac:picMk id="3" creationId="{BEBE3042-4D0C-4D5F-A358-4C6ACB3689C9}"/>
          </ac:picMkLst>
        </pc:picChg>
        <pc:picChg chg="add mod">
          <ac:chgData name="소 민환" userId="367441008b9a3a76" providerId="LiveId" clId="{6C13CF46-86F2-4509-A0CD-1F7D4A032CA2}" dt="2020-11-02T15:33:15.620" v="33896" actId="1076"/>
          <ac:picMkLst>
            <pc:docMk/>
            <pc:sldMk cId="975823449" sldId="428"/>
            <ac:picMk id="10" creationId="{CAD66512-5903-4CDD-A908-74BBEC10F1B6}"/>
          </ac:picMkLst>
        </pc:picChg>
        <pc:picChg chg="add del">
          <ac:chgData name="소 민환" userId="367441008b9a3a76" providerId="LiveId" clId="{6C13CF46-86F2-4509-A0CD-1F7D4A032CA2}" dt="2020-11-02T08:45:18.287" v="30418" actId="22"/>
          <ac:picMkLst>
            <pc:docMk/>
            <pc:sldMk cId="975823449" sldId="428"/>
            <ac:picMk id="38" creationId="{22152224-6CA2-4DD9-B097-DA28F42A4917}"/>
          </ac:picMkLst>
        </pc:picChg>
        <pc:cxnChg chg="add mod">
          <ac:chgData name="소 민환" userId="367441008b9a3a76" providerId="LiveId" clId="{6C13CF46-86F2-4509-A0CD-1F7D4A032CA2}" dt="2020-11-02T08:38:56.166" v="29817" actId="208"/>
          <ac:cxnSpMkLst>
            <pc:docMk/>
            <pc:sldMk cId="975823449" sldId="428"/>
            <ac:cxnSpMk id="17" creationId="{CAC05741-284C-42E9-8875-16E3E98B2929}"/>
          </ac:cxnSpMkLst>
        </pc:cxnChg>
        <pc:cxnChg chg="mod topLvl">
          <ac:chgData name="소 민환" userId="367441008b9a3a76" providerId="LiveId" clId="{6C13CF46-86F2-4509-A0CD-1F7D4A032CA2}" dt="2020-11-02T14:52:53.486" v="33860" actId="165"/>
          <ac:cxnSpMkLst>
            <pc:docMk/>
            <pc:sldMk cId="975823449" sldId="428"/>
            <ac:cxnSpMk id="31" creationId="{1000C244-5F37-49E7-8D72-9E7228FDCDFE}"/>
          </ac:cxnSpMkLst>
        </pc:cxnChg>
        <pc:cxnChg chg="add del mod">
          <ac:chgData name="소 민환" userId="367441008b9a3a76" providerId="LiveId" clId="{6C13CF46-86F2-4509-A0CD-1F7D4A032CA2}" dt="2020-11-02T08:45:10.212" v="30416" actId="478"/>
          <ac:cxnSpMkLst>
            <pc:docMk/>
            <pc:sldMk cId="975823449" sldId="428"/>
            <ac:cxnSpMk id="35" creationId="{A70B28D2-B479-4C61-BD62-216383E27024}"/>
          </ac:cxnSpMkLst>
        </pc:cxnChg>
        <pc:cxnChg chg="add mod">
          <ac:chgData name="소 민환" userId="367441008b9a3a76" providerId="LiveId" clId="{6C13CF46-86F2-4509-A0CD-1F7D4A032CA2}" dt="2020-11-02T08:46:20.565" v="30437" actId="14100"/>
          <ac:cxnSpMkLst>
            <pc:docMk/>
            <pc:sldMk cId="975823449" sldId="428"/>
            <ac:cxnSpMk id="45" creationId="{0A26C42C-B596-447B-9101-61362D26102A}"/>
          </ac:cxnSpMkLst>
        </pc:cxnChg>
        <pc:cxnChg chg="add mod">
          <ac:chgData name="소 민환" userId="367441008b9a3a76" providerId="LiveId" clId="{6C13CF46-86F2-4509-A0CD-1F7D4A032CA2}" dt="2020-11-02T08:45:56.436" v="30428" actId="14100"/>
          <ac:cxnSpMkLst>
            <pc:docMk/>
            <pc:sldMk cId="975823449" sldId="428"/>
            <ac:cxnSpMk id="46" creationId="{3B3C64F1-BCA6-4D9C-820C-C846B08EB0D9}"/>
          </ac:cxnSpMkLst>
        </pc:cxnChg>
        <pc:cxnChg chg="add mod">
          <ac:chgData name="소 민환" userId="367441008b9a3a76" providerId="LiveId" clId="{6C13CF46-86F2-4509-A0CD-1F7D4A032CA2}" dt="2020-11-02T08:46:23.345" v="30438" actId="14100"/>
          <ac:cxnSpMkLst>
            <pc:docMk/>
            <pc:sldMk cId="975823449" sldId="428"/>
            <ac:cxnSpMk id="50" creationId="{AC3A02E6-8C40-44A1-9D30-15DA83DC73E1}"/>
          </ac:cxnSpMkLst>
        </pc:cxnChg>
        <pc:cxnChg chg="add mod">
          <ac:chgData name="소 민환" userId="367441008b9a3a76" providerId="LiveId" clId="{6C13CF46-86F2-4509-A0CD-1F7D4A032CA2}" dt="2020-11-02T08:46:36.990" v="30442" actId="208"/>
          <ac:cxnSpMkLst>
            <pc:docMk/>
            <pc:sldMk cId="975823449" sldId="428"/>
            <ac:cxnSpMk id="57" creationId="{66052698-22C0-4DDB-8570-0AC724ED58EF}"/>
          </ac:cxnSpMkLst>
        </pc:cxnChg>
      </pc:sldChg>
      <pc:sldChg chg="addSp delSp modSp add mod">
        <pc:chgData name="소 민환" userId="367441008b9a3a76" providerId="LiveId" clId="{6C13CF46-86F2-4509-A0CD-1F7D4A032CA2}" dt="2020-11-02T15:33:05.720" v="33894" actId="1076"/>
        <pc:sldMkLst>
          <pc:docMk/>
          <pc:sldMk cId="2433881783" sldId="429"/>
        </pc:sldMkLst>
        <pc:spChg chg="add mod">
          <ac:chgData name="소 민환" userId="367441008b9a3a76" providerId="LiveId" clId="{6C13CF46-86F2-4509-A0CD-1F7D4A032CA2}" dt="2020-11-02T08:48:06.919" v="30528" actId="208"/>
          <ac:spMkLst>
            <pc:docMk/>
            <pc:sldMk cId="2433881783" sldId="429"/>
            <ac:spMk id="15" creationId="{A57FA3E6-CCD6-4C8F-9104-FD6480DD0EBA}"/>
          </ac:spMkLst>
        </pc:spChg>
        <pc:spChg chg="add mod">
          <ac:chgData name="소 민환" userId="367441008b9a3a76" providerId="LiveId" clId="{6C13CF46-86F2-4509-A0CD-1F7D4A032CA2}" dt="2020-11-02T08:49:14.954" v="30622" actId="14100"/>
          <ac:spMkLst>
            <pc:docMk/>
            <pc:sldMk cId="2433881783" sldId="429"/>
            <ac:spMk id="19" creationId="{7D5E0C6C-F4B6-477E-AB17-476569B0A010}"/>
          </ac:spMkLst>
        </pc:spChg>
        <pc:spChg chg="mod topLvl">
          <ac:chgData name="소 민환" userId="367441008b9a3a76" providerId="LiveId" clId="{6C13CF46-86F2-4509-A0CD-1F7D4A032CA2}" dt="2020-11-02T14:54:16.489" v="33861" actId="165"/>
          <ac:spMkLst>
            <pc:docMk/>
            <pc:sldMk cId="2433881783" sldId="429"/>
            <ac:spMk id="31" creationId="{D3E5A599-23A4-41AE-9106-0E230F7483AF}"/>
          </ac:spMkLst>
        </pc:spChg>
        <pc:spChg chg="mod topLvl">
          <ac:chgData name="소 민환" userId="367441008b9a3a76" providerId="LiveId" clId="{6C13CF46-86F2-4509-A0CD-1F7D4A032CA2}" dt="2020-11-02T14:54:16.489" v="33861" actId="165"/>
          <ac:spMkLst>
            <pc:docMk/>
            <pc:sldMk cId="2433881783" sldId="429"/>
            <ac:spMk id="33" creationId="{E5D9A246-6FF2-4DAE-84F3-B501D25E3530}"/>
          </ac:spMkLst>
        </pc:spChg>
        <pc:grpChg chg="add del mod">
          <ac:chgData name="소 민환" userId="367441008b9a3a76" providerId="LiveId" clId="{6C13CF46-86F2-4509-A0CD-1F7D4A032CA2}" dt="2020-11-02T14:54:16.489" v="33861" actId="165"/>
          <ac:grpSpMkLst>
            <pc:docMk/>
            <pc:sldMk cId="2433881783" sldId="429"/>
            <ac:grpSpMk id="30" creationId="{8DAE3C8C-BAF8-46FA-9294-405B4D1C85DF}"/>
          </ac:grpSpMkLst>
        </pc:grpChg>
        <pc:picChg chg="add mod">
          <ac:chgData name="소 민환" userId="367441008b9a3a76" providerId="LiveId" clId="{6C13CF46-86F2-4509-A0CD-1F7D4A032CA2}" dt="2020-11-02T15:33:05.720" v="33894" actId="1076"/>
          <ac:picMkLst>
            <pc:docMk/>
            <pc:sldMk cId="2433881783" sldId="429"/>
            <ac:picMk id="17" creationId="{238E49FA-2A10-4A49-9AA4-23D1A2798E4D}"/>
          </ac:picMkLst>
        </pc:picChg>
        <pc:cxnChg chg="add mod">
          <ac:chgData name="소 민환" userId="367441008b9a3a76" providerId="LiveId" clId="{6C13CF46-86F2-4509-A0CD-1F7D4A032CA2}" dt="2020-11-02T08:48:13.090" v="30530" actId="208"/>
          <ac:cxnSpMkLst>
            <pc:docMk/>
            <pc:sldMk cId="2433881783" sldId="429"/>
            <ac:cxnSpMk id="18" creationId="{68B7D013-3F9D-47F7-8BB3-CB92887B8512}"/>
          </ac:cxnSpMkLst>
        </pc:cxnChg>
        <pc:cxnChg chg="mod topLvl">
          <ac:chgData name="소 민환" userId="367441008b9a3a76" providerId="LiveId" clId="{6C13CF46-86F2-4509-A0CD-1F7D4A032CA2}" dt="2020-11-02T14:54:16.489" v="33861" actId="165"/>
          <ac:cxnSpMkLst>
            <pc:docMk/>
            <pc:sldMk cId="2433881783" sldId="429"/>
            <ac:cxnSpMk id="32" creationId="{D08E731F-C3B1-44DD-BA7E-685023B2787A}"/>
          </ac:cxnSpMkLst>
        </pc:cxnChg>
      </pc:sldChg>
      <pc:sldChg chg="addSp delSp modSp add mod">
        <pc:chgData name="소 민환" userId="367441008b9a3a76" providerId="LiveId" clId="{6C13CF46-86F2-4509-A0CD-1F7D4A032CA2}" dt="2020-11-02T15:33:26.211" v="33898" actId="1076"/>
        <pc:sldMkLst>
          <pc:docMk/>
          <pc:sldMk cId="2068651609" sldId="430"/>
        </pc:sldMkLst>
        <pc:spChg chg="add mod">
          <ac:chgData name="소 민환" userId="367441008b9a3a76" providerId="LiveId" clId="{6C13CF46-86F2-4509-A0CD-1F7D4A032CA2}" dt="2020-11-02T08:50:37.541" v="30627" actId="208"/>
          <ac:spMkLst>
            <pc:docMk/>
            <pc:sldMk cId="2068651609" sldId="430"/>
            <ac:spMk id="15" creationId="{ED85C921-857C-46EF-8CA5-B9360B82744E}"/>
          </ac:spMkLst>
        </pc:spChg>
        <pc:spChg chg="add mod">
          <ac:chgData name="소 민환" userId="367441008b9a3a76" providerId="LiveId" clId="{6C13CF46-86F2-4509-A0CD-1F7D4A032CA2}" dt="2020-11-02T08:51:12.206" v="30674"/>
          <ac:spMkLst>
            <pc:docMk/>
            <pc:sldMk cId="2068651609" sldId="430"/>
            <ac:spMk id="19" creationId="{882D78A8-83F4-4E9C-9EBC-7DC5136AC107}"/>
          </ac:spMkLst>
        </pc:spChg>
        <pc:spChg chg="mod topLvl">
          <ac:chgData name="소 민환" userId="367441008b9a3a76" providerId="LiveId" clId="{6C13CF46-86F2-4509-A0CD-1F7D4A032CA2}" dt="2020-11-02T14:54:42.808" v="33862" actId="165"/>
          <ac:spMkLst>
            <pc:docMk/>
            <pc:sldMk cId="2068651609" sldId="430"/>
            <ac:spMk id="30" creationId="{C8F60D55-25A5-4D53-8153-91BA26A0259A}"/>
          </ac:spMkLst>
        </pc:spChg>
        <pc:spChg chg="mod topLvl">
          <ac:chgData name="소 민환" userId="367441008b9a3a76" providerId="LiveId" clId="{6C13CF46-86F2-4509-A0CD-1F7D4A032CA2}" dt="2020-11-02T14:54:42.808" v="33862" actId="165"/>
          <ac:spMkLst>
            <pc:docMk/>
            <pc:sldMk cId="2068651609" sldId="430"/>
            <ac:spMk id="32" creationId="{BF8B0C30-325F-4795-AFF7-325747A5F5E8}"/>
          </ac:spMkLst>
        </pc:spChg>
        <pc:grpChg chg="add del mod">
          <ac:chgData name="소 민환" userId="367441008b9a3a76" providerId="LiveId" clId="{6C13CF46-86F2-4509-A0CD-1F7D4A032CA2}" dt="2020-11-02T14:54:42.808" v="33862" actId="165"/>
          <ac:grpSpMkLst>
            <pc:docMk/>
            <pc:sldMk cId="2068651609" sldId="430"/>
            <ac:grpSpMk id="25" creationId="{FA9FE1B4-2774-41F4-9008-38ED45800795}"/>
          </ac:grpSpMkLst>
        </pc:grpChg>
        <pc:picChg chg="add mod">
          <ac:chgData name="소 민환" userId="367441008b9a3a76" providerId="LiveId" clId="{6C13CF46-86F2-4509-A0CD-1F7D4A032CA2}" dt="2020-11-02T15:33:26.211" v="33898" actId="1076"/>
          <ac:picMkLst>
            <pc:docMk/>
            <pc:sldMk cId="2068651609" sldId="430"/>
            <ac:picMk id="17" creationId="{091804F4-815C-48A3-9CE4-8E75BC9E6FBA}"/>
          </ac:picMkLst>
        </pc:picChg>
        <pc:cxnChg chg="add mod">
          <ac:chgData name="소 민환" userId="367441008b9a3a76" providerId="LiveId" clId="{6C13CF46-86F2-4509-A0CD-1F7D4A032CA2}" dt="2020-11-02T08:50:48.009" v="30629" actId="208"/>
          <ac:cxnSpMkLst>
            <pc:docMk/>
            <pc:sldMk cId="2068651609" sldId="430"/>
            <ac:cxnSpMk id="18" creationId="{A12886B2-8249-470A-8FF1-DBAEF385A1AC}"/>
          </ac:cxnSpMkLst>
        </pc:cxnChg>
        <pc:cxnChg chg="mod topLvl">
          <ac:chgData name="소 민환" userId="367441008b9a3a76" providerId="LiveId" clId="{6C13CF46-86F2-4509-A0CD-1F7D4A032CA2}" dt="2020-11-02T14:54:42.808" v="33862" actId="165"/>
          <ac:cxnSpMkLst>
            <pc:docMk/>
            <pc:sldMk cId="2068651609" sldId="430"/>
            <ac:cxnSpMk id="31" creationId="{9FB48C6A-03D2-4E4F-9F92-00728BD962DD}"/>
          </ac:cxnSpMkLst>
        </pc:cxnChg>
      </pc:sldChg>
      <pc:sldChg chg="addSp delSp modSp add mod">
        <pc:chgData name="소 민환" userId="367441008b9a3a76" providerId="LiveId" clId="{6C13CF46-86F2-4509-A0CD-1F7D4A032CA2}" dt="2020-11-02T15:34:32.740" v="33967" actId="20577"/>
        <pc:sldMkLst>
          <pc:docMk/>
          <pc:sldMk cId="1135362987" sldId="431"/>
        </pc:sldMkLst>
        <pc:spChg chg="add mod">
          <ac:chgData name="소 민환" userId="367441008b9a3a76" providerId="LiveId" clId="{6C13CF46-86F2-4509-A0CD-1F7D4A032CA2}" dt="2020-11-02T08:51:35.761" v="30678" actId="208"/>
          <ac:spMkLst>
            <pc:docMk/>
            <pc:sldMk cId="1135362987" sldId="431"/>
            <ac:spMk id="15" creationId="{981F1CF7-68C0-4BA9-A85D-566EBB5E8898}"/>
          </ac:spMkLst>
        </pc:spChg>
        <pc:spChg chg="add mod">
          <ac:chgData name="소 민환" userId="367441008b9a3a76" providerId="LiveId" clId="{6C13CF46-86F2-4509-A0CD-1F7D4A032CA2}" dt="2020-11-02T08:52:01.594" v="30708" actId="14100"/>
          <ac:spMkLst>
            <pc:docMk/>
            <pc:sldMk cId="1135362987" sldId="431"/>
            <ac:spMk id="19" creationId="{ACEAA09F-24C1-4600-9FB9-5C539988D49B}"/>
          </ac:spMkLst>
        </pc:spChg>
        <pc:spChg chg="add mod">
          <ac:chgData name="소 민환" userId="367441008b9a3a76" providerId="LiveId" clId="{6C13CF46-86F2-4509-A0CD-1F7D4A032CA2}" dt="2020-11-02T15:34:32.740" v="33967" actId="20577"/>
          <ac:spMkLst>
            <pc:docMk/>
            <pc:sldMk cId="1135362987" sldId="431"/>
            <ac:spMk id="23" creationId="{C70923AA-FE2C-45F6-A866-8FD0AD031BBC}"/>
          </ac:spMkLst>
        </pc:spChg>
        <pc:spChg chg="mod topLvl">
          <ac:chgData name="소 민환" userId="367441008b9a3a76" providerId="LiveId" clId="{6C13CF46-86F2-4509-A0CD-1F7D4A032CA2}" dt="2020-11-02T14:55:02.148" v="33863" actId="165"/>
          <ac:spMkLst>
            <pc:docMk/>
            <pc:sldMk cId="1135362987" sldId="431"/>
            <ac:spMk id="30" creationId="{7447C07A-C054-41A8-921B-4A60EB4D4491}"/>
          </ac:spMkLst>
        </pc:spChg>
        <pc:spChg chg="mod topLvl">
          <ac:chgData name="소 민환" userId="367441008b9a3a76" providerId="LiveId" clId="{6C13CF46-86F2-4509-A0CD-1F7D4A032CA2}" dt="2020-11-02T14:55:02.148" v="33863" actId="165"/>
          <ac:spMkLst>
            <pc:docMk/>
            <pc:sldMk cId="1135362987" sldId="431"/>
            <ac:spMk id="32" creationId="{80697CE9-F233-475B-8CC7-3AAE47662F14}"/>
          </ac:spMkLst>
        </pc:spChg>
        <pc:grpChg chg="add del mod">
          <ac:chgData name="소 민환" userId="367441008b9a3a76" providerId="LiveId" clId="{6C13CF46-86F2-4509-A0CD-1F7D4A032CA2}" dt="2020-11-02T14:55:02.148" v="33863" actId="165"/>
          <ac:grpSpMkLst>
            <pc:docMk/>
            <pc:sldMk cId="1135362987" sldId="431"/>
            <ac:grpSpMk id="25" creationId="{F4891270-0620-47EA-9F39-23975F15242E}"/>
          </ac:grpSpMkLst>
        </pc:grpChg>
        <pc:picChg chg="add mod">
          <ac:chgData name="소 민환" userId="367441008b9a3a76" providerId="LiveId" clId="{6C13CF46-86F2-4509-A0CD-1F7D4A032CA2}" dt="2020-11-02T15:33:36.424" v="33900" actId="1076"/>
          <ac:picMkLst>
            <pc:docMk/>
            <pc:sldMk cId="1135362987" sldId="431"/>
            <ac:picMk id="17" creationId="{A692A1B4-675F-424F-BBC9-30D81C89939E}"/>
          </ac:picMkLst>
        </pc:picChg>
        <pc:cxnChg chg="add mod">
          <ac:chgData name="소 민환" userId="367441008b9a3a76" providerId="LiveId" clId="{6C13CF46-86F2-4509-A0CD-1F7D4A032CA2}" dt="2020-11-02T08:51:43.306" v="30680" actId="208"/>
          <ac:cxnSpMkLst>
            <pc:docMk/>
            <pc:sldMk cId="1135362987" sldId="431"/>
            <ac:cxnSpMk id="18" creationId="{00CBEF06-4F17-43A6-AC4E-25CDA2E4AE9C}"/>
          </ac:cxnSpMkLst>
        </pc:cxnChg>
        <pc:cxnChg chg="mod topLvl">
          <ac:chgData name="소 민환" userId="367441008b9a3a76" providerId="LiveId" clId="{6C13CF46-86F2-4509-A0CD-1F7D4A032CA2}" dt="2020-11-02T14:55:02.148" v="33863" actId="165"/>
          <ac:cxnSpMkLst>
            <pc:docMk/>
            <pc:sldMk cId="1135362987" sldId="431"/>
            <ac:cxnSpMk id="31" creationId="{D6418399-4088-4BC6-8D2F-FC1B85114AA1}"/>
          </ac:cxnSpMkLst>
        </pc:cxnChg>
      </pc:sldChg>
      <pc:sldChg chg="addSp delSp modSp add mod">
        <pc:chgData name="소 민환" userId="367441008b9a3a76" providerId="LiveId" clId="{6C13CF46-86F2-4509-A0CD-1F7D4A032CA2}" dt="2020-11-02T15:34:42.553" v="33969" actId="478"/>
        <pc:sldMkLst>
          <pc:docMk/>
          <pc:sldMk cId="1016232550" sldId="432"/>
        </pc:sldMkLst>
        <pc:spChg chg="add mod">
          <ac:chgData name="소 민환" userId="367441008b9a3a76" providerId="LiveId" clId="{6C13CF46-86F2-4509-A0CD-1F7D4A032CA2}" dt="2020-11-02T09:37:37.612" v="30715" actId="208"/>
          <ac:spMkLst>
            <pc:docMk/>
            <pc:sldMk cId="1016232550" sldId="432"/>
            <ac:spMk id="6" creationId="{F2C7BE82-3F06-4CEF-ABF9-FE0BFFEE9B02}"/>
          </ac:spMkLst>
        </pc:spChg>
        <pc:spChg chg="add mod">
          <ac:chgData name="소 민환" userId="367441008b9a3a76" providerId="LiveId" clId="{6C13CF46-86F2-4509-A0CD-1F7D4A032CA2}" dt="2020-11-02T09:38:22.021" v="30836" actId="20577"/>
          <ac:spMkLst>
            <pc:docMk/>
            <pc:sldMk cId="1016232550" sldId="432"/>
            <ac:spMk id="20" creationId="{3B45535C-3A02-433D-BDC9-590B64BD5456}"/>
          </ac:spMkLst>
        </pc:spChg>
        <pc:spChg chg="add mod">
          <ac:chgData name="소 민환" userId="367441008b9a3a76" providerId="LiveId" clId="{6C13CF46-86F2-4509-A0CD-1F7D4A032CA2}" dt="2020-11-02T09:38:36.258" v="30838" actId="208"/>
          <ac:spMkLst>
            <pc:docMk/>
            <pc:sldMk cId="1016232550" sldId="432"/>
            <ac:spMk id="27" creationId="{D8121E94-E537-4A3D-A54F-C23C26174B43}"/>
          </ac:spMkLst>
        </pc:spChg>
        <pc:spChg chg="add mod">
          <ac:chgData name="소 민환" userId="367441008b9a3a76" providerId="LiveId" clId="{6C13CF46-86F2-4509-A0CD-1F7D4A032CA2}" dt="2020-11-02T09:40:51.699" v="31085" actId="1076"/>
          <ac:spMkLst>
            <pc:docMk/>
            <pc:sldMk cId="1016232550" sldId="432"/>
            <ac:spMk id="44" creationId="{61F5DCC0-C792-45F4-8D60-B44E04E5B9F4}"/>
          </ac:spMkLst>
        </pc:spChg>
        <pc:spChg chg="add mod">
          <ac:chgData name="소 민환" userId="367441008b9a3a76" providerId="LiveId" clId="{6C13CF46-86F2-4509-A0CD-1F7D4A032CA2}" dt="2020-11-02T09:41:39.169" v="31093" actId="1076"/>
          <ac:spMkLst>
            <pc:docMk/>
            <pc:sldMk cId="1016232550" sldId="432"/>
            <ac:spMk id="49" creationId="{C10581AB-C0AC-40CA-AE41-32B245552AC2}"/>
          </ac:spMkLst>
        </pc:spChg>
        <pc:spChg chg="mod topLvl">
          <ac:chgData name="소 민환" userId="367441008b9a3a76" providerId="LiveId" clId="{6C13CF46-86F2-4509-A0CD-1F7D4A032CA2}" dt="2020-11-02T14:57:35.018" v="33864" actId="165"/>
          <ac:spMkLst>
            <pc:docMk/>
            <pc:sldMk cId="1016232550" sldId="432"/>
            <ac:spMk id="53" creationId="{A167FFB9-BE42-43B1-9FD6-EC03D5DF37CA}"/>
          </ac:spMkLst>
        </pc:spChg>
        <pc:spChg chg="mod topLvl">
          <ac:chgData name="소 민환" userId="367441008b9a3a76" providerId="LiveId" clId="{6C13CF46-86F2-4509-A0CD-1F7D4A032CA2}" dt="2020-11-02T14:57:35.018" v="33864" actId="165"/>
          <ac:spMkLst>
            <pc:docMk/>
            <pc:sldMk cId="1016232550" sldId="432"/>
            <ac:spMk id="58" creationId="{BD053DFD-0344-45FF-B32D-C987D5147169}"/>
          </ac:spMkLst>
        </pc:spChg>
        <pc:spChg chg="add mod">
          <ac:chgData name="소 민환" userId="367441008b9a3a76" providerId="LiveId" clId="{6C13CF46-86F2-4509-A0CD-1F7D4A032CA2}" dt="2020-11-02T09:57:11.830" v="31712" actId="20577"/>
          <ac:spMkLst>
            <pc:docMk/>
            <pc:sldMk cId="1016232550" sldId="432"/>
            <ac:spMk id="68" creationId="{BF768A3F-E9AC-44D9-81FF-7FFB838E77B6}"/>
          </ac:spMkLst>
        </pc:spChg>
        <pc:grpChg chg="add del mod">
          <ac:chgData name="소 민환" userId="367441008b9a3a76" providerId="LiveId" clId="{6C13CF46-86F2-4509-A0CD-1F7D4A032CA2}" dt="2020-11-02T14:57:35.018" v="33864" actId="165"/>
          <ac:grpSpMkLst>
            <pc:docMk/>
            <pc:sldMk cId="1016232550" sldId="432"/>
            <ac:grpSpMk id="51" creationId="{DFC9075C-7DE8-409D-85F3-8DAC2747B888}"/>
          </ac:grpSpMkLst>
        </pc:grpChg>
        <pc:picChg chg="add del">
          <ac:chgData name="소 민환" userId="367441008b9a3a76" providerId="LiveId" clId="{6C13CF46-86F2-4509-A0CD-1F7D4A032CA2}" dt="2020-11-02T15:34:42.553" v="33969" actId="478"/>
          <ac:picMkLst>
            <pc:docMk/>
            <pc:sldMk cId="1016232550" sldId="432"/>
            <ac:picMk id="10" creationId="{42B1E972-C6A5-4F7A-A9A7-A0F8345EFBE6}"/>
          </ac:picMkLst>
        </pc:picChg>
        <pc:cxnChg chg="add mod">
          <ac:chgData name="소 민환" userId="367441008b9a3a76" providerId="LiveId" clId="{6C13CF46-86F2-4509-A0CD-1F7D4A032CA2}" dt="2020-11-02T09:37:44.253" v="30717" actId="208"/>
          <ac:cxnSpMkLst>
            <pc:docMk/>
            <pc:sldMk cId="1016232550" sldId="432"/>
            <ac:cxnSpMk id="15" creationId="{A906EE49-4B2C-484F-98E7-7A4C3693E480}"/>
          </ac:cxnSpMkLst>
        </pc:cxnChg>
        <pc:cxnChg chg="add mod">
          <ac:chgData name="소 민환" userId="367441008b9a3a76" providerId="LiveId" clId="{6C13CF46-86F2-4509-A0CD-1F7D4A032CA2}" dt="2020-11-02T09:38:43.277" v="30840" actId="208"/>
          <ac:cxnSpMkLst>
            <pc:docMk/>
            <pc:sldMk cId="1016232550" sldId="432"/>
            <ac:cxnSpMk id="36" creationId="{D3CDEDCD-6D3F-48AC-A96D-954CDDD70FB6}"/>
          </ac:cxnSpMkLst>
        </pc:cxnChg>
        <pc:cxnChg chg="mod topLvl">
          <ac:chgData name="소 민환" userId="367441008b9a3a76" providerId="LiveId" clId="{6C13CF46-86F2-4509-A0CD-1F7D4A032CA2}" dt="2020-11-02T14:57:35.018" v="33864" actId="165"/>
          <ac:cxnSpMkLst>
            <pc:docMk/>
            <pc:sldMk cId="1016232550" sldId="432"/>
            <ac:cxnSpMk id="55" creationId="{19ADCDB2-2652-4B02-A151-7904AA9A46F3}"/>
          </ac:cxnSpMkLst>
        </pc:cxnChg>
        <pc:cxnChg chg="add mod">
          <ac:chgData name="소 민환" userId="367441008b9a3a76" providerId="LiveId" clId="{6C13CF46-86F2-4509-A0CD-1F7D4A032CA2}" dt="2020-11-02T09:41:46.177" v="31096" actId="14100"/>
          <ac:cxnSpMkLst>
            <pc:docMk/>
            <pc:sldMk cId="1016232550" sldId="432"/>
            <ac:cxnSpMk id="66" creationId="{3C9BB9E9-12B0-49D5-8005-49E179C33713}"/>
          </ac:cxnSpMkLst>
        </pc:cxnChg>
      </pc:sldChg>
      <pc:sldChg chg="addSp delSp modSp add mod">
        <pc:chgData name="소 민환" userId="367441008b9a3a76" providerId="LiveId" clId="{6C13CF46-86F2-4509-A0CD-1F7D4A032CA2}" dt="2020-11-02T15:35:00.291" v="33971" actId="1076"/>
        <pc:sldMkLst>
          <pc:docMk/>
          <pc:sldMk cId="3441476523" sldId="433"/>
        </pc:sldMkLst>
        <pc:spChg chg="mod topLvl">
          <ac:chgData name="소 민환" userId="367441008b9a3a76" providerId="LiveId" clId="{6C13CF46-86F2-4509-A0CD-1F7D4A032CA2}" dt="2020-11-02T14:58:58.967" v="33865" actId="165"/>
          <ac:spMkLst>
            <pc:docMk/>
            <pc:sldMk cId="3441476523" sldId="433"/>
            <ac:spMk id="26" creationId="{657BD5C2-FC96-4F13-B97D-96D5168E24CA}"/>
          </ac:spMkLst>
        </pc:spChg>
        <pc:spChg chg="mod topLvl">
          <ac:chgData name="소 민환" userId="367441008b9a3a76" providerId="LiveId" clId="{6C13CF46-86F2-4509-A0CD-1F7D4A032CA2}" dt="2020-11-02T14:58:58.967" v="33865" actId="165"/>
          <ac:spMkLst>
            <pc:docMk/>
            <pc:sldMk cId="3441476523" sldId="433"/>
            <ac:spMk id="30" creationId="{7B8A2932-0499-4057-A018-DBF38DF539DD}"/>
          </ac:spMkLst>
        </pc:spChg>
        <pc:grpChg chg="add del mod">
          <ac:chgData name="소 민환" userId="367441008b9a3a76" providerId="LiveId" clId="{6C13CF46-86F2-4509-A0CD-1F7D4A032CA2}" dt="2020-11-02T14:58:58.967" v="33865" actId="165"/>
          <ac:grpSpMkLst>
            <pc:docMk/>
            <pc:sldMk cId="3441476523" sldId="433"/>
            <ac:grpSpMk id="25" creationId="{7CF492A3-A0A9-42FA-89A7-E013C0A6D7D8}"/>
          </ac:grpSpMkLst>
        </pc:grpChg>
        <pc:picChg chg="add mod">
          <ac:chgData name="소 민환" userId="367441008b9a3a76" providerId="LiveId" clId="{6C13CF46-86F2-4509-A0CD-1F7D4A032CA2}" dt="2020-11-02T15:35:00.291" v="33971" actId="1076"/>
          <ac:picMkLst>
            <pc:docMk/>
            <pc:sldMk cId="3441476523" sldId="433"/>
            <ac:picMk id="19" creationId="{BFBC36EF-D348-4E0A-A290-706A897CBF76}"/>
          </ac:picMkLst>
        </pc:picChg>
        <pc:cxnChg chg="mod topLvl">
          <ac:chgData name="소 민환" userId="367441008b9a3a76" providerId="LiveId" clId="{6C13CF46-86F2-4509-A0CD-1F7D4A032CA2}" dt="2020-11-02T14:58:58.967" v="33865" actId="165"/>
          <ac:cxnSpMkLst>
            <pc:docMk/>
            <pc:sldMk cId="3441476523" sldId="433"/>
            <ac:cxnSpMk id="29" creationId="{2731D4DF-BDD5-40B4-B976-83AC81D2728B}"/>
          </ac:cxnSpMkLst>
        </pc:cxnChg>
      </pc:sldChg>
      <pc:sldChg chg="addSp delSp modSp add mod">
        <pc:chgData name="소 민환" userId="367441008b9a3a76" providerId="LiveId" clId="{6C13CF46-86F2-4509-A0CD-1F7D4A032CA2}" dt="2020-11-03T08:21:53.614" v="36676" actId="1076"/>
        <pc:sldMkLst>
          <pc:docMk/>
          <pc:sldMk cId="2717797889" sldId="434"/>
        </pc:sldMkLst>
        <pc:spChg chg="del">
          <ac:chgData name="소 민환" userId="367441008b9a3a76" providerId="LiveId" clId="{6C13CF46-86F2-4509-A0CD-1F7D4A032CA2}" dt="2020-11-03T08:18:37.432" v="36584" actId="478"/>
          <ac:spMkLst>
            <pc:docMk/>
            <pc:sldMk cId="2717797889" sldId="434"/>
            <ac:spMk id="4" creationId="{647BF9AA-B3B7-4B09-98F1-4DE1CBEB2B93}"/>
          </ac:spMkLst>
        </pc:spChg>
        <pc:spChg chg="del">
          <ac:chgData name="소 민환" userId="367441008b9a3a76" providerId="LiveId" clId="{6C13CF46-86F2-4509-A0CD-1F7D4A032CA2}" dt="2020-11-03T08:18:32.827" v="36579" actId="478"/>
          <ac:spMkLst>
            <pc:docMk/>
            <pc:sldMk cId="2717797889" sldId="434"/>
            <ac:spMk id="8" creationId="{FB91A765-2F16-4E8F-A274-71ACC281A4C6}"/>
          </ac:spMkLst>
        </pc:spChg>
        <pc:spChg chg="del">
          <ac:chgData name="소 민환" userId="367441008b9a3a76" providerId="LiveId" clId="{6C13CF46-86F2-4509-A0CD-1F7D4A032CA2}" dt="2020-11-03T08:18:44.708" v="36588" actId="478"/>
          <ac:spMkLst>
            <pc:docMk/>
            <pc:sldMk cId="2717797889" sldId="434"/>
            <ac:spMk id="10" creationId="{2CF642E8-A367-427D-80FC-3D682FD471AE}"/>
          </ac:spMkLst>
        </pc:spChg>
        <pc:spChg chg="del">
          <ac:chgData name="소 민환" userId="367441008b9a3a76" providerId="LiveId" clId="{6C13CF46-86F2-4509-A0CD-1F7D4A032CA2}" dt="2020-11-03T08:18:40.610" v="36586" actId="478"/>
          <ac:spMkLst>
            <pc:docMk/>
            <pc:sldMk cId="2717797889" sldId="434"/>
            <ac:spMk id="11" creationId="{E097998E-90BD-4B3C-A522-E2444710E0CD}"/>
          </ac:spMkLst>
        </pc:spChg>
        <pc:spChg chg="del">
          <ac:chgData name="소 민환" userId="367441008b9a3a76" providerId="LiveId" clId="{6C13CF46-86F2-4509-A0CD-1F7D4A032CA2}" dt="2020-11-03T08:18:42.087" v="36587" actId="478"/>
          <ac:spMkLst>
            <pc:docMk/>
            <pc:sldMk cId="2717797889" sldId="434"/>
            <ac:spMk id="13" creationId="{F71B6CAF-E30D-4AAD-8957-6804F7D660B0}"/>
          </ac:spMkLst>
        </pc:spChg>
        <pc:spChg chg="del">
          <ac:chgData name="소 민환" userId="367441008b9a3a76" providerId="LiveId" clId="{6C13CF46-86F2-4509-A0CD-1F7D4A032CA2}" dt="2020-11-03T08:19:01.151" v="36595" actId="478"/>
          <ac:spMkLst>
            <pc:docMk/>
            <pc:sldMk cId="2717797889" sldId="434"/>
            <ac:spMk id="15" creationId="{9148F9CE-EC16-47AA-A475-CE943F87F46F}"/>
          </ac:spMkLst>
        </pc:spChg>
        <pc:spChg chg="add del mod">
          <ac:chgData name="소 민환" userId="367441008b9a3a76" providerId="LiveId" clId="{6C13CF46-86F2-4509-A0CD-1F7D4A032CA2}" dt="2020-11-02T10:01:37.729" v="31933" actId="478"/>
          <ac:spMkLst>
            <pc:docMk/>
            <pc:sldMk cId="2717797889" sldId="434"/>
            <ac:spMk id="17" creationId="{2FC2780B-3E22-4622-810C-A81828461ADE}"/>
          </ac:spMkLst>
        </pc:spChg>
        <pc:spChg chg="del">
          <ac:chgData name="소 민환" userId="367441008b9a3a76" providerId="LiveId" clId="{6C13CF46-86F2-4509-A0CD-1F7D4A032CA2}" dt="2020-11-03T08:18:33.894" v="36580" actId="478"/>
          <ac:spMkLst>
            <pc:docMk/>
            <pc:sldMk cId="2717797889" sldId="434"/>
            <ac:spMk id="18" creationId="{96D8A2B8-18A8-4903-B4D5-C1B978210294}"/>
          </ac:spMkLst>
        </pc:spChg>
        <pc:spChg chg="add mod ord">
          <ac:chgData name="소 민환" userId="367441008b9a3a76" providerId="LiveId" clId="{6C13CF46-86F2-4509-A0CD-1F7D4A032CA2}" dt="2020-11-03T08:19:43.585" v="36611" actId="166"/>
          <ac:spMkLst>
            <pc:docMk/>
            <pc:sldMk cId="2717797889" sldId="434"/>
            <ac:spMk id="19" creationId="{5A3EF3CD-8470-468D-9852-E5CEA3DA4AB3}"/>
          </ac:spMkLst>
        </pc:spChg>
        <pc:spChg chg="mod ord topLvl">
          <ac:chgData name="소 민환" userId="367441008b9a3a76" providerId="LiveId" clId="{6C13CF46-86F2-4509-A0CD-1F7D4A032CA2}" dt="2020-11-03T08:19:43.585" v="36611" actId="166"/>
          <ac:spMkLst>
            <pc:docMk/>
            <pc:sldMk cId="2717797889" sldId="434"/>
            <ac:spMk id="23" creationId="{E05A2072-262D-439C-A9C0-36256E024CDE}"/>
          </ac:spMkLst>
        </pc:spChg>
        <pc:spChg chg="mod ord topLvl">
          <ac:chgData name="소 민환" userId="367441008b9a3a76" providerId="LiveId" clId="{6C13CF46-86F2-4509-A0CD-1F7D4A032CA2}" dt="2020-11-03T08:19:43.585" v="36611" actId="166"/>
          <ac:spMkLst>
            <pc:docMk/>
            <pc:sldMk cId="2717797889" sldId="434"/>
            <ac:spMk id="25" creationId="{32056710-81DB-439C-854E-5668D4EF7922}"/>
          </ac:spMkLst>
        </pc:spChg>
        <pc:spChg chg="add mod ord">
          <ac:chgData name="소 민환" userId="367441008b9a3a76" providerId="LiveId" clId="{6C13CF46-86F2-4509-A0CD-1F7D4A032CA2}" dt="2020-11-03T08:21:08.676" v="36659"/>
          <ac:spMkLst>
            <pc:docMk/>
            <pc:sldMk cId="2717797889" sldId="434"/>
            <ac:spMk id="26" creationId="{7551935B-7A98-4780-AD0A-B33B0730D80E}"/>
          </ac:spMkLst>
        </pc:spChg>
        <pc:spChg chg="del">
          <ac:chgData name="소 민환" userId="367441008b9a3a76" providerId="LiveId" clId="{6C13CF46-86F2-4509-A0CD-1F7D4A032CA2}" dt="2020-11-03T08:18:55.932" v="36593" actId="478"/>
          <ac:spMkLst>
            <pc:docMk/>
            <pc:sldMk cId="2717797889" sldId="434"/>
            <ac:spMk id="27" creationId="{B7EEA725-C72C-4B87-B72A-59B5B9C2B3D0}"/>
          </ac:spMkLst>
        </pc:spChg>
        <pc:spChg chg="add del mod">
          <ac:chgData name="소 민환" userId="367441008b9a3a76" providerId="LiveId" clId="{6C13CF46-86F2-4509-A0CD-1F7D4A032CA2}" dt="2020-11-03T08:19:34.796" v="36610"/>
          <ac:spMkLst>
            <pc:docMk/>
            <pc:sldMk cId="2717797889" sldId="434"/>
            <ac:spMk id="30" creationId="{0673C562-7F15-4E51-B3E4-CFB29C987385}"/>
          </ac:spMkLst>
        </pc:spChg>
        <pc:spChg chg="add del mod">
          <ac:chgData name="소 민환" userId="367441008b9a3a76" providerId="LiveId" clId="{6C13CF46-86F2-4509-A0CD-1F7D4A032CA2}" dt="2020-11-03T08:19:34.796" v="36610"/>
          <ac:spMkLst>
            <pc:docMk/>
            <pc:sldMk cId="2717797889" sldId="434"/>
            <ac:spMk id="33" creationId="{BCF73A21-E036-48DD-BCCB-995E5F32FF90}"/>
          </ac:spMkLst>
        </pc:spChg>
        <pc:spChg chg="add del mod">
          <ac:chgData name="소 민환" userId="367441008b9a3a76" providerId="LiveId" clId="{6C13CF46-86F2-4509-A0CD-1F7D4A032CA2}" dt="2020-11-03T08:19:34.796" v="36610"/>
          <ac:spMkLst>
            <pc:docMk/>
            <pc:sldMk cId="2717797889" sldId="434"/>
            <ac:spMk id="37" creationId="{DF4CBBE9-CE5F-48FF-A45D-23079752974A}"/>
          </ac:spMkLst>
        </pc:spChg>
        <pc:spChg chg="add del mod">
          <ac:chgData name="소 민환" userId="367441008b9a3a76" providerId="LiveId" clId="{6C13CF46-86F2-4509-A0CD-1F7D4A032CA2}" dt="2020-11-03T08:19:34.796" v="36610"/>
          <ac:spMkLst>
            <pc:docMk/>
            <pc:sldMk cId="2717797889" sldId="434"/>
            <ac:spMk id="38" creationId="{5255A8C2-593C-495A-811D-88CEB322B7DD}"/>
          </ac:spMkLst>
        </pc:spChg>
        <pc:spChg chg="add del mod">
          <ac:chgData name="소 민환" userId="367441008b9a3a76" providerId="LiveId" clId="{6C13CF46-86F2-4509-A0CD-1F7D4A032CA2}" dt="2020-11-03T08:19:34.796" v="36610"/>
          <ac:spMkLst>
            <pc:docMk/>
            <pc:sldMk cId="2717797889" sldId="434"/>
            <ac:spMk id="40" creationId="{77412A94-8F5C-4159-B2AA-7245CAAE1136}"/>
          </ac:spMkLst>
        </pc:spChg>
        <pc:spChg chg="add del mod">
          <ac:chgData name="소 민환" userId="367441008b9a3a76" providerId="LiveId" clId="{6C13CF46-86F2-4509-A0CD-1F7D4A032CA2}" dt="2020-11-03T08:19:34.796" v="36610"/>
          <ac:spMkLst>
            <pc:docMk/>
            <pc:sldMk cId="2717797889" sldId="434"/>
            <ac:spMk id="41" creationId="{244DCF2F-C7B6-42C2-8A48-233A82032346}"/>
          </ac:spMkLst>
        </pc:spChg>
        <pc:spChg chg="add del mod">
          <ac:chgData name="소 민환" userId="367441008b9a3a76" providerId="LiveId" clId="{6C13CF46-86F2-4509-A0CD-1F7D4A032CA2}" dt="2020-11-03T08:19:34.796" v="36610"/>
          <ac:spMkLst>
            <pc:docMk/>
            <pc:sldMk cId="2717797889" sldId="434"/>
            <ac:spMk id="42" creationId="{4B56E220-79BC-48A3-9DD0-9D8CA16B9363}"/>
          </ac:spMkLst>
        </pc:spChg>
        <pc:spChg chg="add del mod">
          <ac:chgData name="소 민환" userId="367441008b9a3a76" providerId="LiveId" clId="{6C13CF46-86F2-4509-A0CD-1F7D4A032CA2}" dt="2020-11-03T08:19:34.796" v="36610"/>
          <ac:spMkLst>
            <pc:docMk/>
            <pc:sldMk cId="2717797889" sldId="434"/>
            <ac:spMk id="43" creationId="{2BDD1AE8-21AA-48EC-A8A9-D901E9FEAF93}"/>
          </ac:spMkLst>
        </pc:spChg>
        <pc:spChg chg="add del mod">
          <ac:chgData name="소 민환" userId="367441008b9a3a76" providerId="LiveId" clId="{6C13CF46-86F2-4509-A0CD-1F7D4A032CA2}" dt="2020-11-03T08:19:34.796" v="36610"/>
          <ac:spMkLst>
            <pc:docMk/>
            <pc:sldMk cId="2717797889" sldId="434"/>
            <ac:spMk id="44" creationId="{A7A544CA-283A-4475-AA00-B29098C7D707}"/>
          </ac:spMkLst>
        </pc:spChg>
        <pc:spChg chg="add del mod">
          <ac:chgData name="소 민환" userId="367441008b9a3a76" providerId="LiveId" clId="{6C13CF46-86F2-4509-A0CD-1F7D4A032CA2}" dt="2020-11-03T08:19:34.796" v="36610"/>
          <ac:spMkLst>
            <pc:docMk/>
            <pc:sldMk cId="2717797889" sldId="434"/>
            <ac:spMk id="45" creationId="{D80A364F-E39C-42AE-ACEA-43E8A54764A3}"/>
          </ac:spMkLst>
        </pc:spChg>
        <pc:spChg chg="add del mod">
          <ac:chgData name="소 민환" userId="367441008b9a3a76" providerId="LiveId" clId="{6C13CF46-86F2-4509-A0CD-1F7D4A032CA2}" dt="2020-11-03T08:19:34.796" v="36610"/>
          <ac:spMkLst>
            <pc:docMk/>
            <pc:sldMk cId="2717797889" sldId="434"/>
            <ac:spMk id="46" creationId="{733AA205-5FB2-4EE9-97C9-963EECD87D60}"/>
          </ac:spMkLst>
        </pc:spChg>
        <pc:spChg chg="add del mod">
          <ac:chgData name="소 민환" userId="367441008b9a3a76" providerId="LiveId" clId="{6C13CF46-86F2-4509-A0CD-1F7D4A032CA2}" dt="2020-11-03T08:19:34.796" v="36610"/>
          <ac:spMkLst>
            <pc:docMk/>
            <pc:sldMk cId="2717797889" sldId="434"/>
            <ac:spMk id="47" creationId="{9E0D7BA6-92F7-4759-9338-978ECE210DC4}"/>
          </ac:spMkLst>
        </pc:spChg>
        <pc:spChg chg="del">
          <ac:chgData name="소 민환" userId="367441008b9a3a76" providerId="LiveId" clId="{6C13CF46-86F2-4509-A0CD-1F7D4A032CA2}" dt="2020-11-03T08:18:47.667" v="36590" actId="478"/>
          <ac:spMkLst>
            <pc:docMk/>
            <pc:sldMk cId="2717797889" sldId="434"/>
            <ac:spMk id="49" creationId="{1FCAE8DE-1DFE-43EC-A92C-C5C536FE2A2B}"/>
          </ac:spMkLst>
        </pc:spChg>
        <pc:spChg chg="del">
          <ac:chgData name="소 민환" userId="367441008b9a3a76" providerId="LiveId" clId="{6C13CF46-86F2-4509-A0CD-1F7D4A032CA2}" dt="2020-11-03T08:18:46.949" v="36589" actId="478"/>
          <ac:spMkLst>
            <pc:docMk/>
            <pc:sldMk cId="2717797889" sldId="434"/>
            <ac:spMk id="51" creationId="{17ED1F4C-7C29-4330-922D-EE7079E86261}"/>
          </ac:spMkLst>
        </pc:spChg>
        <pc:spChg chg="add mod ord">
          <ac:chgData name="소 민환" userId="367441008b9a3a76" providerId="LiveId" clId="{6C13CF46-86F2-4509-A0CD-1F7D4A032CA2}" dt="2020-11-03T08:19:50.113" v="36613" actId="167"/>
          <ac:spMkLst>
            <pc:docMk/>
            <pc:sldMk cId="2717797889" sldId="434"/>
            <ac:spMk id="52" creationId="{30982034-5F6F-414E-A7A5-2195325CBFDB}"/>
          </ac:spMkLst>
        </pc:spChg>
        <pc:spChg chg="add mod ord">
          <ac:chgData name="소 민환" userId="367441008b9a3a76" providerId="LiveId" clId="{6C13CF46-86F2-4509-A0CD-1F7D4A032CA2}" dt="2020-11-03T08:19:50.113" v="36613" actId="167"/>
          <ac:spMkLst>
            <pc:docMk/>
            <pc:sldMk cId="2717797889" sldId="434"/>
            <ac:spMk id="55" creationId="{E9A52A85-E065-44F2-B86B-7F42425F00B1}"/>
          </ac:spMkLst>
        </pc:spChg>
        <pc:spChg chg="add mod ord">
          <ac:chgData name="소 민환" userId="367441008b9a3a76" providerId="LiveId" clId="{6C13CF46-86F2-4509-A0CD-1F7D4A032CA2}" dt="2020-11-03T08:19:50.113" v="36613" actId="167"/>
          <ac:spMkLst>
            <pc:docMk/>
            <pc:sldMk cId="2717797889" sldId="434"/>
            <ac:spMk id="59" creationId="{33F17C3F-FD73-4BFA-8874-B2FAA936A423}"/>
          </ac:spMkLst>
        </pc:spChg>
        <pc:spChg chg="add mod ord">
          <ac:chgData name="소 민환" userId="367441008b9a3a76" providerId="LiveId" clId="{6C13CF46-86F2-4509-A0CD-1F7D4A032CA2}" dt="2020-11-03T08:19:50.113" v="36613" actId="167"/>
          <ac:spMkLst>
            <pc:docMk/>
            <pc:sldMk cId="2717797889" sldId="434"/>
            <ac:spMk id="60" creationId="{BFD8220F-093D-4EE9-96BA-BF49B65EEE44}"/>
          </ac:spMkLst>
        </pc:spChg>
        <pc:spChg chg="add mod ord">
          <ac:chgData name="소 민환" userId="367441008b9a3a76" providerId="LiveId" clId="{6C13CF46-86F2-4509-A0CD-1F7D4A032CA2}" dt="2020-11-03T08:19:50.113" v="36613" actId="167"/>
          <ac:spMkLst>
            <pc:docMk/>
            <pc:sldMk cId="2717797889" sldId="434"/>
            <ac:spMk id="62" creationId="{13C6E097-E598-4403-8F51-3F6284B41013}"/>
          </ac:spMkLst>
        </pc:spChg>
        <pc:spChg chg="add mod ord">
          <ac:chgData name="소 민환" userId="367441008b9a3a76" providerId="LiveId" clId="{6C13CF46-86F2-4509-A0CD-1F7D4A032CA2}" dt="2020-11-03T08:19:50.113" v="36613" actId="167"/>
          <ac:spMkLst>
            <pc:docMk/>
            <pc:sldMk cId="2717797889" sldId="434"/>
            <ac:spMk id="63" creationId="{45664A27-0718-440A-8771-37F969CD8510}"/>
          </ac:spMkLst>
        </pc:spChg>
        <pc:spChg chg="add mod ord">
          <ac:chgData name="소 민환" userId="367441008b9a3a76" providerId="LiveId" clId="{6C13CF46-86F2-4509-A0CD-1F7D4A032CA2}" dt="2020-11-03T08:19:50.113" v="36613" actId="167"/>
          <ac:spMkLst>
            <pc:docMk/>
            <pc:sldMk cId="2717797889" sldId="434"/>
            <ac:spMk id="64" creationId="{2B8ABC3E-DC01-40CB-8AE4-AA36D7D39309}"/>
          </ac:spMkLst>
        </pc:spChg>
        <pc:spChg chg="add mod ord">
          <ac:chgData name="소 민환" userId="367441008b9a3a76" providerId="LiveId" clId="{6C13CF46-86F2-4509-A0CD-1F7D4A032CA2}" dt="2020-11-03T08:19:50.113" v="36613" actId="167"/>
          <ac:spMkLst>
            <pc:docMk/>
            <pc:sldMk cId="2717797889" sldId="434"/>
            <ac:spMk id="65" creationId="{8E5D28EA-7A41-419F-8FB7-96AC7114884F}"/>
          </ac:spMkLst>
        </pc:spChg>
        <pc:spChg chg="add mod ord">
          <ac:chgData name="소 민환" userId="367441008b9a3a76" providerId="LiveId" clId="{6C13CF46-86F2-4509-A0CD-1F7D4A032CA2}" dt="2020-11-03T08:19:50.113" v="36613" actId="167"/>
          <ac:spMkLst>
            <pc:docMk/>
            <pc:sldMk cId="2717797889" sldId="434"/>
            <ac:spMk id="66" creationId="{0E5C5FC6-39DF-4E41-BBD3-C386447BA09E}"/>
          </ac:spMkLst>
        </pc:spChg>
        <pc:spChg chg="add mod ord">
          <ac:chgData name="소 민환" userId="367441008b9a3a76" providerId="LiveId" clId="{6C13CF46-86F2-4509-A0CD-1F7D4A032CA2}" dt="2020-11-03T08:19:50.113" v="36613" actId="167"/>
          <ac:spMkLst>
            <pc:docMk/>
            <pc:sldMk cId="2717797889" sldId="434"/>
            <ac:spMk id="67" creationId="{81AAE10D-826B-4F3E-9627-97CEFDD2BCD2}"/>
          </ac:spMkLst>
        </pc:spChg>
        <pc:spChg chg="add mod ord">
          <ac:chgData name="소 민환" userId="367441008b9a3a76" providerId="LiveId" clId="{6C13CF46-86F2-4509-A0CD-1F7D4A032CA2}" dt="2020-11-03T08:19:50.113" v="36613" actId="167"/>
          <ac:spMkLst>
            <pc:docMk/>
            <pc:sldMk cId="2717797889" sldId="434"/>
            <ac:spMk id="68" creationId="{ADAA25F1-8252-4E05-BF76-314D87B93C22}"/>
          </ac:spMkLst>
        </pc:spChg>
        <pc:spChg chg="add mod ord">
          <ac:chgData name="소 민환" userId="367441008b9a3a76" providerId="LiveId" clId="{6C13CF46-86F2-4509-A0CD-1F7D4A032CA2}" dt="2020-11-03T08:19:50.113" v="36613" actId="167"/>
          <ac:spMkLst>
            <pc:docMk/>
            <pc:sldMk cId="2717797889" sldId="434"/>
            <ac:spMk id="69" creationId="{F63F4330-60D3-4C9F-AB39-21A0EF444C58}"/>
          </ac:spMkLst>
        </pc:spChg>
        <pc:grpChg chg="add del mod">
          <ac:chgData name="소 민환" userId="367441008b9a3a76" providerId="LiveId" clId="{6C13CF46-86F2-4509-A0CD-1F7D4A032CA2}" dt="2020-11-02T15:20:24.738" v="33866" actId="165"/>
          <ac:grpSpMkLst>
            <pc:docMk/>
            <pc:sldMk cId="2717797889" sldId="434"/>
            <ac:grpSpMk id="22" creationId="{9427236E-50B2-402E-9458-A80BB6D2FD78}"/>
          </ac:grpSpMkLst>
        </pc:grpChg>
        <pc:picChg chg="del">
          <ac:chgData name="소 민환" userId="367441008b9a3a76" providerId="LiveId" clId="{6C13CF46-86F2-4509-A0CD-1F7D4A032CA2}" dt="2020-11-03T08:18:48.526" v="36591" actId="478"/>
          <ac:picMkLst>
            <pc:docMk/>
            <pc:sldMk cId="2717797889" sldId="434"/>
            <ac:picMk id="2" creationId="{AC9F3366-90A2-452F-9A1D-20D221AF0B53}"/>
          </ac:picMkLst>
        </pc:picChg>
        <pc:picChg chg="del">
          <ac:chgData name="소 민환" userId="367441008b9a3a76" providerId="LiveId" clId="{6C13CF46-86F2-4509-A0CD-1F7D4A032CA2}" dt="2020-11-03T08:18:29.074" v="36577" actId="478"/>
          <ac:picMkLst>
            <pc:docMk/>
            <pc:sldMk cId="2717797889" sldId="434"/>
            <ac:picMk id="3" creationId="{BEBE3042-4D0C-4D5F-A358-4C6ACB3689C9}"/>
          </ac:picMkLst>
        </pc:picChg>
        <pc:picChg chg="del">
          <ac:chgData name="소 민환" userId="367441008b9a3a76" providerId="LiveId" clId="{6C13CF46-86F2-4509-A0CD-1F7D4A032CA2}" dt="2020-11-03T08:18:31.536" v="36578" actId="478"/>
          <ac:picMkLst>
            <pc:docMk/>
            <pc:sldMk cId="2717797889" sldId="434"/>
            <ac:picMk id="7" creationId="{3612C800-35EF-4ADD-A7AA-D2A1D55E9873}"/>
          </ac:picMkLst>
        </pc:picChg>
        <pc:picChg chg="del">
          <ac:chgData name="소 민환" userId="367441008b9a3a76" providerId="LiveId" clId="{6C13CF46-86F2-4509-A0CD-1F7D4A032CA2}" dt="2020-11-03T08:18:49.450" v="36592" actId="478"/>
          <ac:picMkLst>
            <pc:docMk/>
            <pc:sldMk cId="2717797889" sldId="434"/>
            <ac:picMk id="9" creationId="{4A2BA552-7A30-446C-B82E-87091674425C}"/>
          </ac:picMkLst>
        </pc:picChg>
        <pc:picChg chg="del">
          <ac:chgData name="소 민환" userId="367441008b9a3a76" providerId="LiveId" clId="{6C13CF46-86F2-4509-A0CD-1F7D4A032CA2}" dt="2020-11-03T08:18:34.716" v="36581" actId="478"/>
          <ac:picMkLst>
            <pc:docMk/>
            <pc:sldMk cId="2717797889" sldId="434"/>
            <ac:picMk id="12" creationId="{CAE967B1-C0FA-4E1F-9E10-1616EF55FEC2}"/>
          </ac:picMkLst>
        </pc:picChg>
        <pc:picChg chg="del">
          <ac:chgData name="소 민환" userId="367441008b9a3a76" providerId="LiveId" clId="{6C13CF46-86F2-4509-A0CD-1F7D4A032CA2}" dt="2020-11-03T08:18:35.387" v="36582" actId="478"/>
          <ac:picMkLst>
            <pc:docMk/>
            <pc:sldMk cId="2717797889" sldId="434"/>
            <ac:picMk id="14" creationId="{4C74D4E5-BB90-4824-8AEF-0BA36B0B64B4}"/>
          </ac:picMkLst>
        </pc:picChg>
        <pc:picChg chg="del">
          <ac:chgData name="소 민환" userId="367441008b9a3a76" providerId="LiveId" clId="{6C13CF46-86F2-4509-A0CD-1F7D4A032CA2}" dt="2020-11-03T08:18:36.073" v="36583" actId="478"/>
          <ac:picMkLst>
            <pc:docMk/>
            <pc:sldMk cId="2717797889" sldId="434"/>
            <ac:picMk id="16" creationId="{CE2C3247-39ED-442B-92BE-7F02037AE3FE}"/>
          </ac:picMkLst>
        </pc:picChg>
        <pc:picChg chg="add mod">
          <ac:chgData name="소 민환" userId="367441008b9a3a76" providerId="LiveId" clId="{6C13CF46-86F2-4509-A0CD-1F7D4A032CA2}" dt="2020-11-03T08:21:53.614" v="36676" actId="1076"/>
          <ac:picMkLst>
            <pc:docMk/>
            <pc:sldMk cId="2717797889" sldId="434"/>
            <ac:picMk id="20" creationId="{DE521011-F8C0-443F-A548-A890DEDE88CF}"/>
          </ac:picMkLst>
        </pc:picChg>
        <pc:picChg chg="add del mod ord">
          <ac:chgData name="소 민환" userId="367441008b9a3a76" providerId="LiveId" clId="{6C13CF46-86F2-4509-A0CD-1F7D4A032CA2}" dt="2020-11-03T08:19:34.796" v="36610"/>
          <ac:picMkLst>
            <pc:docMk/>
            <pc:sldMk cId="2717797889" sldId="434"/>
            <ac:picMk id="29" creationId="{ECF5859A-560C-4D9F-B78B-B2E85C7B5BEB}"/>
          </ac:picMkLst>
        </pc:picChg>
        <pc:picChg chg="add del mod">
          <ac:chgData name="소 민환" userId="367441008b9a3a76" providerId="LiveId" clId="{6C13CF46-86F2-4509-A0CD-1F7D4A032CA2}" dt="2020-11-03T08:19:34.796" v="36610"/>
          <ac:picMkLst>
            <pc:docMk/>
            <pc:sldMk cId="2717797889" sldId="434"/>
            <ac:picMk id="31" creationId="{FD36AA45-EA5C-460A-9AF3-94BA5E645A0D}"/>
          </ac:picMkLst>
        </pc:picChg>
        <pc:picChg chg="add del mod">
          <ac:chgData name="소 민환" userId="367441008b9a3a76" providerId="LiveId" clId="{6C13CF46-86F2-4509-A0CD-1F7D4A032CA2}" dt="2020-11-03T08:19:34.796" v="36610"/>
          <ac:picMkLst>
            <pc:docMk/>
            <pc:sldMk cId="2717797889" sldId="434"/>
            <ac:picMk id="32" creationId="{98BEA14A-5E8B-40E2-AC7E-4E08243AA741}"/>
          </ac:picMkLst>
        </pc:picChg>
        <pc:picChg chg="add del mod">
          <ac:chgData name="소 민환" userId="367441008b9a3a76" providerId="LiveId" clId="{6C13CF46-86F2-4509-A0CD-1F7D4A032CA2}" dt="2020-11-03T08:19:34.796" v="36610"/>
          <ac:picMkLst>
            <pc:docMk/>
            <pc:sldMk cId="2717797889" sldId="434"/>
            <ac:picMk id="34" creationId="{4C680A66-7C97-4836-B684-DEDC5E2A9978}"/>
          </ac:picMkLst>
        </pc:picChg>
        <pc:picChg chg="add del mod">
          <ac:chgData name="소 민환" userId="367441008b9a3a76" providerId="LiveId" clId="{6C13CF46-86F2-4509-A0CD-1F7D4A032CA2}" dt="2020-11-03T08:19:34.796" v="36610"/>
          <ac:picMkLst>
            <pc:docMk/>
            <pc:sldMk cId="2717797889" sldId="434"/>
            <ac:picMk id="35" creationId="{186B0159-96B3-4EA1-BFD8-7AC77FF0ED5F}"/>
          </ac:picMkLst>
        </pc:picChg>
        <pc:picChg chg="add del mod">
          <ac:chgData name="소 민환" userId="367441008b9a3a76" providerId="LiveId" clId="{6C13CF46-86F2-4509-A0CD-1F7D4A032CA2}" dt="2020-11-03T08:19:34.796" v="36610"/>
          <ac:picMkLst>
            <pc:docMk/>
            <pc:sldMk cId="2717797889" sldId="434"/>
            <ac:picMk id="36" creationId="{73D8B6A7-7E6B-4A03-97ED-931A4ECBDFAE}"/>
          </ac:picMkLst>
        </pc:picChg>
        <pc:picChg chg="add del mod ord">
          <ac:chgData name="소 민환" userId="367441008b9a3a76" providerId="LiveId" clId="{6C13CF46-86F2-4509-A0CD-1F7D4A032CA2}" dt="2020-11-03T08:19:34.796" v="36610"/>
          <ac:picMkLst>
            <pc:docMk/>
            <pc:sldMk cId="2717797889" sldId="434"/>
            <ac:picMk id="48" creationId="{B6D24C58-959A-44B4-A148-1F1CEABE5E62}"/>
          </ac:picMkLst>
        </pc:picChg>
        <pc:picChg chg="add mod ord">
          <ac:chgData name="소 민환" userId="367441008b9a3a76" providerId="LiveId" clId="{6C13CF46-86F2-4509-A0CD-1F7D4A032CA2}" dt="2020-11-03T08:19:50.113" v="36613" actId="167"/>
          <ac:picMkLst>
            <pc:docMk/>
            <pc:sldMk cId="2717797889" sldId="434"/>
            <ac:picMk id="50" creationId="{019A6676-F04C-44A7-96A6-EE7FEA2C1D7C}"/>
          </ac:picMkLst>
        </pc:picChg>
        <pc:picChg chg="add mod ord">
          <ac:chgData name="소 민환" userId="367441008b9a3a76" providerId="LiveId" clId="{6C13CF46-86F2-4509-A0CD-1F7D4A032CA2}" dt="2020-11-03T08:19:50.113" v="36613" actId="167"/>
          <ac:picMkLst>
            <pc:docMk/>
            <pc:sldMk cId="2717797889" sldId="434"/>
            <ac:picMk id="53" creationId="{1579329F-3B32-4726-8837-F0B04090A1EE}"/>
          </ac:picMkLst>
        </pc:picChg>
        <pc:picChg chg="add mod ord">
          <ac:chgData name="소 민환" userId="367441008b9a3a76" providerId="LiveId" clId="{6C13CF46-86F2-4509-A0CD-1F7D4A032CA2}" dt="2020-11-03T08:19:50.113" v="36613" actId="167"/>
          <ac:picMkLst>
            <pc:docMk/>
            <pc:sldMk cId="2717797889" sldId="434"/>
            <ac:picMk id="54" creationId="{B3C1017E-8926-4C9F-9117-E0312AD8AE4E}"/>
          </ac:picMkLst>
        </pc:picChg>
        <pc:picChg chg="add mod ord">
          <ac:chgData name="소 민환" userId="367441008b9a3a76" providerId="LiveId" clId="{6C13CF46-86F2-4509-A0CD-1F7D4A032CA2}" dt="2020-11-03T08:19:50.113" v="36613" actId="167"/>
          <ac:picMkLst>
            <pc:docMk/>
            <pc:sldMk cId="2717797889" sldId="434"/>
            <ac:picMk id="56" creationId="{59B3B9BE-864A-4D05-8B29-4253F2F986DB}"/>
          </ac:picMkLst>
        </pc:picChg>
        <pc:picChg chg="add mod ord">
          <ac:chgData name="소 민환" userId="367441008b9a3a76" providerId="LiveId" clId="{6C13CF46-86F2-4509-A0CD-1F7D4A032CA2}" dt="2020-11-03T08:19:50.113" v="36613" actId="167"/>
          <ac:picMkLst>
            <pc:docMk/>
            <pc:sldMk cId="2717797889" sldId="434"/>
            <ac:picMk id="57" creationId="{018940F2-6974-4606-BCD6-463BA5139F78}"/>
          </ac:picMkLst>
        </pc:picChg>
        <pc:picChg chg="add mod ord">
          <ac:chgData name="소 민환" userId="367441008b9a3a76" providerId="LiveId" clId="{6C13CF46-86F2-4509-A0CD-1F7D4A032CA2}" dt="2020-11-03T08:19:50.113" v="36613" actId="167"/>
          <ac:picMkLst>
            <pc:docMk/>
            <pc:sldMk cId="2717797889" sldId="434"/>
            <ac:picMk id="58" creationId="{96E5BAB2-2FC2-440B-B0EF-B76CF4D8D32B}"/>
          </ac:picMkLst>
        </pc:picChg>
        <pc:picChg chg="add mod ord">
          <ac:chgData name="소 민환" userId="367441008b9a3a76" providerId="LiveId" clId="{6C13CF46-86F2-4509-A0CD-1F7D4A032CA2}" dt="2020-11-03T08:19:50.113" v="36613" actId="167"/>
          <ac:picMkLst>
            <pc:docMk/>
            <pc:sldMk cId="2717797889" sldId="434"/>
            <ac:picMk id="70" creationId="{D4FAA9D9-D77B-4EC7-A0F4-3172AA60AB2C}"/>
          </ac:picMkLst>
        </pc:picChg>
        <pc:cxnChg chg="del">
          <ac:chgData name="소 민환" userId="367441008b9a3a76" providerId="LiveId" clId="{6C13CF46-86F2-4509-A0CD-1F7D4A032CA2}" dt="2020-11-03T08:18:38.488" v="36585" actId="478"/>
          <ac:cxnSpMkLst>
            <pc:docMk/>
            <pc:sldMk cId="2717797889" sldId="434"/>
            <ac:cxnSpMk id="6" creationId="{0B5495E5-02B5-4B69-A1FC-4269458B031A}"/>
          </ac:cxnSpMkLst>
        </pc:cxnChg>
        <pc:cxnChg chg="add mod ord">
          <ac:chgData name="소 민환" userId="367441008b9a3a76" providerId="LiveId" clId="{6C13CF46-86F2-4509-A0CD-1F7D4A032CA2}" dt="2020-11-03T08:19:43.585" v="36611" actId="166"/>
          <ac:cxnSpMkLst>
            <pc:docMk/>
            <pc:sldMk cId="2717797889" sldId="434"/>
            <ac:cxnSpMk id="21" creationId="{44FE065A-6405-48B3-8BB0-D1DB232F3918}"/>
          </ac:cxnSpMkLst>
        </pc:cxnChg>
        <pc:cxnChg chg="mod ord topLvl">
          <ac:chgData name="소 민환" userId="367441008b9a3a76" providerId="LiveId" clId="{6C13CF46-86F2-4509-A0CD-1F7D4A032CA2}" dt="2020-11-03T08:19:43.585" v="36611" actId="166"/>
          <ac:cxnSpMkLst>
            <pc:docMk/>
            <pc:sldMk cId="2717797889" sldId="434"/>
            <ac:cxnSpMk id="24" creationId="{D2C91F98-6901-4F90-9A2C-A660D47C27BD}"/>
          </ac:cxnSpMkLst>
        </pc:cxnChg>
        <pc:cxnChg chg="add del mod">
          <ac:chgData name="소 민환" userId="367441008b9a3a76" providerId="LiveId" clId="{6C13CF46-86F2-4509-A0CD-1F7D4A032CA2}" dt="2020-11-03T08:19:34.796" v="36610"/>
          <ac:cxnSpMkLst>
            <pc:docMk/>
            <pc:sldMk cId="2717797889" sldId="434"/>
            <ac:cxnSpMk id="39" creationId="{D5F73099-C987-4026-9064-7A131DC0D7C6}"/>
          </ac:cxnSpMkLst>
        </pc:cxnChg>
        <pc:cxnChg chg="add mod ord">
          <ac:chgData name="소 민환" userId="367441008b9a3a76" providerId="LiveId" clId="{6C13CF46-86F2-4509-A0CD-1F7D4A032CA2}" dt="2020-11-03T08:19:50.113" v="36613" actId="167"/>
          <ac:cxnSpMkLst>
            <pc:docMk/>
            <pc:sldMk cId="2717797889" sldId="434"/>
            <ac:cxnSpMk id="61" creationId="{DD1BC68D-20FA-4352-8B13-6025A4D91E96}"/>
          </ac:cxnSpMkLst>
        </pc:cxnChg>
      </pc:sldChg>
      <pc:sldChg chg="addSp delSp modSp add mod">
        <pc:chgData name="소 민환" userId="367441008b9a3a76" providerId="LiveId" clId="{6C13CF46-86F2-4509-A0CD-1F7D4A032CA2}" dt="2020-11-02T15:35:19.154" v="33972" actId="22"/>
        <pc:sldMkLst>
          <pc:docMk/>
          <pc:sldMk cId="101022367" sldId="435"/>
        </pc:sldMkLst>
        <pc:spChg chg="add mod">
          <ac:chgData name="소 민환" userId="367441008b9a3a76" providerId="LiveId" clId="{6C13CF46-86F2-4509-A0CD-1F7D4A032CA2}" dt="2020-11-02T10:04:50.876" v="32146" actId="1035"/>
          <ac:spMkLst>
            <pc:docMk/>
            <pc:sldMk cId="101022367" sldId="435"/>
            <ac:spMk id="15" creationId="{75E4A007-43E1-44DC-9882-4F4E0B02564C}"/>
          </ac:spMkLst>
        </pc:spChg>
        <pc:spChg chg="add mod">
          <ac:chgData name="소 민환" userId="367441008b9a3a76" providerId="LiveId" clId="{6C13CF46-86F2-4509-A0CD-1F7D4A032CA2}" dt="2020-11-02T10:04:46.010" v="32145" actId="14100"/>
          <ac:spMkLst>
            <pc:docMk/>
            <pc:sldMk cId="101022367" sldId="435"/>
            <ac:spMk id="17" creationId="{1A566D80-C7EC-4AC1-A4BC-098D15F8D420}"/>
          </ac:spMkLst>
        </pc:spChg>
        <pc:spChg chg="add mod">
          <ac:chgData name="소 민환" userId="367441008b9a3a76" providerId="LiveId" clId="{6C13CF46-86F2-4509-A0CD-1F7D4A032CA2}" dt="2020-11-02T10:06:59.607" v="32204" actId="14100"/>
          <ac:spMkLst>
            <pc:docMk/>
            <pc:sldMk cId="101022367" sldId="435"/>
            <ac:spMk id="25" creationId="{A4D7D396-7DC4-4129-B877-8D9E4B7A54BC}"/>
          </ac:spMkLst>
        </pc:spChg>
        <pc:spChg chg="add mod">
          <ac:chgData name="소 민환" userId="367441008b9a3a76" providerId="LiveId" clId="{6C13CF46-86F2-4509-A0CD-1F7D4A032CA2}" dt="2020-11-02T10:07:06.619" v="32206" actId="1076"/>
          <ac:spMkLst>
            <pc:docMk/>
            <pc:sldMk cId="101022367" sldId="435"/>
            <ac:spMk id="26" creationId="{ED41A23A-191E-427B-B61D-4A0A1028A4E8}"/>
          </ac:spMkLst>
        </pc:spChg>
        <pc:spChg chg="mod topLvl">
          <ac:chgData name="소 민환" userId="367441008b9a3a76" providerId="LiveId" clId="{6C13CF46-86F2-4509-A0CD-1F7D4A032CA2}" dt="2020-11-02T15:20:39.337" v="33867" actId="165"/>
          <ac:spMkLst>
            <pc:docMk/>
            <pc:sldMk cId="101022367" sldId="435"/>
            <ac:spMk id="40" creationId="{CB2B9141-F857-4A63-A962-3469CFFDE07D}"/>
          </ac:spMkLst>
        </pc:spChg>
        <pc:spChg chg="mod topLvl">
          <ac:chgData name="소 민환" userId="367441008b9a3a76" providerId="LiveId" clId="{6C13CF46-86F2-4509-A0CD-1F7D4A032CA2}" dt="2020-11-02T15:20:39.337" v="33867" actId="165"/>
          <ac:spMkLst>
            <pc:docMk/>
            <pc:sldMk cId="101022367" sldId="435"/>
            <ac:spMk id="52" creationId="{F30AE202-B1C4-4D46-9C46-091B27CD0CDA}"/>
          </ac:spMkLst>
        </pc:spChg>
        <pc:spChg chg="mod">
          <ac:chgData name="소 민환" userId="367441008b9a3a76" providerId="LiveId" clId="{6C13CF46-86F2-4509-A0CD-1F7D4A032CA2}" dt="2020-11-02T10:04:23.560" v="32136"/>
          <ac:spMkLst>
            <pc:docMk/>
            <pc:sldMk cId="101022367" sldId="435"/>
            <ac:spMk id="54" creationId="{EC312DCB-C865-4528-8F69-DEE72DE1821B}"/>
          </ac:spMkLst>
        </pc:spChg>
        <pc:spChg chg="mod">
          <ac:chgData name="소 민환" userId="367441008b9a3a76" providerId="LiveId" clId="{6C13CF46-86F2-4509-A0CD-1F7D4A032CA2}" dt="2020-11-02T10:04:23.560" v="32136"/>
          <ac:spMkLst>
            <pc:docMk/>
            <pc:sldMk cId="101022367" sldId="435"/>
            <ac:spMk id="56" creationId="{3FCBBC34-F0E4-47A0-98AA-ECF66633DA44}"/>
          </ac:spMkLst>
        </pc:spChg>
        <pc:grpChg chg="add del mod">
          <ac:chgData name="소 민환" userId="367441008b9a3a76" providerId="LiveId" clId="{6C13CF46-86F2-4509-A0CD-1F7D4A032CA2}" dt="2020-11-02T15:20:39.337" v="33867" actId="165"/>
          <ac:grpSpMkLst>
            <pc:docMk/>
            <pc:sldMk cId="101022367" sldId="435"/>
            <ac:grpSpMk id="35" creationId="{050FC73B-E6FE-4879-A9D9-507EBC1A77B1}"/>
          </ac:grpSpMkLst>
        </pc:grpChg>
        <pc:grpChg chg="add del mod">
          <ac:chgData name="소 민환" userId="367441008b9a3a76" providerId="LiveId" clId="{6C13CF46-86F2-4509-A0CD-1F7D4A032CA2}" dt="2020-11-02T10:04:24.579" v="32137"/>
          <ac:grpSpMkLst>
            <pc:docMk/>
            <pc:sldMk cId="101022367" sldId="435"/>
            <ac:grpSpMk id="53" creationId="{B5A4DF7F-5698-4FD8-8C70-B8E95252A0CB}"/>
          </ac:grpSpMkLst>
        </pc:grpChg>
        <pc:picChg chg="add">
          <ac:chgData name="소 민환" userId="367441008b9a3a76" providerId="LiveId" clId="{6C13CF46-86F2-4509-A0CD-1F7D4A032CA2}" dt="2020-11-02T15:35:19.154" v="33972" actId="22"/>
          <ac:picMkLst>
            <pc:docMk/>
            <pc:sldMk cId="101022367" sldId="435"/>
            <ac:picMk id="19" creationId="{601A9CED-D8CA-4213-8B06-F191224BA940}"/>
          </ac:picMkLst>
        </pc:picChg>
        <pc:cxnChg chg="add mod">
          <ac:chgData name="소 민환" userId="367441008b9a3a76" providerId="LiveId" clId="{6C13CF46-86F2-4509-A0CD-1F7D4A032CA2}" dt="2020-11-02T10:05:00.382" v="32148" actId="208"/>
          <ac:cxnSpMkLst>
            <pc:docMk/>
            <pc:sldMk cId="101022367" sldId="435"/>
            <ac:cxnSpMk id="21" creationId="{599D9370-4EA5-425B-9A10-D75848B98631}"/>
          </ac:cxnSpMkLst>
        </pc:cxnChg>
        <pc:cxnChg chg="add mod">
          <ac:chgData name="소 민환" userId="367441008b9a3a76" providerId="LiveId" clId="{6C13CF46-86F2-4509-A0CD-1F7D4A032CA2}" dt="2020-11-02T10:05:14.473" v="32150" actId="208"/>
          <ac:cxnSpMkLst>
            <pc:docMk/>
            <pc:sldMk cId="101022367" sldId="435"/>
            <ac:cxnSpMk id="24" creationId="{BACEADA7-7130-4A41-A4F0-85C913A3535A}"/>
          </ac:cxnSpMkLst>
        </pc:cxnChg>
        <pc:cxnChg chg="mod topLvl">
          <ac:chgData name="소 민환" userId="367441008b9a3a76" providerId="LiveId" clId="{6C13CF46-86F2-4509-A0CD-1F7D4A032CA2}" dt="2020-11-02T15:20:39.337" v="33867" actId="165"/>
          <ac:cxnSpMkLst>
            <pc:docMk/>
            <pc:sldMk cId="101022367" sldId="435"/>
            <ac:cxnSpMk id="41" creationId="{25726EEE-F8E0-46A3-B869-6E3822190A43}"/>
          </ac:cxnSpMkLst>
        </pc:cxnChg>
        <pc:cxnChg chg="mod">
          <ac:chgData name="소 민환" userId="367441008b9a3a76" providerId="LiveId" clId="{6C13CF46-86F2-4509-A0CD-1F7D4A032CA2}" dt="2020-11-02T10:04:23.560" v="32136"/>
          <ac:cxnSpMkLst>
            <pc:docMk/>
            <pc:sldMk cId="101022367" sldId="435"/>
            <ac:cxnSpMk id="55" creationId="{E61D9C97-32C8-4318-871E-D7401F5B10D3}"/>
          </ac:cxnSpMkLst>
        </pc:cxnChg>
      </pc:sldChg>
      <pc:sldChg chg="addSp delSp modSp add mod">
        <pc:chgData name="소 민환" userId="367441008b9a3a76" providerId="LiveId" clId="{6C13CF46-86F2-4509-A0CD-1F7D4A032CA2}" dt="2020-11-02T15:35:41.224" v="33973" actId="22"/>
        <pc:sldMkLst>
          <pc:docMk/>
          <pc:sldMk cId="579712176" sldId="436"/>
        </pc:sldMkLst>
        <pc:spChg chg="add mod">
          <ac:chgData name="소 민환" userId="367441008b9a3a76" providerId="LiveId" clId="{6C13CF46-86F2-4509-A0CD-1F7D4A032CA2}" dt="2020-11-02T10:07:37.416" v="32211" actId="14100"/>
          <ac:spMkLst>
            <pc:docMk/>
            <pc:sldMk cId="579712176" sldId="436"/>
            <ac:spMk id="13" creationId="{2A6983D9-CEFA-48CD-A8D8-C799F96E2D2B}"/>
          </ac:spMkLst>
        </pc:spChg>
        <pc:spChg chg="add mod">
          <ac:chgData name="소 민환" userId="367441008b9a3a76" providerId="LiveId" clId="{6C13CF46-86F2-4509-A0CD-1F7D4A032CA2}" dt="2020-11-02T10:07:42.060" v="32213" actId="1076"/>
          <ac:spMkLst>
            <pc:docMk/>
            <pc:sldMk cId="579712176" sldId="436"/>
            <ac:spMk id="15" creationId="{7839EA6C-52AC-4FDE-9738-50BB6DF0C87A}"/>
          </ac:spMkLst>
        </pc:spChg>
        <pc:spChg chg="add mod">
          <ac:chgData name="소 민환" userId="367441008b9a3a76" providerId="LiveId" clId="{6C13CF46-86F2-4509-A0CD-1F7D4A032CA2}" dt="2020-11-02T10:07:45.570" v="32215" actId="1076"/>
          <ac:spMkLst>
            <pc:docMk/>
            <pc:sldMk cId="579712176" sldId="436"/>
            <ac:spMk id="17" creationId="{9A99A04E-DCAB-4090-BC4C-6D7C03472C71}"/>
          </ac:spMkLst>
        </pc:spChg>
        <pc:spChg chg="add mod">
          <ac:chgData name="소 민환" userId="367441008b9a3a76" providerId="LiveId" clId="{6C13CF46-86F2-4509-A0CD-1F7D4A032CA2}" dt="2020-11-02T10:07:58.162" v="32217" actId="208"/>
          <ac:spMkLst>
            <pc:docMk/>
            <pc:sldMk cId="579712176" sldId="436"/>
            <ac:spMk id="18" creationId="{9CE03EED-08C2-4745-B773-0E8803407156}"/>
          </ac:spMkLst>
        </pc:spChg>
        <pc:spChg chg="mod topLvl">
          <ac:chgData name="소 민환" userId="367441008b9a3a76" providerId="LiveId" clId="{6C13CF46-86F2-4509-A0CD-1F7D4A032CA2}" dt="2020-11-02T15:22:00.388" v="33868" actId="165"/>
          <ac:spMkLst>
            <pc:docMk/>
            <pc:sldMk cId="579712176" sldId="436"/>
            <ac:spMk id="20" creationId="{8609A809-2384-47E6-80A9-CF931600856B}"/>
          </ac:spMkLst>
        </pc:spChg>
        <pc:spChg chg="mod topLvl">
          <ac:chgData name="소 민환" userId="367441008b9a3a76" providerId="LiveId" clId="{6C13CF46-86F2-4509-A0CD-1F7D4A032CA2}" dt="2020-11-02T15:22:00.388" v="33868" actId="165"/>
          <ac:spMkLst>
            <pc:docMk/>
            <pc:sldMk cId="579712176" sldId="436"/>
            <ac:spMk id="23" creationId="{E8FCAB59-FB79-43CA-984E-F3E4BD4DD213}"/>
          </ac:spMkLst>
        </pc:spChg>
        <pc:spChg chg="add mod">
          <ac:chgData name="소 민환" userId="367441008b9a3a76" providerId="LiveId" clId="{6C13CF46-86F2-4509-A0CD-1F7D4A032CA2}" dt="2020-11-02T10:08:51.755" v="32373" actId="1076"/>
          <ac:spMkLst>
            <pc:docMk/>
            <pc:sldMk cId="579712176" sldId="436"/>
            <ac:spMk id="31" creationId="{63B21BC6-7E0B-4E5C-A860-15A7B73927EC}"/>
          </ac:spMkLst>
        </pc:spChg>
        <pc:grpChg chg="add del mod">
          <ac:chgData name="소 민환" userId="367441008b9a3a76" providerId="LiveId" clId="{6C13CF46-86F2-4509-A0CD-1F7D4A032CA2}" dt="2020-11-02T15:22:00.388" v="33868" actId="165"/>
          <ac:grpSpMkLst>
            <pc:docMk/>
            <pc:sldMk cId="579712176" sldId="436"/>
            <ac:grpSpMk id="19" creationId="{365C741B-6978-4D71-AD5E-931A86A4CE38}"/>
          </ac:grpSpMkLst>
        </pc:grpChg>
        <pc:picChg chg="add">
          <ac:chgData name="소 민환" userId="367441008b9a3a76" providerId="LiveId" clId="{6C13CF46-86F2-4509-A0CD-1F7D4A032CA2}" dt="2020-11-02T15:35:41.224" v="33973" actId="22"/>
          <ac:picMkLst>
            <pc:docMk/>
            <pc:sldMk cId="579712176" sldId="436"/>
            <ac:picMk id="24" creationId="{95DF9758-E6E7-4280-AB39-419ABDA59DC4}"/>
          </ac:picMkLst>
        </pc:picChg>
        <pc:cxnChg chg="mod topLvl">
          <ac:chgData name="소 민환" userId="367441008b9a3a76" providerId="LiveId" clId="{6C13CF46-86F2-4509-A0CD-1F7D4A032CA2}" dt="2020-11-02T15:22:00.388" v="33868" actId="165"/>
          <ac:cxnSpMkLst>
            <pc:docMk/>
            <pc:sldMk cId="579712176" sldId="436"/>
            <ac:cxnSpMk id="21" creationId="{B2D348B6-808C-4747-8D7C-35A343DBBDDE}"/>
          </ac:cxnSpMkLst>
        </pc:cxnChg>
        <pc:cxnChg chg="add mod">
          <ac:chgData name="소 민환" userId="367441008b9a3a76" providerId="LiveId" clId="{6C13CF46-86F2-4509-A0CD-1F7D4A032CA2}" dt="2020-11-02T10:08:03.678" v="32219" actId="208"/>
          <ac:cxnSpMkLst>
            <pc:docMk/>
            <pc:sldMk cId="579712176" sldId="436"/>
            <ac:cxnSpMk id="29" creationId="{F903F947-CA28-4B3D-8A76-86AFC5C7B17D}"/>
          </ac:cxnSpMkLst>
        </pc:cxnChg>
      </pc:sldChg>
      <pc:sldChg chg="addSp delSp modSp add mod">
        <pc:chgData name="소 민환" userId="367441008b9a3a76" providerId="LiveId" clId="{6C13CF46-86F2-4509-A0CD-1F7D4A032CA2}" dt="2020-11-02T15:35:43.771" v="33974" actId="22"/>
        <pc:sldMkLst>
          <pc:docMk/>
          <pc:sldMk cId="632185151" sldId="437"/>
        </pc:sldMkLst>
        <pc:spChg chg="add mod">
          <ac:chgData name="소 민환" userId="367441008b9a3a76" providerId="LiveId" clId="{6C13CF46-86F2-4509-A0CD-1F7D4A032CA2}" dt="2020-11-02T10:10:00.391" v="32378" actId="14100"/>
          <ac:spMkLst>
            <pc:docMk/>
            <pc:sldMk cId="632185151" sldId="437"/>
            <ac:spMk id="15" creationId="{560EECD4-6F48-495F-B081-7908F4AE4A81}"/>
          </ac:spMkLst>
        </pc:spChg>
        <pc:spChg chg="add mod">
          <ac:chgData name="소 민환" userId="367441008b9a3a76" providerId="LiveId" clId="{6C13CF46-86F2-4509-A0CD-1F7D4A032CA2}" dt="2020-11-02T10:10:05.138" v="32380" actId="1076"/>
          <ac:spMkLst>
            <pc:docMk/>
            <pc:sldMk cId="632185151" sldId="437"/>
            <ac:spMk id="17" creationId="{EB673EF6-313B-440E-9E12-DCA4BD3D3EFC}"/>
          </ac:spMkLst>
        </pc:spChg>
        <pc:spChg chg="mod topLvl">
          <ac:chgData name="소 민환" userId="367441008b9a3a76" providerId="LiveId" clId="{6C13CF46-86F2-4509-A0CD-1F7D4A032CA2}" dt="2020-11-02T15:22:19.921" v="33869" actId="165"/>
          <ac:spMkLst>
            <pc:docMk/>
            <pc:sldMk cId="632185151" sldId="437"/>
            <ac:spMk id="20" creationId="{ABBA986E-E557-4551-A92B-7F55C529A122}"/>
          </ac:spMkLst>
        </pc:spChg>
        <pc:spChg chg="mod topLvl">
          <ac:chgData name="소 민환" userId="367441008b9a3a76" providerId="LiveId" clId="{6C13CF46-86F2-4509-A0CD-1F7D4A032CA2}" dt="2020-11-02T15:22:19.921" v="33869" actId="165"/>
          <ac:spMkLst>
            <pc:docMk/>
            <pc:sldMk cId="632185151" sldId="437"/>
            <ac:spMk id="22" creationId="{B74A0D0B-CC82-40C1-913B-0790E2237723}"/>
          </ac:spMkLst>
        </pc:spChg>
        <pc:spChg chg="add mod">
          <ac:chgData name="소 민환" userId="367441008b9a3a76" providerId="LiveId" clId="{6C13CF46-86F2-4509-A0CD-1F7D4A032CA2}" dt="2020-11-02T10:10:12.738" v="32382" actId="208"/>
          <ac:spMkLst>
            <pc:docMk/>
            <pc:sldMk cId="632185151" sldId="437"/>
            <ac:spMk id="24" creationId="{52BF139D-3F8D-459D-BC63-3CCDD6A5773F}"/>
          </ac:spMkLst>
        </pc:spChg>
        <pc:spChg chg="add mod">
          <ac:chgData name="소 민환" userId="367441008b9a3a76" providerId="LiveId" clId="{6C13CF46-86F2-4509-A0CD-1F7D4A032CA2}" dt="2020-11-02T10:11:27.553" v="32540" actId="20577"/>
          <ac:spMkLst>
            <pc:docMk/>
            <pc:sldMk cId="632185151" sldId="437"/>
            <ac:spMk id="27" creationId="{262DD485-83EF-40E6-B549-05AA993127E0}"/>
          </ac:spMkLst>
        </pc:spChg>
        <pc:grpChg chg="add del mod">
          <ac:chgData name="소 민환" userId="367441008b9a3a76" providerId="LiveId" clId="{6C13CF46-86F2-4509-A0CD-1F7D4A032CA2}" dt="2020-11-02T15:22:19.921" v="33869" actId="165"/>
          <ac:grpSpMkLst>
            <pc:docMk/>
            <pc:sldMk cId="632185151" sldId="437"/>
            <ac:grpSpMk id="19" creationId="{86EAFAA9-895B-463C-B936-2970BA94F65D}"/>
          </ac:grpSpMkLst>
        </pc:grpChg>
        <pc:picChg chg="mod">
          <ac:chgData name="소 민환" userId="367441008b9a3a76" providerId="LiveId" clId="{6C13CF46-86F2-4509-A0CD-1F7D4A032CA2}" dt="2020-11-02T10:10:13.064" v="32383" actId="1076"/>
          <ac:picMkLst>
            <pc:docMk/>
            <pc:sldMk cId="632185151" sldId="437"/>
            <ac:picMk id="3" creationId="{BEBE3042-4D0C-4D5F-A358-4C6ACB3689C9}"/>
          </ac:picMkLst>
        </pc:picChg>
        <pc:picChg chg="add">
          <ac:chgData name="소 민환" userId="367441008b9a3a76" providerId="LiveId" clId="{6C13CF46-86F2-4509-A0CD-1F7D4A032CA2}" dt="2020-11-02T15:35:43.771" v="33974" actId="22"/>
          <ac:picMkLst>
            <pc:docMk/>
            <pc:sldMk cId="632185151" sldId="437"/>
            <ac:picMk id="23" creationId="{3DA63D21-E9C4-4AA3-859F-A3E6086DE7B5}"/>
          </ac:picMkLst>
        </pc:picChg>
        <pc:cxnChg chg="mod topLvl">
          <ac:chgData name="소 민환" userId="367441008b9a3a76" providerId="LiveId" clId="{6C13CF46-86F2-4509-A0CD-1F7D4A032CA2}" dt="2020-11-02T15:22:19.921" v="33869" actId="165"/>
          <ac:cxnSpMkLst>
            <pc:docMk/>
            <pc:sldMk cId="632185151" sldId="437"/>
            <ac:cxnSpMk id="21" creationId="{D196BCAA-C834-4005-AAA1-D9A425EB77B3}"/>
          </ac:cxnSpMkLst>
        </pc:cxnChg>
        <pc:cxnChg chg="add mod">
          <ac:chgData name="소 민환" userId="367441008b9a3a76" providerId="LiveId" clId="{6C13CF46-86F2-4509-A0CD-1F7D4A032CA2}" dt="2020-11-02T10:10:19.233" v="32385" actId="208"/>
          <ac:cxnSpMkLst>
            <pc:docMk/>
            <pc:sldMk cId="632185151" sldId="437"/>
            <ac:cxnSpMk id="26" creationId="{5CE30EB6-5477-4047-8D7D-D25534F61E4B}"/>
          </ac:cxnSpMkLst>
        </pc:cxnChg>
      </pc:sldChg>
      <pc:sldChg chg="addSp delSp modSp add mod">
        <pc:chgData name="소 민환" userId="367441008b9a3a76" providerId="LiveId" clId="{6C13CF46-86F2-4509-A0CD-1F7D4A032CA2}" dt="2020-11-02T15:35:48.208" v="33975" actId="22"/>
        <pc:sldMkLst>
          <pc:docMk/>
          <pc:sldMk cId="3324839323" sldId="438"/>
        </pc:sldMkLst>
        <pc:spChg chg="add mod">
          <ac:chgData name="소 민환" userId="367441008b9a3a76" providerId="LiveId" clId="{6C13CF46-86F2-4509-A0CD-1F7D4A032CA2}" dt="2020-11-02T10:13:33.111" v="32557" actId="1076"/>
          <ac:spMkLst>
            <pc:docMk/>
            <pc:sldMk cId="3324839323" sldId="438"/>
            <ac:spMk id="15" creationId="{82CB8BF4-3CC9-4E7D-B5D0-FFE666F0E83E}"/>
          </ac:spMkLst>
        </pc:spChg>
        <pc:spChg chg="add mod">
          <ac:chgData name="소 민환" userId="367441008b9a3a76" providerId="LiveId" clId="{6C13CF46-86F2-4509-A0CD-1F7D4A032CA2}" dt="2020-11-02T10:13:58.011" v="32620" actId="1076"/>
          <ac:spMkLst>
            <pc:docMk/>
            <pc:sldMk cId="3324839323" sldId="438"/>
            <ac:spMk id="21" creationId="{EB94C52B-5C37-4263-AFC2-D264654A7664}"/>
          </ac:spMkLst>
        </pc:spChg>
        <pc:spChg chg="add mod">
          <ac:chgData name="소 민환" userId="367441008b9a3a76" providerId="LiveId" clId="{6C13CF46-86F2-4509-A0CD-1F7D4A032CA2}" dt="2020-11-02T10:16:03.423" v="32624" actId="1076"/>
          <ac:spMkLst>
            <pc:docMk/>
            <pc:sldMk cId="3324839323" sldId="438"/>
            <ac:spMk id="23" creationId="{BC625126-F446-4658-940B-B243C7002846}"/>
          </ac:spMkLst>
        </pc:spChg>
        <pc:spChg chg="add mod">
          <ac:chgData name="소 민환" userId="367441008b9a3a76" providerId="LiveId" clId="{6C13CF46-86F2-4509-A0CD-1F7D4A032CA2}" dt="2020-11-02T10:16:37.164" v="32650"/>
          <ac:spMkLst>
            <pc:docMk/>
            <pc:sldMk cId="3324839323" sldId="438"/>
            <ac:spMk id="32" creationId="{B60F29B5-F06F-4DE5-A4FD-E64304A9FDC3}"/>
          </ac:spMkLst>
        </pc:spChg>
        <pc:spChg chg="add mod">
          <ac:chgData name="소 민환" userId="367441008b9a3a76" providerId="LiveId" clId="{6C13CF46-86F2-4509-A0CD-1F7D4A032CA2}" dt="2020-11-02T10:16:42.826" v="32652" actId="1076"/>
          <ac:spMkLst>
            <pc:docMk/>
            <pc:sldMk cId="3324839323" sldId="438"/>
            <ac:spMk id="34" creationId="{B7511E61-DEC5-4001-AFA5-AF3F3769EC86}"/>
          </ac:spMkLst>
        </pc:spChg>
        <pc:spChg chg="add mod">
          <ac:chgData name="소 민환" userId="367441008b9a3a76" providerId="LiveId" clId="{6C13CF46-86F2-4509-A0CD-1F7D4A032CA2}" dt="2020-11-02T10:16:46.453" v="32654" actId="1076"/>
          <ac:spMkLst>
            <pc:docMk/>
            <pc:sldMk cId="3324839323" sldId="438"/>
            <ac:spMk id="35" creationId="{E93C8EB2-E00A-4D1C-8B92-0BF414514EEF}"/>
          </ac:spMkLst>
        </pc:spChg>
        <pc:spChg chg="mod topLvl">
          <ac:chgData name="소 민환" userId="367441008b9a3a76" providerId="LiveId" clId="{6C13CF46-86F2-4509-A0CD-1F7D4A032CA2}" dt="2020-11-02T15:23:00.206" v="33870" actId="165"/>
          <ac:spMkLst>
            <pc:docMk/>
            <pc:sldMk cId="3324839323" sldId="438"/>
            <ac:spMk id="48" creationId="{2F84FBDD-04B4-4DB3-A162-E81F54E5212C}"/>
          </ac:spMkLst>
        </pc:spChg>
        <pc:spChg chg="mod topLvl">
          <ac:chgData name="소 민환" userId="367441008b9a3a76" providerId="LiveId" clId="{6C13CF46-86F2-4509-A0CD-1F7D4A032CA2}" dt="2020-11-02T15:23:00.206" v="33870" actId="165"/>
          <ac:spMkLst>
            <pc:docMk/>
            <pc:sldMk cId="3324839323" sldId="438"/>
            <ac:spMk id="54" creationId="{7C2672EA-18D7-48F8-AC8F-E748D75E1812}"/>
          </ac:spMkLst>
        </pc:spChg>
        <pc:spChg chg="add mod">
          <ac:chgData name="소 민환" userId="367441008b9a3a76" providerId="LiveId" clId="{6C13CF46-86F2-4509-A0CD-1F7D4A032CA2}" dt="2020-11-02T10:17:55.011" v="32694" actId="1076"/>
          <ac:spMkLst>
            <pc:docMk/>
            <pc:sldMk cId="3324839323" sldId="438"/>
            <ac:spMk id="68" creationId="{0D799D41-1B10-471F-AAE0-9CD82F5477F8}"/>
          </ac:spMkLst>
        </pc:spChg>
        <pc:grpChg chg="add del mod">
          <ac:chgData name="소 민환" userId="367441008b9a3a76" providerId="LiveId" clId="{6C13CF46-86F2-4509-A0CD-1F7D4A032CA2}" dt="2020-11-02T15:23:00.206" v="33870" actId="165"/>
          <ac:grpSpMkLst>
            <pc:docMk/>
            <pc:sldMk cId="3324839323" sldId="438"/>
            <ac:grpSpMk id="45" creationId="{6DF538EF-66E8-4897-944F-E214DD4D7F92}"/>
          </ac:grpSpMkLst>
        </pc:grpChg>
        <pc:picChg chg="mod">
          <ac:chgData name="소 민환" userId="367441008b9a3a76" providerId="LiveId" clId="{6C13CF46-86F2-4509-A0CD-1F7D4A032CA2}" dt="2020-11-02T10:17:53.649" v="32693" actId="1076"/>
          <ac:picMkLst>
            <pc:docMk/>
            <pc:sldMk cId="3324839323" sldId="438"/>
            <ac:picMk id="3" creationId="{BEBE3042-4D0C-4D5F-A358-4C6ACB3689C9}"/>
          </ac:picMkLst>
        </pc:picChg>
        <pc:picChg chg="mod">
          <ac:chgData name="소 민환" userId="367441008b9a3a76" providerId="LiveId" clId="{6C13CF46-86F2-4509-A0CD-1F7D4A032CA2}" dt="2020-11-02T10:13:17.759" v="32555" actId="1076"/>
          <ac:picMkLst>
            <pc:docMk/>
            <pc:sldMk cId="3324839323" sldId="438"/>
            <ac:picMk id="7" creationId="{3612C800-35EF-4ADD-A7AA-D2A1D55E9873}"/>
          </ac:picMkLst>
        </pc:picChg>
        <pc:picChg chg="add">
          <ac:chgData name="소 민환" userId="367441008b9a3a76" providerId="LiveId" clId="{6C13CF46-86F2-4509-A0CD-1F7D4A032CA2}" dt="2020-11-02T15:35:48.208" v="33975" actId="22"/>
          <ac:picMkLst>
            <pc:docMk/>
            <pc:sldMk cId="3324839323" sldId="438"/>
            <ac:picMk id="17" creationId="{97122349-49F0-4EB3-AF8B-D3942C92FD92}"/>
          </ac:picMkLst>
        </pc:picChg>
        <pc:cxnChg chg="add mod">
          <ac:chgData name="소 민환" userId="367441008b9a3a76" providerId="LiveId" clId="{6C13CF46-86F2-4509-A0CD-1F7D4A032CA2}" dt="2020-11-02T10:13:33.111" v="32557" actId="1076"/>
          <ac:cxnSpMkLst>
            <pc:docMk/>
            <pc:sldMk cId="3324839323" sldId="438"/>
            <ac:cxnSpMk id="19" creationId="{477CB079-D57C-4A40-9CAA-141706A83927}"/>
          </ac:cxnSpMkLst>
        </pc:cxnChg>
        <pc:cxnChg chg="add mod">
          <ac:chgData name="소 민환" userId="367441008b9a3a76" providerId="LiveId" clId="{6C13CF46-86F2-4509-A0CD-1F7D4A032CA2}" dt="2020-11-02T10:16:09.880" v="32626" actId="208"/>
          <ac:cxnSpMkLst>
            <pc:docMk/>
            <pc:sldMk cId="3324839323" sldId="438"/>
            <ac:cxnSpMk id="29" creationId="{10DE6F32-B6E1-4155-BA4A-8A0678D7EA88}"/>
          </ac:cxnSpMkLst>
        </pc:cxnChg>
        <pc:cxnChg chg="add mod">
          <ac:chgData name="소 민환" userId="367441008b9a3a76" providerId="LiveId" clId="{6C13CF46-86F2-4509-A0CD-1F7D4A032CA2}" dt="2020-11-02T10:17:07.102" v="32656" actId="208"/>
          <ac:cxnSpMkLst>
            <pc:docMk/>
            <pc:sldMk cId="3324839323" sldId="438"/>
            <ac:cxnSpMk id="40" creationId="{0423BEC9-0DBC-43C1-A59D-05CC6305FF02}"/>
          </ac:cxnSpMkLst>
        </pc:cxnChg>
        <pc:cxnChg chg="mod topLvl">
          <ac:chgData name="소 민환" userId="367441008b9a3a76" providerId="LiveId" clId="{6C13CF46-86F2-4509-A0CD-1F7D4A032CA2}" dt="2020-11-02T15:23:00.206" v="33870" actId="165"/>
          <ac:cxnSpMkLst>
            <pc:docMk/>
            <pc:sldMk cId="3324839323" sldId="438"/>
            <ac:cxnSpMk id="53" creationId="{5A1EACB0-5FDA-49B1-ADAF-D597965EE68A}"/>
          </ac:cxnSpMkLst>
        </pc:cxnChg>
        <pc:cxnChg chg="add mod">
          <ac:chgData name="소 민환" userId="367441008b9a3a76" providerId="LiveId" clId="{6C13CF46-86F2-4509-A0CD-1F7D4A032CA2}" dt="2020-11-02T10:17:21.260" v="32661" actId="14100"/>
          <ac:cxnSpMkLst>
            <pc:docMk/>
            <pc:sldMk cId="3324839323" sldId="438"/>
            <ac:cxnSpMk id="62" creationId="{A0B18ECB-EAE7-4B6B-B9C3-2FC39FC83D74}"/>
          </ac:cxnSpMkLst>
        </pc:cxnChg>
        <pc:cxnChg chg="add mod">
          <ac:chgData name="소 민환" userId="367441008b9a3a76" providerId="LiveId" clId="{6C13CF46-86F2-4509-A0CD-1F7D4A032CA2}" dt="2020-11-02T10:17:33.663" v="32667" actId="1038"/>
          <ac:cxnSpMkLst>
            <pc:docMk/>
            <pc:sldMk cId="3324839323" sldId="438"/>
            <ac:cxnSpMk id="67" creationId="{0219DEE5-AE89-48E2-AD80-226D4A23DA3A}"/>
          </ac:cxnSpMkLst>
        </pc:cxnChg>
      </pc:sldChg>
      <pc:sldChg chg="addSp delSp modSp add mod">
        <pc:chgData name="소 민환" userId="367441008b9a3a76" providerId="LiveId" clId="{6C13CF46-86F2-4509-A0CD-1F7D4A032CA2}" dt="2020-11-02T15:35:59.042" v="33977" actId="1076"/>
        <pc:sldMkLst>
          <pc:docMk/>
          <pc:sldMk cId="849877907" sldId="439"/>
        </pc:sldMkLst>
        <pc:spChg chg="add mod">
          <ac:chgData name="소 민환" userId="367441008b9a3a76" providerId="LiveId" clId="{6C13CF46-86F2-4509-A0CD-1F7D4A032CA2}" dt="2020-11-02T10:19:10.833" v="32699" actId="14100"/>
          <ac:spMkLst>
            <pc:docMk/>
            <pc:sldMk cId="849877907" sldId="439"/>
            <ac:spMk id="21" creationId="{EC3E91DC-FC11-488E-A96C-594867CBB47D}"/>
          </ac:spMkLst>
        </pc:spChg>
        <pc:spChg chg="add mod">
          <ac:chgData name="소 민환" userId="367441008b9a3a76" providerId="LiveId" clId="{6C13CF46-86F2-4509-A0CD-1F7D4A032CA2}" dt="2020-11-02T10:19:16.707" v="32701" actId="1076"/>
          <ac:spMkLst>
            <pc:docMk/>
            <pc:sldMk cId="849877907" sldId="439"/>
            <ac:spMk id="22" creationId="{8BFBF026-560D-4B47-AA49-FDC572ECB3F3}"/>
          </ac:spMkLst>
        </pc:spChg>
        <pc:spChg chg="add mod">
          <ac:chgData name="소 민환" userId="367441008b9a3a76" providerId="LiveId" clId="{6C13CF46-86F2-4509-A0CD-1F7D4A032CA2}" dt="2020-11-02T10:20:08.142" v="32805" actId="14100"/>
          <ac:spMkLst>
            <pc:docMk/>
            <pc:sldMk cId="849877907" sldId="439"/>
            <ac:spMk id="37" creationId="{DA0AB42E-B64E-480F-89BC-49B4D1797BA3}"/>
          </ac:spMkLst>
        </pc:spChg>
        <pc:spChg chg="add del">
          <ac:chgData name="소 민환" userId="367441008b9a3a76" providerId="LiveId" clId="{6C13CF46-86F2-4509-A0CD-1F7D4A032CA2}" dt="2020-11-02T10:20:10.251" v="32808" actId="22"/>
          <ac:spMkLst>
            <pc:docMk/>
            <pc:sldMk cId="849877907" sldId="439"/>
            <ac:spMk id="38" creationId="{F74764BA-37BF-4CF6-A740-446A051E523B}"/>
          </ac:spMkLst>
        </pc:spChg>
        <pc:spChg chg="add mod">
          <ac:chgData name="소 민환" userId="367441008b9a3a76" providerId="LiveId" clId="{6C13CF46-86F2-4509-A0CD-1F7D4A032CA2}" dt="2020-11-02T10:20:19.220" v="32817" actId="20577"/>
          <ac:spMkLst>
            <pc:docMk/>
            <pc:sldMk cId="849877907" sldId="439"/>
            <ac:spMk id="39" creationId="{A91E8895-5105-421E-8531-4867F415A043}"/>
          </ac:spMkLst>
        </pc:spChg>
        <pc:spChg chg="mod topLvl">
          <ac:chgData name="소 민환" userId="367441008b9a3a76" providerId="LiveId" clId="{6C13CF46-86F2-4509-A0CD-1F7D4A032CA2}" dt="2020-11-02T15:24:22.094" v="33871" actId="165"/>
          <ac:spMkLst>
            <pc:docMk/>
            <pc:sldMk cId="849877907" sldId="439"/>
            <ac:spMk id="41" creationId="{3E952983-84BC-4C63-8933-F380E082681A}"/>
          </ac:spMkLst>
        </pc:spChg>
        <pc:spChg chg="mod topLvl">
          <ac:chgData name="소 민환" userId="367441008b9a3a76" providerId="LiveId" clId="{6C13CF46-86F2-4509-A0CD-1F7D4A032CA2}" dt="2020-11-02T15:24:22.094" v="33871" actId="165"/>
          <ac:spMkLst>
            <pc:docMk/>
            <pc:sldMk cId="849877907" sldId="439"/>
            <ac:spMk id="43" creationId="{333230F0-485D-4692-800A-5676923F05E9}"/>
          </ac:spMkLst>
        </pc:spChg>
        <pc:spChg chg="add mod">
          <ac:chgData name="소 민환" userId="367441008b9a3a76" providerId="LiveId" clId="{6C13CF46-86F2-4509-A0CD-1F7D4A032CA2}" dt="2020-11-02T10:20:47.897" v="32916"/>
          <ac:spMkLst>
            <pc:docMk/>
            <pc:sldMk cId="849877907" sldId="439"/>
            <ac:spMk id="44" creationId="{2C22DD89-6962-4E73-BA37-73FCD7E198B7}"/>
          </ac:spMkLst>
        </pc:spChg>
        <pc:grpChg chg="add del mod">
          <ac:chgData name="소 민환" userId="367441008b9a3a76" providerId="LiveId" clId="{6C13CF46-86F2-4509-A0CD-1F7D4A032CA2}" dt="2020-11-02T15:24:22.094" v="33871" actId="165"/>
          <ac:grpSpMkLst>
            <pc:docMk/>
            <pc:sldMk cId="849877907" sldId="439"/>
            <ac:grpSpMk id="40" creationId="{B9AC27E6-C4CE-4DEA-8D34-16655064FF33}"/>
          </ac:grpSpMkLst>
        </pc:grpChg>
        <pc:picChg chg="add mod">
          <ac:chgData name="소 민환" userId="367441008b9a3a76" providerId="LiveId" clId="{6C13CF46-86F2-4509-A0CD-1F7D4A032CA2}" dt="2020-11-02T15:35:59.042" v="33977" actId="1076"/>
          <ac:picMkLst>
            <pc:docMk/>
            <pc:sldMk cId="849877907" sldId="439"/>
            <ac:picMk id="27" creationId="{45DBD098-CAE3-420C-A6F1-A387EC3C4E6E}"/>
          </ac:picMkLst>
        </pc:picChg>
        <pc:picChg chg="add mod">
          <ac:chgData name="소 민환" userId="367441008b9a3a76" providerId="LiveId" clId="{6C13CF46-86F2-4509-A0CD-1F7D4A032CA2}" dt="2020-11-02T10:20:10.693" v="32809" actId="571"/>
          <ac:picMkLst>
            <pc:docMk/>
            <pc:sldMk cId="849877907" sldId="439"/>
            <ac:picMk id="55" creationId="{41D7420C-7576-4981-B4B5-3F7ED4F95755}"/>
          </ac:picMkLst>
        </pc:picChg>
        <pc:cxnChg chg="add mod">
          <ac:chgData name="소 민환" userId="367441008b9a3a76" providerId="LiveId" clId="{6C13CF46-86F2-4509-A0CD-1F7D4A032CA2}" dt="2020-11-02T10:19:24.818" v="32703" actId="208"/>
          <ac:cxnSpMkLst>
            <pc:docMk/>
            <pc:sldMk cId="849877907" sldId="439"/>
            <ac:cxnSpMk id="30" creationId="{EC0007CB-9CD7-4524-BD58-71B8CCF1BA34}"/>
          </ac:cxnSpMkLst>
        </pc:cxnChg>
        <pc:cxnChg chg="add mod">
          <ac:chgData name="소 민환" userId="367441008b9a3a76" providerId="LiveId" clId="{6C13CF46-86F2-4509-A0CD-1F7D4A032CA2}" dt="2020-11-02T10:19:35.284" v="32705" actId="208"/>
          <ac:cxnSpMkLst>
            <pc:docMk/>
            <pc:sldMk cId="849877907" sldId="439"/>
            <ac:cxnSpMk id="33" creationId="{2F685E62-60D1-4A5E-A5EE-ED4499784E05}"/>
          </ac:cxnSpMkLst>
        </pc:cxnChg>
        <pc:cxnChg chg="mod topLvl">
          <ac:chgData name="소 민환" userId="367441008b9a3a76" providerId="LiveId" clId="{6C13CF46-86F2-4509-A0CD-1F7D4A032CA2}" dt="2020-11-02T15:24:22.094" v="33871" actId="165"/>
          <ac:cxnSpMkLst>
            <pc:docMk/>
            <pc:sldMk cId="849877907" sldId="439"/>
            <ac:cxnSpMk id="42" creationId="{5ED2C5CD-8134-4AB2-87C7-38F65B766ED3}"/>
          </ac:cxnSpMkLst>
        </pc:cxnChg>
      </pc:sldChg>
      <pc:sldChg chg="addSp delSp modSp add mod">
        <pc:chgData name="소 민환" userId="367441008b9a3a76" providerId="LiveId" clId="{6C13CF46-86F2-4509-A0CD-1F7D4A032CA2}" dt="2020-11-02T15:36:14.163" v="33981" actId="1076"/>
        <pc:sldMkLst>
          <pc:docMk/>
          <pc:sldMk cId="2033964571" sldId="440"/>
        </pc:sldMkLst>
        <pc:spChg chg="add mod">
          <ac:chgData name="소 민환" userId="367441008b9a3a76" providerId="LiveId" clId="{6C13CF46-86F2-4509-A0CD-1F7D4A032CA2}" dt="2020-11-02T10:21:42.578" v="32921" actId="14100"/>
          <ac:spMkLst>
            <pc:docMk/>
            <pc:sldMk cId="2033964571" sldId="440"/>
            <ac:spMk id="15" creationId="{F4B34F55-DAC5-4FCB-A49E-F8BE59E78FE8}"/>
          </ac:spMkLst>
        </pc:spChg>
        <pc:spChg chg="add mod">
          <ac:chgData name="소 민환" userId="367441008b9a3a76" providerId="LiveId" clId="{6C13CF46-86F2-4509-A0CD-1F7D4A032CA2}" dt="2020-11-02T10:24:15.635" v="33082" actId="20577"/>
          <ac:spMkLst>
            <pc:docMk/>
            <pc:sldMk cId="2033964571" sldId="440"/>
            <ac:spMk id="20" creationId="{AE216EC2-1C46-4CAF-8553-50E8DA885824}"/>
          </ac:spMkLst>
        </pc:spChg>
        <pc:spChg chg="add del mod">
          <ac:chgData name="소 민환" userId="367441008b9a3a76" providerId="LiveId" clId="{6C13CF46-86F2-4509-A0CD-1F7D4A032CA2}" dt="2020-11-02T10:24:20.853" v="33085" actId="478"/>
          <ac:spMkLst>
            <pc:docMk/>
            <pc:sldMk cId="2033964571" sldId="440"/>
            <ac:spMk id="29" creationId="{E3933E32-B0F2-43BC-A843-23AE212A3033}"/>
          </ac:spMkLst>
        </pc:spChg>
        <pc:spChg chg="mod topLvl">
          <ac:chgData name="소 민환" userId="367441008b9a3a76" providerId="LiveId" clId="{6C13CF46-86F2-4509-A0CD-1F7D4A032CA2}" dt="2020-11-02T15:24:47.315" v="33872" actId="165"/>
          <ac:spMkLst>
            <pc:docMk/>
            <pc:sldMk cId="2033964571" sldId="440"/>
            <ac:spMk id="36" creationId="{21E40BE1-4566-44A1-A000-7FE25289F12A}"/>
          </ac:spMkLst>
        </pc:spChg>
        <pc:spChg chg="mod topLvl">
          <ac:chgData name="소 민환" userId="367441008b9a3a76" providerId="LiveId" clId="{6C13CF46-86F2-4509-A0CD-1F7D4A032CA2}" dt="2020-11-02T15:24:47.315" v="33872" actId="165"/>
          <ac:spMkLst>
            <pc:docMk/>
            <pc:sldMk cId="2033964571" sldId="440"/>
            <ac:spMk id="45" creationId="{AB295D30-7D36-4208-9026-9151BE4B3AD0}"/>
          </ac:spMkLst>
        </pc:spChg>
        <pc:grpChg chg="add del mod">
          <ac:chgData name="소 민환" userId="367441008b9a3a76" providerId="LiveId" clId="{6C13CF46-86F2-4509-A0CD-1F7D4A032CA2}" dt="2020-11-02T15:24:47.315" v="33872" actId="165"/>
          <ac:grpSpMkLst>
            <pc:docMk/>
            <pc:sldMk cId="2033964571" sldId="440"/>
            <ac:grpSpMk id="35" creationId="{241F7D96-7654-49FB-AAA9-C84598BDF543}"/>
          </ac:grpSpMkLst>
        </pc:grpChg>
        <pc:picChg chg="mod">
          <ac:chgData name="소 민환" userId="367441008b9a3a76" providerId="LiveId" clId="{6C13CF46-86F2-4509-A0CD-1F7D4A032CA2}" dt="2020-11-02T10:21:55.771" v="32925" actId="1076"/>
          <ac:picMkLst>
            <pc:docMk/>
            <pc:sldMk cId="2033964571" sldId="440"/>
            <ac:picMk id="3" creationId="{BEBE3042-4D0C-4D5F-A358-4C6ACB3689C9}"/>
          </ac:picMkLst>
        </pc:picChg>
        <pc:picChg chg="add mod">
          <ac:chgData name="소 민환" userId="367441008b9a3a76" providerId="LiveId" clId="{6C13CF46-86F2-4509-A0CD-1F7D4A032CA2}" dt="2020-11-02T15:36:14.163" v="33981" actId="1076"/>
          <ac:picMkLst>
            <pc:docMk/>
            <pc:sldMk cId="2033964571" sldId="440"/>
            <ac:picMk id="18" creationId="{AD26B663-2074-4B66-BE68-1B47CA5A69C2}"/>
          </ac:picMkLst>
        </pc:picChg>
        <pc:picChg chg="add del mod">
          <ac:chgData name="소 민환" userId="367441008b9a3a76" providerId="LiveId" clId="{6C13CF46-86F2-4509-A0CD-1F7D4A032CA2}" dt="2020-11-02T10:23:24.815" v="32963" actId="478"/>
          <ac:picMkLst>
            <pc:docMk/>
            <pc:sldMk cId="2033964571" sldId="440"/>
            <ac:picMk id="23" creationId="{9C01B680-F61A-41A5-B2A8-F37643AF9D3B}"/>
          </ac:picMkLst>
        </pc:picChg>
        <pc:picChg chg="add mod">
          <ac:chgData name="소 민환" userId="367441008b9a3a76" providerId="LiveId" clId="{6C13CF46-86F2-4509-A0CD-1F7D4A032CA2}" dt="2020-11-02T10:23:49.468" v="32976" actId="1076"/>
          <ac:picMkLst>
            <pc:docMk/>
            <pc:sldMk cId="2033964571" sldId="440"/>
            <ac:picMk id="27" creationId="{2F72B928-8D46-42C6-BC39-7475D866F315}"/>
          </ac:picMkLst>
        </pc:picChg>
        <pc:cxnChg chg="add mod">
          <ac:chgData name="소 민환" userId="367441008b9a3a76" providerId="LiveId" clId="{6C13CF46-86F2-4509-A0CD-1F7D4A032CA2}" dt="2020-11-02T10:23:45.135" v="32973" actId="14100"/>
          <ac:cxnSpMkLst>
            <pc:docMk/>
            <pc:sldMk cId="2033964571" sldId="440"/>
            <ac:cxnSpMk id="19" creationId="{ADE8A7F5-AC9D-44A0-896E-F34820C43298}"/>
          </ac:cxnSpMkLst>
        </pc:cxnChg>
        <pc:cxnChg chg="mod topLvl">
          <ac:chgData name="소 민환" userId="367441008b9a3a76" providerId="LiveId" clId="{6C13CF46-86F2-4509-A0CD-1F7D4A032CA2}" dt="2020-11-02T15:24:47.315" v="33872" actId="165"/>
          <ac:cxnSpMkLst>
            <pc:docMk/>
            <pc:sldMk cId="2033964571" sldId="440"/>
            <ac:cxnSpMk id="40" creationId="{D7F53A6C-B21E-44C8-9222-2233D3847C72}"/>
          </ac:cxnSpMkLst>
        </pc:cxnChg>
      </pc:sldChg>
      <pc:sldChg chg="addSp delSp modSp add mod">
        <pc:chgData name="소 민환" userId="367441008b9a3a76" providerId="LiveId" clId="{6C13CF46-86F2-4509-A0CD-1F7D4A032CA2}" dt="2020-11-02T15:36:23.309" v="33983" actId="1076"/>
        <pc:sldMkLst>
          <pc:docMk/>
          <pc:sldMk cId="3714554636" sldId="441"/>
        </pc:sldMkLst>
        <pc:spChg chg="add mod">
          <ac:chgData name="소 민환" userId="367441008b9a3a76" providerId="LiveId" clId="{6C13CF46-86F2-4509-A0CD-1F7D4A032CA2}" dt="2020-11-02T10:24:41.044" v="33089" actId="208"/>
          <ac:spMkLst>
            <pc:docMk/>
            <pc:sldMk cId="3714554636" sldId="441"/>
            <ac:spMk id="6" creationId="{C1809432-52D0-458C-8E9C-7002618D4E5F}"/>
          </ac:spMkLst>
        </pc:spChg>
        <pc:spChg chg="add mod">
          <ac:chgData name="소 민환" userId="367441008b9a3a76" providerId="LiveId" clId="{6C13CF46-86F2-4509-A0CD-1F7D4A032CA2}" dt="2020-11-02T10:25:53.148" v="33250" actId="1076"/>
          <ac:spMkLst>
            <pc:docMk/>
            <pc:sldMk cId="3714554636" sldId="441"/>
            <ac:spMk id="19" creationId="{69E81774-4D4F-43D2-BCA9-97A82AB77D40}"/>
          </ac:spMkLst>
        </pc:spChg>
        <pc:spChg chg="add mod">
          <ac:chgData name="소 민환" userId="367441008b9a3a76" providerId="LiveId" clId="{6C13CF46-86F2-4509-A0CD-1F7D4A032CA2}" dt="2020-11-02T10:26:33.398" v="33422" actId="20577"/>
          <ac:spMkLst>
            <pc:docMk/>
            <pc:sldMk cId="3714554636" sldId="441"/>
            <ac:spMk id="20" creationId="{6C1C1CC1-9863-4D2F-A25E-D585BAD36608}"/>
          </ac:spMkLst>
        </pc:spChg>
        <pc:spChg chg="mod topLvl">
          <ac:chgData name="소 민환" userId="367441008b9a3a76" providerId="LiveId" clId="{6C13CF46-86F2-4509-A0CD-1F7D4A032CA2}" dt="2020-11-02T15:25:00.425" v="33873" actId="165"/>
          <ac:spMkLst>
            <pc:docMk/>
            <pc:sldMk cId="3714554636" sldId="441"/>
            <ac:spMk id="31" creationId="{05AA3A97-79EC-412C-AA49-BA4CAB047F08}"/>
          </ac:spMkLst>
        </pc:spChg>
        <pc:spChg chg="mod topLvl">
          <ac:chgData name="소 민환" userId="367441008b9a3a76" providerId="LiveId" clId="{6C13CF46-86F2-4509-A0CD-1F7D4A032CA2}" dt="2020-11-02T15:25:00.425" v="33873" actId="165"/>
          <ac:spMkLst>
            <pc:docMk/>
            <pc:sldMk cId="3714554636" sldId="441"/>
            <ac:spMk id="33" creationId="{1F650F87-7902-4E92-AF81-11611AF85C42}"/>
          </ac:spMkLst>
        </pc:spChg>
        <pc:grpChg chg="add del mod">
          <ac:chgData name="소 민환" userId="367441008b9a3a76" providerId="LiveId" clId="{6C13CF46-86F2-4509-A0CD-1F7D4A032CA2}" dt="2020-11-02T15:25:00.425" v="33873" actId="165"/>
          <ac:grpSpMkLst>
            <pc:docMk/>
            <pc:sldMk cId="3714554636" sldId="441"/>
            <ac:grpSpMk id="30" creationId="{AEC9A5DC-67AB-4390-8D39-1C018C549217}"/>
          </ac:grpSpMkLst>
        </pc:grpChg>
        <pc:picChg chg="add mod">
          <ac:chgData name="소 민환" userId="367441008b9a3a76" providerId="LiveId" clId="{6C13CF46-86F2-4509-A0CD-1F7D4A032CA2}" dt="2020-11-02T15:36:23.309" v="33983" actId="1076"/>
          <ac:picMkLst>
            <pc:docMk/>
            <pc:sldMk cId="3714554636" sldId="441"/>
            <ac:picMk id="11" creationId="{34D48B31-B9B5-4BE2-BB20-B578C6FDF825}"/>
          </ac:picMkLst>
        </pc:picChg>
        <pc:cxnChg chg="add mod">
          <ac:chgData name="소 민환" userId="367441008b9a3a76" providerId="LiveId" clId="{6C13CF46-86F2-4509-A0CD-1F7D4A032CA2}" dt="2020-11-02T10:24:47.420" v="33091" actId="208"/>
          <ac:cxnSpMkLst>
            <pc:docMk/>
            <pc:sldMk cId="3714554636" sldId="441"/>
            <ac:cxnSpMk id="18" creationId="{C19F8433-57D5-42B1-8512-0DA8830B5AA8}"/>
          </ac:cxnSpMkLst>
        </pc:cxnChg>
        <pc:cxnChg chg="mod topLvl">
          <ac:chgData name="소 민환" userId="367441008b9a3a76" providerId="LiveId" clId="{6C13CF46-86F2-4509-A0CD-1F7D4A032CA2}" dt="2020-11-02T15:25:00.425" v="33873" actId="165"/>
          <ac:cxnSpMkLst>
            <pc:docMk/>
            <pc:sldMk cId="3714554636" sldId="441"/>
            <ac:cxnSpMk id="32" creationId="{85DB87D4-1F92-468A-9C13-F6F0B3B475BE}"/>
          </ac:cxnSpMkLst>
        </pc:cxnChg>
      </pc:sldChg>
      <pc:sldChg chg="add ord">
        <pc:chgData name="소 민환" userId="367441008b9a3a76" providerId="LiveId" clId="{6C13CF46-86F2-4509-A0CD-1F7D4A032CA2}" dt="2020-11-02T15:49:50.592" v="34789"/>
        <pc:sldMkLst>
          <pc:docMk/>
          <pc:sldMk cId="4007597723" sldId="44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0CE42-DF2D-471C-941C-359196B23F4D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D9C08-4D5C-4DE7-9936-2D96857D6FF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748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0CE42-DF2D-471C-941C-359196B23F4D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D9C08-4D5C-4DE7-9936-2D96857D6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670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0CE42-DF2D-471C-941C-359196B23F4D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D9C08-4D5C-4DE7-9936-2D96857D6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33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0CE42-DF2D-471C-941C-359196B23F4D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D9C08-4D5C-4DE7-9936-2D96857D6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037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0CE42-DF2D-471C-941C-359196B23F4D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D9C08-4D5C-4DE7-9936-2D96857D6FF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310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0CE42-DF2D-471C-941C-359196B23F4D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D9C08-4D5C-4DE7-9936-2D96857D6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473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0CE42-DF2D-471C-941C-359196B23F4D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D9C08-4D5C-4DE7-9936-2D96857D6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146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0CE42-DF2D-471C-941C-359196B23F4D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D9C08-4D5C-4DE7-9936-2D96857D6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907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0CE42-DF2D-471C-941C-359196B23F4D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D9C08-4D5C-4DE7-9936-2D96857D6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874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F20CE42-DF2D-471C-941C-359196B23F4D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96D9C08-4D5C-4DE7-9936-2D96857D6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857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0CE42-DF2D-471C-941C-359196B23F4D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D9C08-4D5C-4DE7-9936-2D96857D6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446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F20CE42-DF2D-471C-941C-359196B23F4D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96D9C08-4D5C-4DE7-9936-2D96857D6FF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527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slide" Target="slide8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1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slide" Target="slide10.xml"/><Relationship Id="rId5" Type="http://schemas.openxmlformats.org/officeDocument/2006/relationships/image" Target="../media/image9.png"/><Relationship Id="rId10" Type="http://schemas.openxmlformats.org/officeDocument/2006/relationships/slide" Target="slide13.xml"/><Relationship Id="rId4" Type="http://schemas.openxmlformats.org/officeDocument/2006/relationships/image" Target="../media/image7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slide" Target="slide12.xml"/><Relationship Id="rId4" Type="http://schemas.openxmlformats.org/officeDocument/2006/relationships/image" Target="../media/image7.png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20.xml"/><Relationship Id="rId4" Type="http://schemas.openxmlformats.org/officeDocument/2006/relationships/slide" Target="slide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slide" Target="slide22.xml"/><Relationship Id="rId4" Type="http://schemas.openxmlformats.org/officeDocument/2006/relationships/slide" Target="slide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slide" Target="slide27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Relationship Id="rId9" Type="http://schemas.openxmlformats.org/officeDocument/2006/relationships/slide" Target="slide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image" Target="../media/image20.png"/><Relationship Id="rId7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22.xml"/><Relationship Id="rId4" Type="http://schemas.openxmlformats.org/officeDocument/2006/relationships/slide" Target="slide3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slide" Target="slide32.xml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slide" Target="slide32.xml"/><Relationship Id="rId4" Type="http://schemas.openxmlformats.org/officeDocument/2006/relationships/image" Target="../media/image35.png"/><Relationship Id="rId9" Type="http://schemas.openxmlformats.org/officeDocument/2006/relationships/slide" Target="slide3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slide" Target="slide36.xml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slide" Target="slide39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7.png"/><Relationship Id="rId5" Type="http://schemas.openxmlformats.org/officeDocument/2006/relationships/image" Target="../media/image45.png"/><Relationship Id="rId10" Type="http://schemas.openxmlformats.org/officeDocument/2006/relationships/image" Target="../media/image46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1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slide" Target="slide38.xml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12" Type="http://schemas.openxmlformats.org/officeDocument/2006/relationships/slide" Target="slide4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7.png"/><Relationship Id="rId5" Type="http://schemas.openxmlformats.org/officeDocument/2006/relationships/image" Target="../media/image45.png"/><Relationship Id="rId10" Type="http://schemas.openxmlformats.org/officeDocument/2006/relationships/image" Target="../media/image46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9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12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7.png"/><Relationship Id="rId5" Type="http://schemas.openxmlformats.org/officeDocument/2006/relationships/image" Target="../media/image45.png"/><Relationship Id="rId10" Type="http://schemas.openxmlformats.org/officeDocument/2006/relationships/image" Target="../media/image46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9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12" Type="http://schemas.openxmlformats.org/officeDocument/2006/relationships/image" Target="../media/image48.png"/><Relationship Id="rId2" Type="http://schemas.openxmlformats.org/officeDocument/2006/relationships/image" Target="../media/image5.png"/><Relationship Id="rId16" Type="http://schemas.openxmlformats.org/officeDocument/2006/relationships/slide" Target="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7.png"/><Relationship Id="rId5" Type="http://schemas.openxmlformats.org/officeDocument/2006/relationships/image" Target="../media/image45.png"/><Relationship Id="rId15" Type="http://schemas.openxmlformats.org/officeDocument/2006/relationships/slide" Target="slide47.xml"/><Relationship Id="rId10" Type="http://schemas.openxmlformats.org/officeDocument/2006/relationships/image" Target="../media/image46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Relationship Id="rId14" Type="http://schemas.openxmlformats.org/officeDocument/2006/relationships/slide" Target="slide4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9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12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7.png"/><Relationship Id="rId5" Type="http://schemas.openxmlformats.org/officeDocument/2006/relationships/image" Target="../media/image45.png"/><Relationship Id="rId10" Type="http://schemas.openxmlformats.org/officeDocument/2006/relationships/image" Target="../media/image46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Relationship Id="rId1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9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12" Type="http://schemas.openxmlformats.org/officeDocument/2006/relationships/image" Target="../media/image48.png"/><Relationship Id="rId2" Type="http://schemas.openxmlformats.org/officeDocument/2006/relationships/image" Target="../media/image5.png"/><Relationship Id="rId16" Type="http://schemas.openxmlformats.org/officeDocument/2006/relationships/slide" Target="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7.png"/><Relationship Id="rId5" Type="http://schemas.openxmlformats.org/officeDocument/2006/relationships/image" Target="../media/image45.png"/><Relationship Id="rId15" Type="http://schemas.openxmlformats.org/officeDocument/2006/relationships/slide" Target="slide45.xml"/><Relationship Id="rId10" Type="http://schemas.openxmlformats.org/officeDocument/2006/relationships/image" Target="../media/image46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Relationship Id="rId1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9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12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7.png"/><Relationship Id="rId5" Type="http://schemas.openxmlformats.org/officeDocument/2006/relationships/image" Target="../media/image45.png"/><Relationship Id="rId10" Type="http://schemas.openxmlformats.org/officeDocument/2006/relationships/image" Target="../media/image46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Relationship Id="rId1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9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12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7.png"/><Relationship Id="rId5" Type="http://schemas.openxmlformats.org/officeDocument/2006/relationships/image" Target="../media/image45.png"/><Relationship Id="rId15" Type="http://schemas.openxmlformats.org/officeDocument/2006/relationships/slide" Target="slide44.xml"/><Relationship Id="rId10" Type="http://schemas.openxmlformats.org/officeDocument/2006/relationships/image" Target="../media/image46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Relationship Id="rId1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9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12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7.png"/><Relationship Id="rId5" Type="http://schemas.openxmlformats.org/officeDocument/2006/relationships/image" Target="../media/image45.png"/><Relationship Id="rId10" Type="http://schemas.openxmlformats.org/officeDocument/2006/relationships/image" Target="../media/image46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Relationship Id="rId1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9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12" Type="http://schemas.openxmlformats.org/officeDocument/2006/relationships/image" Target="../media/image48.png"/><Relationship Id="rId2" Type="http://schemas.openxmlformats.org/officeDocument/2006/relationships/image" Target="../media/image5.png"/><Relationship Id="rId16" Type="http://schemas.openxmlformats.org/officeDocument/2006/relationships/slide" Target="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7.png"/><Relationship Id="rId5" Type="http://schemas.openxmlformats.org/officeDocument/2006/relationships/image" Target="../media/image45.png"/><Relationship Id="rId15" Type="http://schemas.openxmlformats.org/officeDocument/2006/relationships/slide" Target="slide49.xml"/><Relationship Id="rId10" Type="http://schemas.openxmlformats.org/officeDocument/2006/relationships/image" Target="../media/image46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Relationship Id="rId1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9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12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7.png"/><Relationship Id="rId5" Type="http://schemas.openxmlformats.org/officeDocument/2006/relationships/image" Target="../media/image45.png"/><Relationship Id="rId10" Type="http://schemas.openxmlformats.org/officeDocument/2006/relationships/image" Target="../media/image46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Relationship Id="rId1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9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12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7.png"/><Relationship Id="rId5" Type="http://schemas.openxmlformats.org/officeDocument/2006/relationships/image" Target="../media/image45.png"/><Relationship Id="rId15" Type="http://schemas.openxmlformats.org/officeDocument/2006/relationships/slide" Target="slide48.xml"/><Relationship Id="rId10" Type="http://schemas.openxmlformats.org/officeDocument/2006/relationships/image" Target="../media/image46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Relationship Id="rId1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hyperlink" Target="https://blog.naver.com/hyeonjj124/221749773242" TargetMode="Externa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slide" Target="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3747E8-0037-4B35-B134-55B87DB0E4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5552" y="2894201"/>
            <a:ext cx="10058400" cy="1231971"/>
          </a:xfrm>
        </p:spPr>
        <p:txBody>
          <a:bodyPr>
            <a:noAutofit/>
          </a:bodyPr>
          <a:lstStyle/>
          <a:p>
            <a:r>
              <a:rPr lang="ko-KR" altLang="en-US" sz="4800" dirty="0"/>
              <a:t>방 탈출 프로젝트 계획</a:t>
            </a:r>
            <a:r>
              <a:rPr lang="en-US" altLang="ko-KR" sz="4800" dirty="0"/>
              <a:t>5</a:t>
            </a:r>
            <a:r>
              <a:rPr lang="ko-KR" altLang="en-US" sz="4800" dirty="0"/>
              <a:t> </a:t>
            </a:r>
            <a:r>
              <a:rPr lang="en-US" altLang="ko-KR" sz="4800" dirty="0"/>
              <a:t>– </a:t>
            </a:r>
            <a:r>
              <a:rPr lang="ko-KR" altLang="en-US" sz="4800" dirty="0" err="1"/>
              <a:t>인게임</a:t>
            </a:r>
            <a:r>
              <a:rPr lang="en-US" altLang="ko-KR" sz="4800" dirty="0"/>
              <a:t>,</a:t>
            </a:r>
            <a:r>
              <a:rPr lang="ko-KR" altLang="en-US" sz="4800" dirty="0"/>
              <a:t>엔딩 </a:t>
            </a: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027351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" action="ppaction://noaction"/>
            <a:extLst>
              <a:ext uri="{FF2B5EF4-FFF2-40B4-BE49-F238E27FC236}">
                <a16:creationId xmlns:a16="http://schemas.microsoft.com/office/drawing/2014/main" id="{37DB07C3-B274-49BF-A592-E7F7BB49B1C0}"/>
              </a:ext>
            </a:extLst>
          </p:cNvPr>
          <p:cNvSpPr txBox="1"/>
          <p:nvPr/>
        </p:nvSpPr>
        <p:spPr>
          <a:xfrm>
            <a:off x="427317" y="202515"/>
            <a:ext cx="2575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소화전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DA6652-A1B5-4EF5-8A3D-3A69C9186256}"/>
              </a:ext>
            </a:extLst>
          </p:cNvPr>
          <p:cNvSpPr/>
          <p:nvPr/>
        </p:nvSpPr>
        <p:spPr>
          <a:xfrm>
            <a:off x="2650980" y="1238249"/>
            <a:ext cx="6243638" cy="437197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BF2B9A-CCFE-43C5-9678-8D03AF7D92C0}"/>
              </a:ext>
            </a:extLst>
          </p:cNvPr>
          <p:cNvSpPr/>
          <p:nvPr/>
        </p:nvSpPr>
        <p:spPr>
          <a:xfrm>
            <a:off x="4438295" y="1583081"/>
            <a:ext cx="2634370" cy="368231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2000"/>
                </a:schemeClr>
              </a:gs>
              <a:gs pos="9000">
                <a:schemeClr val="bg1">
                  <a:lumMod val="65000"/>
                </a:schemeClr>
              </a:gs>
              <a:gs pos="38000">
                <a:schemeClr val="bg1">
                  <a:lumMod val="50000"/>
                </a:schemeClr>
              </a:gs>
              <a:gs pos="75000">
                <a:schemeClr val="tx1">
                  <a:lumMod val="65000"/>
                  <a:lumOff val="35000"/>
                </a:schemeClr>
              </a:gs>
            </a:gsLst>
            <a:lin ang="2700000" scaled="1"/>
            <a:tileRect/>
          </a:gradFill>
          <a:ln w="19050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986CBF8-C570-4B24-8354-E06B478C5C61}"/>
              </a:ext>
            </a:extLst>
          </p:cNvPr>
          <p:cNvSpPr/>
          <p:nvPr/>
        </p:nvSpPr>
        <p:spPr>
          <a:xfrm>
            <a:off x="4609349" y="1736797"/>
            <a:ext cx="2292263" cy="751561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0">
                <a:schemeClr val="tx1">
                  <a:lumMod val="50000"/>
                  <a:lumOff val="50000"/>
                </a:schemeClr>
              </a:gs>
              <a:gs pos="81416">
                <a:schemeClr val="tx1">
                  <a:lumMod val="75000"/>
                  <a:lumOff val="25000"/>
                </a:schemeClr>
              </a:gs>
              <a:gs pos="34000">
                <a:schemeClr val="bg1">
                  <a:lumMod val="50000"/>
                </a:schemeClr>
              </a:gs>
              <a:gs pos="2000">
                <a:schemeClr val="bg1">
                  <a:lumMod val="65000"/>
                </a:schemeClr>
              </a:gs>
            </a:gsLst>
            <a:lin ang="2700000" scaled="1"/>
          </a:gradFill>
          <a:ln w="19050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5E294A-DE9C-4060-A97F-C3D9C1851925}"/>
              </a:ext>
            </a:extLst>
          </p:cNvPr>
          <p:cNvSpPr/>
          <p:nvPr/>
        </p:nvSpPr>
        <p:spPr>
          <a:xfrm>
            <a:off x="4609349" y="2672676"/>
            <a:ext cx="2292263" cy="2437943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0">
                <a:schemeClr val="tx1">
                  <a:lumMod val="50000"/>
                  <a:lumOff val="50000"/>
                </a:schemeClr>
              </a:gs>
              <a:gs pos="81416">
                <a:schemeClr val="tx1">
                  <a:lumMod val="75000"/>
                  <a:lumOff val="25000"/>
                </a:schemeClr>
              </a:gs>
              <a:gs pos="34000">
                <a:schemeClr val="bg1">
                  <a:lumMod val="50000"/>
                </a:schemeClr>
              </a:gs>
              <a:gs pos="2000">
                <a:schemeClr val="bg1">
                  <a:lumMod val="65000"/>
                </a:schemeClr>
              </a:gs>
            </a:gsLst>
            <a:lin ang="2700000" scaled="1"/>
          </a:gradFill>
          <a:ln w="19050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C9C87E-6E28-4D22-B992-3A3A8E63F2A9}"/>
              </a:ext>
            </a:extLst>
          </p:cNvPr>
          <p:cNvGrpSpPr/>
          <p:nvPr/>
        </p:nvGrpSpPr>
        <p:grpSpPr>
          <a:xfrm>
            <a:off x="4684083" y="1842578"/>
            <a:ext cx="190500" cy="548640"/>
            <a:chOff x="3868743" y="1944039"/>
            <a:chExt cx="190500" cy="54864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411FC72-63E0-418C-8476-E4E780270AA3}"/>
                </a:ext>
              </a:extLst>
            </p:cNvPr>
            <p:cNvSpPr/>
            <p:nvPr/>
          </p:nvSpPr>
          <p:spPr>
            <a:xfrm>
              <a:off x="3868743" y="1944039"/>
              <a:ext cx="190500" cy="54864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1421F6E-97BE-4FC4-AA6B-33211C75517B}"/>
                </a:ext>
              </a:extLst>
            </p:cNvPr>
            <p:cNvSpPr/>
            <p:nvPr/>
          </p:nvSpPr>
          <p:spPr>
            <a:xfrm>
              <a:off x="3920974" y="1998864"/>
              <a:ext cx="86037" cy="4389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id="{37BD9724-64F4-4E4B-8217-B525D9FAB107}"/>
              </a:ext>
            </a:extLst>
          </p:cNvPr>
          <p:cNvSpPr/>
          <p:nvPr/>
        </p:nvSpPr>
        <p:spPr>
          <a:xfrm>
            <a:off x="4949088" y="1842578"/>
            <a:ext cx="540000" cy="540000"/>
          </a:xfrm>
          <a:prstGeom prst="ellipse">
            <a:avLst/>
          </a:prstGeom>
          <a:solidFill>
            <a:srgbClr val="C00000"/>
          </a:solidFill>
          <a:ln w="635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63DDDE1-2ACD-4A20-BE1D-1B58171C03DC}"/>
              </a:ext>
            </a:extLst>
          </p:cNvPr>
          <p:cNvSpPr/>
          <p:nvPr/>
        </p:nvSpPr>
        <p:spPr>
          <a:xfrm>
            <a:off x="5119257" y="1937684"/>
            <a:ext cx="194552" cy="6021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AE51DA-1101-498E-A21C-2428E4DC7A14}"/>
              </a:ext>
            </a:extLst>
          </p:cNvPr>
          <p:cNvSpPr txBox="1"/>
          <p:nvPr/>
        </p:nvSpPr>
        <p:spPr>
          <a:xfrm>
            <a:off x="5088799" y="1911222"/>
            <a:ext cx="267417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" dirty="0"/>
              <a:t>발신기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99E7CF0-D27F-4FBE-989E-2A8766F454F9}"/>
              </a:ext>
            </a:extLst>
          </p:cNvPr>
          <p:cNvSpPr/>
          <p:nvPr/>
        </p:nvSpPr>
        <p:spPr>
          <a:xfrm>
            <a:off x="5158028" y="1947323"/>
            <a:ext cx="117010" cy="45719"/>
          </a:xfrm>
          <a:prstGeom prst="roundRect">
            <a:avLst/>
          </a:prstGeom>
          <a:noFill/>
          <a:ln w="127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2EFEBDB-2A4D-4920-8BB6-C8B8422B2289}"/>
              </a:ext>
            </a:extLst>
          </p:cNvPr>
          <p:cNvSpPr/>
          <p:nvPr/>
        </p:nvSpPr>
        <p:spPr>
          <a:xfrm>
            <a:off x="5171533" y="2047587"/>
            <a:ext cx="90000" cy="90000"/>
          </a:xfrm>
          <a:prstGeom prst="ellipse">
            <a:avLst/>
          </a:prstGeom>
          <a:solidFill>
            <a:srgbClr val="C00000"/>
          </a:solidFill>
          <a:ln w="1270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E91FF68-0470-46F1-834E-A3B5EBA80848}"/>
              </a:ext>
            </a:extLst>
          </p:cNvPr>
          <p:cNvSpPr/>
          <p:nvPr/>
        </p:nvSpPr>
        <p:spPr>
          <a:xfrm>
            <a:off x="5146379" y="2173039"/>
            <a:ext cx="145070" cy="14507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175">
            <a:solidFill>
              <a:srgbClr val="C00000">
                <a:alpha val="98000"/>
              </a:srgb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E591FE9-B2DE-4934-ABB5-A38BB0895789}"/>
              </a:ext>
            </a:extLst>
          </p:cNvPr>
          <p:cNvSpPr/>
          <p:nvPr/>
        </p:nvSpPr>
        <p:spPr>
          <a:xfrm>
            <a:off x="5200914" y="2198670"/>
            <a:ext cx="36000" cy="36000"/>
          </a:xfrm>
          <a:prstGeom prst="ellipse">
            <a:avLst/>
          </a:prstGeom>
          <a:solidFill>
            <a:srgbClr val="C00000"/>
          </a:solidFill>
          <a:ln w="6350"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6E91673-AD06-456C-A1B9-1C93EC07FB1B}"/>
              </a:ext>
            </a:extLst>
          </p:cNvPr>
          <p:cNvSpPr/>
          <p:nvPr/>
        </p:nvSpPr>
        <p:spPr>
          <a:xfrm>
            <a:off x="5204089" y="2239074"/>
            <a:ext cx="39600" cy="396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B849225-C286-4ECA-AC1E-8F0DD8FCCCD8}"/>
              </a:ext>
            </a:extLst>
          </p:cNvPr>
          <p:cNvSpPr/>
          <p:nvPr/>
        </p:nvSpPr>
        <p:spPr>
          <a:xfrm>
            <a:off x="5728669" y="1849587"/>
            <a:ext cx="288000" cy="2880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5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79E994A-5E4C-45D6-83EE-547F7410AEBC}"/>
              </a:ext>
            </a:extLst>
          </p:cNvPr>
          <p:cNvSpPr/>
          <p:nvPr/>
        </p:nvSpPr>
        <p:spPr>
          <a:xfrm>
            <a:off x="5830438" y="2224431"/>
            <a:ext cx="103414" cy="103414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4B4F464-6DD7-4BC5-A550-A3A956CC3EE8}"/>
              </a:ext>
            </a:extLst>
          </p:cNvPr>
          <p:cNvSpPr/>
          <p:nvPr/>
        </p:nvSpPr>
        <p:spPr>
          <a:xfrm>
            <a:off x="6275203" y="1830249"/>
            <a:ext cx="468000" cy="468000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86000">
                <a:schemeClr val="tx1">
                  <a:lumMod val="65000"/>
                  <a:lumOff val="35000"/>
                </a:schemeClr>
              </a:gs>
              <a:gs pos="2000">
                <a:schemeClr val="bg1">
                  <a:lumMod val="50000"/>
                </a:schemeClr>
              </a:gs>
              <a:gs pos="35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</a:gradFill>
          <a:ln w="3175"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46381D6-6E88-4F46-AC4B-329F97CB67FE}"/>
              </a:ext>
            </a:extLst>
          </p:cNvPr>
          <p:cNvSpPr/>
          <p:nvPr/>
        </p:nvSpPr>
        <p:spPr>
          <a:xfrm>
            <a:off x="6427603" y="1982649"/>
            <a:ext cx="163200" cy="163200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86000">
                <a:schemeClr val="tx1">
                  <a:lumMod val="65000"/>
                  <a:lumOff val="35000"/>
                </a:schemeClr>
              </a:gs>
              <a:gs pos="2000">
                <a:schemeClr val="bg1">
                  <a:lumMod val="50000"/>
                </a:schemeClr>
              </a:gs>
              <a:gs pos="35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</a:gradFill>
          <a:ln w="3175"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0CD3917-7435-429B-9C2B-F4A5A73BA72C}"/>
              </a:ext>
            </a:extLst>
          </p:cNvPr>
          <p:cNvSpPr/>
          <p:nvPr/>
        </p:nvSpPr>
        <p:spPr>
          <a:xfrm>
            <a:off x="6500203" y="2055249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E211351-BB72-4D90-B4FC-99DA1BC21A95}"/>
              </a:ext>
            </a:extLst>
          </p:cNvPr>
          <p:cNvSpPr/>
          <p:nvPr/>
        </p:nvSpPr>
        <p:spPr>
          <a:xfrm>
            <a:off x="6602450" y="2056025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A893E14-A281-4901-AB2E-6241F7D32524}"/>
              </a:ext>
            </a:extLst>
          </p:cNvPr>
          <p:cNvSpPr/>
          <p:nvPr/>
        </p:nvSpPr>
        <p:spPr>
          <a:xfrm>
            <a:off x="6500203" y="1958790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6BE7669-3FA1-4514-B3BC-B337F8CA2299}"/>
              </a:ext>
            </a:extLst>
          </p:cNvPr>
          <p:cNvSpPr/>
          <p:nvPr/>
        </p:nvSpPr>
        <p:spPr>
          <a:xfrm>
            <a:off x="6500203" y="2148701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71DB6FD-1C2E-409C-B524-0BAB3BA9AAF8}"/>
              </a:ext>
            </a:extLst>
          </p:cNvPr>
          <p:cNvSpPr/>
          <p:nvPr/>
        </p:nvSpPr>
        <p:spPr>
          <a:xfrm>
            <a:off x="6405676" y="2055249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94BE04A-2534-433F-9105-0D6C78447A52}"/>
              </a:ext>
            </a:extLst>
          </p:cNvPr>
          <p:cNvSpPr/>
          <p:nvPr/>
        </p:nvSpPr>
        <p:spPr>
          <a:xfrm>
            <a:off x="6540437" y="1967790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BFEBB4FF-2161-4E1A-9DFD-6D4F3F1BC336}"/>
              </a:ext>
            </a:extLst>
          </p:cNvPr>
          <p:cNvSpPr/>
          <p:nvPr/>
        </p:nvSpPr>
        <p:spPr>
          <a:xfrm>
            <a:off x="6578627" y="2000299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34CAF31-1F1A-4DC4-A410-AD2F60FC833C}"/>
              </a:ext>
            </a:extLst>
          </p:cNvPr>
          <p:cNvSpPr/>
          <p:nvPr/>
        </p:nvSpPr>
        <p:spPr>
          <a:xfrm>
            <a:off x="6581344" y="2110733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4CAFD84-DB15-4772-AB6A-36BD6ED78E0F}"/>
              </a:ext>
            </a:extLst>
          </p:cNvPr>
          <p:cNvSpPr/>
          <p:nvPr/>
        </p:nvSpPr>
        <p:spPr>
          <a:xfrm>
            <a:off x="6540437" y="2141332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32D7A34-2A99-47F0-A50D-C2C59BE56EDC}"/>
              </a:ext>
            </a:extLst>
          </p:cNvPr>
          <p:cNvSpPr/>
          <p:nvPr/>
        </p:nvSpPr>
        <p:spPr>
          <a:xfrm>
            <a:off x="6454903" y="1966606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BE2867CC-5C77-444E-A38E-571848AEA342}"/>
              </a:ext>
            </a:extLst>
          </p:cNvPr>
          <p:cNvSpPr/>
          <p:nvPr/>
        </p:nvSpPr>
        <p:spPr>
          <a:xfrm>
            <a:off x="6418754" y="2005689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B4972520-80F2-462D-8888-475F0F567A97}"/>
              </a:ext>
            </a:extLst>
          </p:cNvPr>
          <p:cNvSpPr/>
          <p:nvPr/>
        </p:nvSpPr>
        <p:spPr>
          <a:xfrm>
            <a:off x="6418754" y="2103316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63CA61BD-61E4-4F5D-96BB-5B713D6A4B0C}"/>
              </a:ext>
            </a:extLst>
          </p:cNvPr>
          <p:cNvSpPr/>
          <p:nvPr/>
        </p:nvSpPr>
        <p:spPr>
          <a:xfrm>
            <a:off x="6454903" y="2141332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F65A1A3D-9012-462B-914B-6CEB2555F083}"/>
              </a:ext>
            </a:extLst>
          </p:cNvPr>
          <p:cNvSpPr/>
          <p:nvPr/>
        </p:nvSpPr>
        <p:spPr>
          <a:xfrm>
            <a:off x="6626891" y="1979735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BBDFC9A3-8299-4436-A089-DDB015AA65A8}"/>
              </a:ext>
            </a:extLst>
          </p:cNvPr>
          <p:cNvSpPr/>
          <p:nvPr/>
        </p:nvSpPr>
        <p:spPr>
          <a:xfrm>
            <a:off x="6656203" y="2055249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3650B1A9-E243-42ED-A06D-05BF05D217BA}"/>
              </a:ext>
            </a:extLst>
          </p:cNvPr>
          <p:cNvSpPr/>
          <p:nvPr/>
        </p:nvSpPr>
        <p:spPr>
          <a:xfrm>
            <a:off x="6629220" y="2133592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BDBF3F19-EB78-47B2-A271-46E8F5DB1BA4}"/>
              </a:ext>
            </a:extLst>
          </p:cNvPr>
          <p:cNvSpPr/>
          <p:nvPr/>
        </p:nvSpPr>
        <p:spPr>
          <a:xfrm>
            <a:off x="6496603" y="2196849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C1617021-3235-49ED-80E7-F80B2653B6A9}"/>
              </a:ext>
            </a:extLst>
          </p:cNvPr>
          <p:cNvSpPr/>
          <p:nvPr/>
        </p:nvSpPr>
        <p:spPr>
          <a:xfrm>
            <a:off x="6496603" y="1904298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D9BEFF17-0631-45DB-B7C2-F8237C22387B}"/>
              </a:ext>
            </a:extLst>
          </p:cNvPr>
          <p:cNvSpPr/>
          <p:nvPr/>
        </p:nvSpPr>
        <p:spPr>
          <a:xfrm>
            <a:off x="6351376" y="2053449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85C117B-5954-4D97-B863-1AED4B1DBD51}"/>
              </a:ext>
            </a:extLst>
          </p:cNvPr>
          <p:cNvSpPr/>
          <p:nvPr/>
        </p:nvSpPr>
        <p:spPr>
          <a:xfrm>
            <a:off x="6377953" y="2133008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D842FE14-4FDB-4831-8FD8-ED9547B47B8A}"/>
              </a:ext>
            </a:extLst>
          </p:cNvPr>
          <p:cNvSpPr/>
          <p:nvPr/>
        </p:nvSpPr>
        <p:spPr>
          <a:xfrm>
            <a:off x="6423591" y="1931649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0709D52B-28B9-490C-A442-6FFF0AE84D2E}"/>
              </a:ext>
            </a:extLst>
          </p:cNvPr>
          <p:cNvSpPr/>
          <p:nvPr/>
        </p:nvSpPr>
        <p:spPr>
          <a:xfrm>
            <a:off x="6565007" y="1926884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967B0C98-54F6-4F79-A4CF-8FD1E9A502F1}"/>
              </a:ext>
            </a:extLst>
          </p:cNvPr>
          <p:cNvSpPr/>
          <p:nvPr/>
        </p:nvSpPr>
        <p:spPr>
          <a:xfrm>
            <a:off x="6423591" y="2187903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BC0981D5-00F6-4680-819E-3320CE893AC2}"/>
              </a:ext>
            </a:extLst>
          </p:cNvPr>
          <p:cNvSpPr/>
          <p:nvPr/>
        </p:nvSpPr>
        <p:spPr>
          <a:xfrm>
            <a:off x="6496603" y="1848655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5DE483F9-2C4D-4F4A-8203-2BB4B14FD719}"/>
              </a:ext>
            </a:extLst>
          </p:cNvPr>
          <p:cNvSpPr/>
          <p:nvPr/>
        </p:nvSpPr>
        <p:spPr>
          <a:xfrm>
            <a:off x="6565007" y="2192006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170BFC3F-4FDA-479C-842C-EAF67B9C445D}"/>
              </a:ext>
            </a:extLst>
          </p:cNvPr>
          <p:cNvSpPr/>
          <p:nvPr/>
        </p:nvSpPr>
        <p:spPr>
          <a:xfrm>
            <a:off x="6369805" y="1984089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D5001A8A-E2E7-482F-9DE9-39E923828E57}"/>
              </a:ext>
            </a:extLst>
          </p:cNvPr>
          <p:cNvSpPr/>
          <p:nvPr/>
        </p:nvSpPr>
        <p:spPr>
          <a:xfrm>
            <a:off x="6380476" y="1882426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C508A36-18D5-4DC0-A82F-C7D1C8527102}"/>
              </a:ext>
            </a:extLst>
          </p:cNvPr>
          <p:cNvSpPr/>
          <p:nvPr/>
        </p:nvSpPr>
        <p:spPr>
          <a:xfrm>
            <a:off x="6313438" y="1954006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725445DC-6819-41A2-8E57-02DFC4F8539E}"/>
              </a:ext>
            </a:extLst>
          </p:cNvPr>
          <p:cNvSpPr/>
          <p:nvPr/>
        </p:nvSpPr>
        <p:spPr>
          <a:xfrm>
            <a:off x="6288030" y="2050963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E20D77AC-7AEA-4103-BB7D-6B5C7B46F79F}"/>
              </a:ext>
            </a:extLst>
          </p:cNvPr>
          <p:cNvSpPr/>
          <p:nvPr/>
        </p:nvSpPr>
        <p:spPr>
          <a:xfrm>
            <a:off x="6324197" y="2171649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57D220E8-7080-46FB-BC1C-B4E1C09D82C6}"/>
              </a:ext>
            </a:extLst>
          </p:cNvPr>
          <p:cNvSpPr/>
          <p:nvPr/>
        </p:nvSpPr>
        <p:spPr>
          <a:xfrm>
            <a:off x="6493003" y="2256849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D90B7899-3318-4847-9BBF-B638C96CC182}"/>
              </a:ext>
            </a:extLst>
          </p:cNvPr>
          <p:cNvSpPr/>
          <p:nvPr/>
        </p:nvSpPr>
        <p:spPr>
          <a:xfrm>
            <a:off x="6390467" y="2231088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268E188A-6CDB-471D-80B9-4FC02CCE2BC7}"/>
              </a:ext>
            </a:extLst>
          </p:cNvPr>
          <p:cNvSpPr/>
          <p:nvPr/>
        </p:nvSpPr>
        <p:spPr>
          <a:xfrm>
            <a:off x="6591768" y="2235255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379AAA3C-0112-456D-A063-7F4EBCF2F12A}"/>
              </a:ext>
            </a:extLst>
          </p:cNvPr>
          <p:cNvSpPr/>
          <p:nvPr/>
        </p:nvSpPr>
        <p:spPr>
          <a:xfrm>
            <a:off x="6669662" y="2162349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3334E4EB-CFAC-4D23-90FE-ABF3D1FAD21A}"/>
              </a:ext>
            </a:extLst>
          </p:cNvPr>
          <p:cNvSpPr/>
          <p:nvPr/>
        </p:nvSpPr>
        <p:spPr>
          <a:xfrm>
            <a:off x="6591768" y="1874811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7BB68CCB-7F31-4626-9098-5504CCD9FCE9}"/>
              </a:ext>
            </a:extLst>
          </p:cNvPr>
          <p:cNvSpPr/>
          <p:nvPr/>
        </p:nvSpPr>
        <p:spPr>
          <a:xfrm>
            <a:off x="6706180" y="2055067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393D439D-82EE-48E3-8DFC-98FE541BD38B}"/>
              </a:ext>
            </a:extLst>
          </p:cNvPr>
          <p:cNvSpPr/>
          <p:nvPr/>
        </p:nvSpPr>
        <p:spPr>
          <a:xfrm>
            <a:off x="6678437" y="1950308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2290E9A-854E-4254-B67D-5FF66609A6EA}"/>
              </a:ext>
            </a:extLst>
          </p:cNvPr>
          <p:cNvSpPr txBox="1"/>
          <p:nvPr/>
        </p:nvSpPr>
        <p:spPr>
          <a:xfrm>
            <a:off x="5532519" y="2757668"/>
            <a:ext cx="563482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715203"/>
                </a:solidFill>
                <a:latin typeface="a뉴궁서M" panose="02020600000000000000" pitchFamily="18" charset="-127"/>
                <a:ea typeface="a뉴궁서M" panose="02020600000000000000" pitchFamily="18" charset="-127"/>
              </a:rPr>
              <a:t>소</a:t>
            </a:r>
            <a:endParaRPr lang="en-US" altLang="ko-KR" sz="2800" dirty="0">
              <a:solidFill>
                <a:srgbClr val="715203"/>
              </a:solidFill>
              <a:latin typeface="a뉴궁서M" panose="02020600000000000000" pitchFamily="18" charset="-127"/>
              <a:ea typeface="a뉴궁서M" panose="02020600000000000000" pitchFamily="18" charset="-127"/>
            </a:endParaRPr>
          </a:p>
          <a:p>
            <a:endParaRPr lang="en-US" altLang="ko-KR" sz="2800" dirty="0">
              <a:solidFill>
                <a:srgbClr val="715203"/>
              </a:solidFill>
              <a:latin typeface="a뉴궁서M" panose="02020600000000000000" pitchFamily="18" charset="-127"/>
              <a:ea typeface="a뉴궁서M" panose="02020600000000000000" pitchFamily="18" charset="-127"/>
            </a:endParaRPr>
          </a:p>
          <a:p>
            <a:r>
              <a:rPr lang="ko-KR" altLang="en-US" sz="2800" dirty="0">
                <a:solidFill>
                  <a:srgbClr val="715203"/>
                </a:solidFill>
                <a:latin typeface="a뉴궁서M" panose="02020600000000000000" pitchFamily="18" charset="-127"/>
                <a:ea typeface="a뉴궁서M" panose="02020600000000000000" pitchFamily="18" charset="-127"/>
              </a:rPr>
              <a:t>화</a:t>
            </a:r>
            <a:endParaRPr lang="en-US" altLang="ko-KR" sz="2800" dirty="0">
              <a:solidFill>
                <a:srgbClr val="715203"/>
              </a:solidFill>
              <a:latin typeface="a뉴궁서M" panose="02020600000000000000" pitchFamily="18" charset="-127"/>
              <a:ea typeface="a뉴궁서M" panose="02020600000000000000" pitchFamily="18" charset="-127"/>
            </a:endParaRPr>
          </a:p>
          <a:p>
            <a:endParaRPr lang="en-US" altLang="ko-KR" sz="2800" dirty="0">
              <a:solidFill>
                <a:srgbClr val="715203"/>
              </a:solidFill>
              <a:latin typeface="a뉴궁서M" panose="02020600000000000000" pitchFamily="18" charset="-127"/>
              <a:ea typeface="a뉴궁서M" panose="02020600000000000000" pitchFamily="18" charset="-127"/>
            </a:endParaRPr>
          </a:p>
          <a:p>
            <a:r>
              <a:rPr lang="ko-KR" altLang="en-US" sz="2800" dirty="0">
                <a:solidFill>
                  <a:srgbClr val="715203"/>
                </a:solidFill>
                <a:latin typeface="a뉴궁서M" panose="02020600000000000000" pitchFamily="18" charset="-127"/>
                <a:ea typeface="a뉴궁서M" panose="02020600000000000000" pitchFamily="18" charset="-127"/>
              </a:rPr>
              <a:t>전</a:t>
            </a:r>
          </a:p>
          <a:p>
            <a:endParaRPr lang="ko-KR" altLang="en-US" dirty="0"/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5331DDFB-2060-4B56-A465-21F3B7C94391}"/>
              </a:ext>
            </a:extLst>
          </p:cNvPr>
          <p:cNvGrpSpPr/>
          <p:nvPr/>
        </p:nvGrpSpPr>
        <p:grpSpPr>
          <a:xfrm>
            <a:off x="4684083" y="3429000"/>
            <a:ext cx="190500" cy="944990"/>
            <a:chOff x="3868743" y="1944039"/>
            <a:chExt cx="190500" cy="548640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2C828612-2F08-4636-AD09-A17989404A0B}"/>
                </a:ext>
              </a:extLst>
            </p:cNvPr>
            <p:cNvSpPr/>
            <p:nvPr/>
          </p:nvSpPr>
          <p:spPr>
            <a:xfrm>
              <a:off x="3868743" y="1944039"/>
              <a:ext cx="190500" cy="54864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537A538-C1B1-45D7-BE7E-33EBED6E75AE}"/>
                </a:ext>
              </a:extLst>
            </p:cNvPr>
            <p:cNvSpPr/>
            <p:nvPr/>
          </p:nvSpPr>
          <p:spPr>
            <a:xfrm>
              <a:off x="3920974" y="1974454"/>
              <a:ext cx="86037" cy="49806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 descr="[소화전사용방법][소화전스티커] 디자인">
            <a:extLst>
              <a:ext uri="{FF2B5EF4-FFF2-40B4-BE49-F238E27FC236}">
                <a16:creationId xmlns:a16="http://schemas.microsoft.com/office/drawing/2014/main" id="{267C0C4A-CB43-4A24-81C4-005248D27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699" y="2684996"/>
            <a:ext cx="479450" cy="438797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hlinkClick r:id="rId6" action="ppaction://hlinksldjump"/>
            <a:extLst>
              <a:ext uri="{FF2B5EF4-FFF2-40B4-BE49-F238E27FC236}">
                <a16:creationId xmlns:a16="http://schemas.microsoft.com/office/drawing/2014/main" id="{1DD8F393-8535-4266-A552-BB835D2F7EA1}"/>
              </a:ext>
            </a:extLst>
          </p:cNvPr>
          <p:cNvSpPr txBox="1"/>
          <p:nvPr/>
        </p:nvSpPr>
        <p:spPr>
          <a:xfrm>
            <a:off x="4615699" y="3309257"/>
            <a:ext cx="333389" cy="1245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29B54DD-4502-413A-BDB0-2F461CE7A78A}"/>
              </a:ext>
            </a:extLst>
          </p:cNvPr>
          <p:cNvCxnSpPr/>
          <p:nvPr/>
        </p:nvCxnSpPr>
        <p:spPr>
          <a:xfrm>
            <a:off x="4955438" y="3944983"/>
            <a:ext cx="228828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AC9326C-AC91-49FC-ADDE-5BC9AE596F81}"/>
              </a:ext>
            </a:extLst>
          </p:cNvPr>
          <p:cNvSpPr txBox="1"/>
          <p:nvPr/>
        </p:nvSpPr>
        <p:spPr>
          <a:xfrm>
            <a:off x="7611291" y="3309257"/>
            <a:ext cx="13662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클릭시</a:t>
            </a:r>
            <a:r>
              <a:rPr lang="ko-KR" altLang="en-US" dirty="0">
                <a:solidFill>
                  <a:srgbClr val="FF0000"/>
                </a:solidFill>
              </a:rPr>
              <a:t> 소화전 문이 열림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+</a:t>
            </a:r>
            <a:r>
              <a:rPr lang="ko-KR" altLang="en-US" dirty="0">
                <a:solidFill>
                  <a:srgbClr val="FF0000"/>
                </a:solidFill>
              </a:rPr>
              <a:t>문 열리는 소리 추가</a:t>
            </a:r>
          </a:p>
        </p:txBody>
      </p:sp>
      <p:sp>
        <p:nvSpPr>
          <p:cNvPr id="27" name="화살표: 왼쪽 26">
            <a:extLst>
              <a:ext uri="{FF2B5EF4-FFF2-40B4-BE49-F238E27FC236}">
                <a16:creationId xmlns:a16="http://schemas.microsoft.com/office/drawing/2014/main" id="{5C74B3EC-037F-4659-BAA5-628DF7E6694F}"/>
              </a:ext>
            </a:extLst>
          </p:cNvPr>
          <p:cNvSpPr/>
          <p:nvPr/>
        </p:nvSpPr>
        <p:spPr>
          <a:xfrm rot="10800000">
            <a:off x="8092980" y="4999329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hlinkClick r:id="rId7" action="ppaction://hlinksldjump"/>
            <a:extLst>
              <a:ext uri="{FF2B5EF4-FFF2-40B4-BE49-F238E27FC236}">
                <a16:creationId xmlns:a16="http://schemas.microsoft.com/office/drawing/2014/main" id="{0F0DE38A-136A-4DCA-9CBE-1CE6D8995FDC}"/>
              </a:ext>
            </a:extLst>
          </p:cNvPr>
          <p:cNvSpPr txBox="1"/>
          <p:nvPr/>
        </p:nvSpPr>
        <p:spPr>
          <a:xfrm flipH="1">
            <a:off x="7995835" y="4847400"/>
            <a:ext cx="797798" cy="6140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84AECCF5-B1D2-4FBE-944F-D6519741D437}"/>
              </a:ext>
            </a:extLst>
          </p:cNvPr>
          <p:cNvCxnSpPr/>
          <p:nvPr/>
        </p:nvCxnSpPr>
        <p:spPr>
          <a:xfrm>
            <a:off x="8793633" y="5183667"/>
            <a:ext cx="105471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C696C604-3E94-4076-BEC9-3D2E7577B133}"/>
              </a:ext>
            </a:extLst>
          </p:cNvPr>
          <p:cNvSpPr txBox="1"/>
          <p:nvPr/>
        </p:nvSpPr>
        <p:spPr>
          <a:xfrm flipH="1">
            <a:off x="9957983" y="4847400"/>
            <a:ext cx="1355116" cy="868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 화면 이동</a:t>
            </a:r>
          </a:p>
        </p:txBody>
      </p:sp>
    </p:spTree>
    <p:extLst>
      <p:ext uri="{BB962C8B-B14F-4D97-AF65-F5344CB8AC3E}">
        <p14:creationId xmlns:p14="http://schemas.microsoft.com/office/powerpoint/2010/main" val="1374610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B36D6D-9AFD-4A9B-A0CC-2A2200CF92E9}"/>
              </a:ext>
            </a:extLst>
          </p:cNvPr>
          <p:cNvSpPr/>
          <p:nvPr/>
        </p:nvSpPr>
        <p:spPr>
          <a:xfrm>
            <a:off x="2650980" y="1238249"/>
            <a:ext cx="6243638" cy="437197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hlinkClick r:id="" action="ppaction://noaction"/>
            <a:extLst>
              <a:ext uri="{FF2B5EF4-FFF2-40B4-BE49-F238E27FC236}">
                <a16:creationId xmlns:a16="http://schemas.microsoft.com/office/drawing/2014/main" id="{37DB07C3-B274-49BF-A592-E7F7BB49B1C0}"/>
              </a:ext>
            </a:extLst>
          </p:cNvPr>
          <p:cNvSpPr txBox="1"/>
          <p:nvPr/>
        </p:nvSpPr>
        <p:spPr>
          <a:xfrm>
            <a:off x="427317" y="202515"/>
            <a:ext cx="2575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소화전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24C4F2C-444C-474A-8E12-988B712BF9BC}"/>
              </a:ext>
            </a:extLst>
          </p:cNvPr>
          <p:cNvSpPr/>
          <p:nvPr/>
        </p:nvSpPr>
        <p:spPr>
          <a:xfrm>
            <a:off x="4438295" y="1583081"/>
            <a:ext cx="2634370" cy="368231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2000"/>
                </a:schemeClr>
              </a:gs>
              <a:gs pos="9000">
                <a:schemeClr val="bg1">
                  <a:lumMod val="65000"/>
                </a:schemeClr>
              </a:gs>
              <a:gs pos="38000">
                <a:schemeClr val="bg1">
                  <a:lumMod val="50000"/>
                </a:schemeClr>
              </a:gs>
              <a:gs pos="75000">
                <a:schemeClr val="tx1">
                  <a:lumMod val="65000"/>
                  <a:lumOff val="35000"/>
                </a:schemeClr>
              </a:gs>
            </a:gsLst>
            <a:lin ang="2700000" scaled="1"/>
            <a:tileRect/>
          </a:gradFill>
          <a:ln w="19050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0002C1-16E3-46E4-975B-5D45E4A4998F}"/>
              </a:ext>
            </a:extLst>
          </p:cNvPr>
          <p:cNvSpPr/>
          <p:nvPr/>
        </p:nvSpPr>
        <p:spPr>
          <a:xfrm>
            <a:off x="4609349" y="1736797"/>
            <a:ext cx="2292263" cy="751561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0">
                <a:schemeClr val="tx1">
                  <a:lumMod val="50000"/>
                  <a:lumOff val="50000"/>
                </a:schemeClr>
              </a:gs>
              <a:gs pos="81416">
                <a:schemeClr val="tx1">
                  <a:lumMod val="75000"/>
                  <a:lumOff val="25000"/>
                </a:schemeClr>
              </a:gs>
              <a:gs pos="34000">
                <a:schemeClr val="bg1">
                  <a:lumMod val="50000"/>
                </a:schemeClr>
              </a:gs>
              <a:gs pos="2000">
                <a:schemeClr val="bg1">
                  <a:lumMod val="65000"/>
                </a:schemeClr>
              </a:gs>
            </a:gsLst>
            <a:lin ang="2700000" scaled="1"/>
          </a:gradFill>
          <a:ln w="19050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A42D046-8625-4794-BCAC-481BAA34FA27}"/>
              </a:ext>
            </a:extLst>
          </p:cNvPr>
          <p:cNvGrpSpPr/>
          <p:nvPr/>
        </p:nvGrpSpPr>
        <p:grpSpPr>
          <a:xfrm>
            <a:off x="4684083" y="1842578"/>
            <a:ext cx="190500" cy="548640"/>
            <a:chOff x="3868743" y="1944039"/>
            <a:chExt cx="190500" cy="54864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DF8C17A-B649-4377-A990-52FE5CEA3700}"/>
                </a:ext>
              </a:extLst>
            </p:cNvPr>
            <p:cNvSpPr/>
            <p:nvPr/>
          </p:nvSpPr>
          <p:spPr>
            <a:xfrm>
              <a:off x="3868743" y="1944039"/>
              <a:ext cx="190500" cy="54864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44C7AB0-E67F-4DF5-93B6-2A7EE83458C2}"/>
                </a:ext>
              </a:extLst>
            </p:cNvPr>
            <p:cNvSpPr/>
            <p:nvPr/>
          </p:nvSpPr>
          <p:spPr>
            <a:xfrm>
              <a:off x="3920974" y="1998864"/>
              <a:ext cx="86037" cy="4389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90686472-035F-44EE-8ED3-67DF37247BDC}"/>
              </a:ext>
            </a:extLst>
          </p:cNvPr>
          <p:cNvSpPr/>
          <p:nvPr/>
        </p:nvSpPr>
        <p:spPr>
          <a:xfrm>
            <a:off x="4949088" y="1842578"/>
            <a:ext cx="540000" cy="540000"/>
          </a:xfrm>
          <a:prstGeom prst="ellipse">
            <a:avLst/>
          </a:prstGeom>
          <a:solidFill>
            <a:srgbClr val="C00000"/>
          </a:solidFill>
          <a:ln w="635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7A13337-ADC4-4BDD-BCC8-C40527B00222}"/>
              </a:ext>
            </a:extLst>
          </p:cNvPr>
          <p:cNvSpPr/>
          <p:nvPr/>
        </p:nvSpPr>
        <p:spPr>
          <a:xfrm>
            <a:off x="5119257" y="1937684"/>
            <a:ext cx="194552" cy="6021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E1B2A6-EEBA-41AD-89D7-78313D5E3871}"/>
              </a:ext>
            </a:extLst>
          </p:cNvPr>
          <p:cNvSpPr txBox="1"/>
          <p:nvPr/>
        </p:nvSpPr>
        <p:spPr>
          <a:xfrm>
            <a:off x="5088799" y="1911222"/>
            <a:ext cx="267417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" dirty="0"/>
              <a:t>발신기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75B405E-0331-4A9F-ABB2-FC227A25B7D3}"/>
              </a:ext>
            </a:extLst>
          </p:cNvPr>
          <p:cNvSpPr/>
          <p:nvPr/>
        </p:nvSpPr>
        <p:spPr>
          <a:xfrm>
            <a:off x="5158028" y="1947323"/>
            <a:ext cx="117010" cy="45719"/>
          </a:xfrm>
          <a:prstGeom prst="roundRect">
            <a:avLst/>
          </a:prstGeom>
          <a:noFill/>
          <a:ln w="127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3B6A1F6-AC0B-44A4-BEA9-9235E9698A28}"/>
              </a:ext>
            </a:extLst>
          </p:cNvPr>
          <p:cNvSpPr/>
          <p:nvPr/>
        </p:nvSpPr>
        <p:spPr>
          <a:xfrm>
            <a:off x="5171533" y="2047587"/>
            <a:ext cx="90000" cy="90000"/>
          </a:xfrm>
          <a:prstGeom prst="ellipse">
            <a:avLst/>
          </a:prstGeom>
          <a:solidFill>
            <a:srgbClr val="C00000"/>
          </a:solidFill>
          <a:ln w="1270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E37B0CF-0DDC-470F-9687-6A79137F3177}"/>
              </a:ext>
            </a:extLst>
          </p:cNvPr>
          <p:cNvSpPr/>
          <p:nvPr/>
        </p:nvSpPr>
        <p:spPr>
          <a:xfrm>
            <a:off x="5146379" y="2173039"/>
            <a:ext cx="145070" cy="14507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175">
            <a:solidFill>
              <a:srgbClr val="C00000">
                <a:alpha val="98000"/>
              </a:srgb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D93CF8F-3319-4E13-9563-60483808A452}"/>
              </a:ext>
            </a:extLst>
          </p:cNvPr>
          <p:cNvSpPr/>
          <p:nvPr/>
        </p:nvSpPr>
        <p:spPr>
          <a:xfrm>
            <a:off x="5200914" y="2198670"/>
            <a:ext cx="36000" cy="36000"/>
          </a:xfrm>
          <a:prstGeom prst="ellipse">
            <a:avLst/>
          </a:prstGeom>
          <a:solidFill>
            <a:srgbClr val="C00000"/>
          </a:solidFill>
          <a:ln w="6350"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B9CB1E1-B1A9-4A0A-8948-A97539116F31}"/>
              </a:ext>
            </a:extLst>
          </p:cNvPr>
          <p:cNvSpPr/>
          <p:nvPr/>
        </p:nvSpPr>
        <p:spPr>
          <a:xfrm>
            <a:off x="5204089" y="2239074"/>
            <a:ext cx="39600" cy="396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3EF5DC1-A0DE-43F3-8F5D-A15CCFC11D60}"/>
              </a:ext>
            </a:extLst>
          </p:cNvPr>
          <p:cNvSpPr/>
          <p:nvPr/>
        </p:nvSpPr>
        <p:spPr>
          <a:xfrm>
            <a:off x="5728669" y="1849587"/>
            <a:ext cx="288000" cy="2880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5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81A864E-7393-453A-BDA7-27CEF693D53C}"/>
              </a:ext>
            </a:extLst>
          </p:cNvPr>
          <p:cNvSpPr/>
          <p:nvPr/>
        </p:nvSpPr>
        <p:spPr>
          <a:xfrm>
            <a:off x="5830438" y="2224431"/>
            <a:ext cx="103414" cy="103414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FB75A8C-46F6-4137-8B4E-27199BAE7290}"/>
              </a:ext>
            </a:extLst>
          </p:cNvPr>
          <p:cNvSpPr/>
          <p:nvPr/>
        </p:nvSpPr>
        <p:spPr>
          <a:xfrm>
            <a:off x="6275203" y="1830249"/>
            <a:ext cx="468000" cy="468000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86000">
                <a:schemeClr val="tx1">
                  <a:lumMod val="65000"/>
                  <a:lumOff val="35000"/>
                </a:schemeClr>
              </a:gs>
              <a:gs pos="2000">
                <a:schemeClr val="bg1">
                  <a:lumMod val="50000"/>
                </a:schemeClr>
              </a:gs>
              <a:gs pos="35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</a:gradFill>
          <a:ln w="3175"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6831413-3522-4DE0-959C-84B68298191E}"/>
              </a:ext>
            </a:extLst>
          </p:cNvPr>
          <p:cNvSpPr/>
          <p:nvPr/>
        </p:nvSpPr>
        <p:spPr>
          <a:xfrm>
            <a:off x="6427603" y="1982649"/>
            <a:ext cx="163200" cy="163200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86000">
                <a:schemeClr val="tx1">
                  <a:lumMod val="65000"/>
                  <a:lumOff val="35000"/>
                </a:schemeClr>
              </a:gs>
              <a:gs pos="2000">
                <a:schemeClr val="bg1">
                  <a:lumMod val="50000"/>
                </a:schemeClr>
              </a:gs>
              <a:gs pos="35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</a:gradFill>
          <a:ln w="3175"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2B3A151-F8BE-4A20-9348-48B7154ADE39}"/>
              </a:ext>
            </a:extLst>
          </p:cNvPr>
          <p:cNvSpPr/>
          <p:nvPr/>
        </p:nvSpPr>
        <p:spPr>
          <a:xfrm>
            <a:off x="6500203" y="2055249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9A356D2-B5A0-45A4-BB14-64EB6A46DACE}"/>
              </a:ext>
            </a:extLst>
          </p:cNvPr>
          <p:cNvSpPr/>
          <p:nvPr/>
        </p:nvSpPr>
        <p:spPr>
          <a:xfrm>
            <a:off x="6602450" y="2056025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D68BFAD-96C3-4AAD-B3DE-256196858745}"/>
              </a:ext>
            </a:extLst>
          </p:cNvPr>
          <p:cNvSpPr/>
          <p:nvPr/>
        </p:nvSpPr>
        <p:spPr>
          <a:xfrm>
            <a:off x="6500203" y="1958790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6A4DABE-A277-4266-A2AF-DFB166E9B2E0}"/>
              </a:ext>
            </a:extLst>
          </p:cNvPr>
          <p:cNvSpPr/>
          <p:nvPr/>
        </p:nvSpPr>
        <p:spPr>
          <a:xfrm>
            <a:off x="6500203" y="2148701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D588E1F-0A5B-4753-9B46-1FEC4DD3F6D8}"/>
              </a:ext>
            </a:extLst>
          </p:cNvPr>
          <p:cNvSpPr/>
          <p:nvPr/>
        </p:nvSpPr>
        <p:spPr>
          <a:xfrm>
            <a:off x="6405676" y="2055249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21775A75-284E-4AEB-A8CE-B112A511383D}"/>
              </a:ext>
            </a:extLst>
          </p:cNvPr>
          <p:cNvSpPr/>
          <p:nvPr/>
        </p:nvSpPr>
        <p:spPr>
          <a:xfrm>
            <a:off x="6540437" y="1967790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4CFEBEE-5462-4E8F-91F6-08B05D2E60DB}"/>
              </a:ext>
            </a:extLst>
          </p:cNvPr>
          <p:cNvSpPr/>
          <p:nvPr/>
        </p:nvSpPr>
        <p:spPr>
          <a:xfrm>
            <a:off x="6578627" y="2000299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58D90A18-5882-4172-8210-70E98B144538}"/>
              </a:ext>
            </a:extLst>
          </p:cNvPr>
          <p:cNvSpPr/>
          <p:nvPr/>
        </p:nvSpPr>
        <p:spPr>
          <a:xfrm>
            <a:off x="6581344" y="2110733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5D4F7FF-0B2D-4939-B6FF-F2C769C36B5C}"/>
              </a:ext>
            </a:extLst>
          </p:cNvPr>
          <p:cNvSpPr/>
          <p:nvPr/>
        </p:nvSpPr>
        <p:spPr>
          <a:xfrm>
            <a:off x="6540437" y="2141332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E25EF487-22A0-49D9-8DAF-56DFB1B89500}"/>
              </a:ext>
            </a:extLst>
          </p:cNvPr>
          <p:cNvSpPr/>
          <p:nvPr/>
        </p:nvSpPr>
        <p:spPr>
          <a:xfrm>
            <a:off x="6454903" y="1966606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B635C06D-1151-4C71-98A7-13F630513994}"/>
              </a:ext>
            </a:extLst>
          </p:cNvPr>
          <p:cNvSpPr/>
          <p:nvPr/>
        </p:nvSpPr>
        <p:spPr>
          <a:xfrm>
            <a:off x="6418754" y="2005689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38F2BEA-0039-45D4-B228-F7C86914478B}"/>
              </a:ext>
            </a:extLst>
          </p:cNvPr>
          <p:cNvSpPr/>
          <p:nvPr/>
        </p:nvSpPr>
        <p:spPr>
          <a:xfrm>
            <a:off x="6418754" y="2103316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FF345F8-F253-4B83-AE76-7702E6BCB39C}"/>
              </a:ext>
            </a:extLst>
          </p:cNvPr>
          <p:cNvSpPr/>
          <p:nvPr/>
        </p:nvSpPr>
        <p:spPr>
          <a:xfrm>
            <a:off x="6454903" y="2141332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1D2ED57-9AA4-4763-BF5A-916678027A96}"/>
              </a:ext>
            </a:extLst>
          </p:cNvPr>
          <p:cNvSpPr/>
          <p:nvPr/>
        </p:nvSpPr>
        <p:spPr>
          <a:xfrm>
            <a:off x="6626891" y="1979735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9B4CC9BB-6DB4-41CD-A3E1-38C344ED9BDF}"/>
              </a:ext>
            </a:extLst>
          </p:cNvPr>
          <p:cNvSpPr/>
          <p:nvPr/>
        </p:nvSpPr>
        <p:spPr>
          <a:xfrm>
            <a:off x="6656203" y="2055249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DC3C0D60-D17A-4835-B525-ED4B4DB3D32B}"/>
              </a:ext>
            </a:extLst>
          </p:cNvPr>
          <p:cNvSpPr/>
          <p:nvPr/>
        </p:nvSpPr>
        <p:spPr>
          <a:xfrm>
            <a:off x="6629220" y="2133592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755D1757-C1F5-4E42-8E02-0F52CECEDF34}"/>
              </a:ext>
            </a:extLst>
          </p:cNvPr>
          <p:cNvSpPr/>
          <p:nvPr/>
        </p:nvSpPr>
        <p:spPr>
          <a:xfrm>
            <a:off x="6496603" y="2196849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21E9B59D-28CE-457C-94D9-2A4EA19DDA13}"/>
              </a:ext>
            </a:extLst>
          </p:cNvPr>
          <p:cNvSpPr/>
          <p:nvPr/>
        </p:nvSpPr>
        <p:spPr>
          <a:xfrm>
            <a:off x="6496603" y="1904298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4916D56C-9029-4D01-B4FB-1CB47C3C24A6}"/>
              </a:ext>
            </a:extLst>
          </p:cNvPr>
          <p:cNvSpPr/>
          <p:nvPr/>
        </p:nvSpPr>
        <p:spPr>
          <a:xfrm>
            <a:off x="6351376" y="2053449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52F49E2C-3765-4568-A3A9-561134286B0A}"/>
              </a:ext>
            </a:extLst>
          </p:cNvPr>
          <p:cNvSpPr/>
          <p:nvPr/>
        </p:nvSpPr>
        <p:spPr>
          <a:xfrm>
            <a:off x="6377953" y="2133008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94A5C9F0-13B9-4BD9-92A5-B6DD24FB15F5}"/>
              </a:ext>
            </a:extLst>
          </p:cNvPr>
          <p:cNvSpPr/>
          <p:nvPr/>
        </p:nvSpPr>
        <p:spPr>
          <a:xfrm>
            <a:off x="6423591" y="1931649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4B940288-5382-4DA7-B745-4274D0793416}"/>
              </a:ext>
            </a:extLst>
          </p:cNvPr>
          <p:cNvSpPr/>
          <p:nvPr/>
        </p:nvSpPr>
        <p:spPr>
          <a:xfrm>
            <a:off x="6565007" y="1926884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6DDAB8F0-16F2-4480-8B04-3BAFF997DC37}"/>
              </a:ext>
            </a:extLst>
          </p:cNvPr>
          <p:cNvSpPr/>
          <p:nvPr/>
        </p:nvSpPr>
        <p:spPr>
          <a:xfrm>
            <a:off x="6423591" y="2187903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B791C8EC-3FBF-4499-A2FA-AAF896459A3E}"/>
              </a:ext>
            </a:extLst>
          </p:cNvPr>
          <p:cNvSpPr/>
          <p:nvPr/>
        </p:nvSpPr>
        <p:spPr>
          <a:xfrm>
            <a:off x="6496603" y="1848655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E545129-1138-413F-9482-6792959F4E7A}"/>
              </a:ext>
            </a:extLst>
          </p:cNvPr>
          <p:cNvSpPr/>
          <p:nvPr/>
        </p:nvSpPr>
        <p:spPr>
          <a:xfrm>
            <a:off x="6565007" y="2192006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1F54456E-5415-4825-9E8A-56C46C568404}"/>
              </a:ext>
            </a:extLst>
          </p:cNvPr>
          <p:cNvSpPr/>
          <p:nvPr/>
        </p:nvSpPr>
        <p:spPr>
          <a:xfrm>
            <a:off x="6369805" y="1984089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4B1A5A3B-D8B2-4446-AE50-364BC440203E}"/>
              </a:ext>
            </a:extLst>
          </p:cNvPr>
          <p:cNvSpPr/>
          <p:nvPr/>
        </p:nvSpPr>
        <p:spPr>
          <a:xfrm>
            <a:off x="6380476" y="1882426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9FAC51BA-030F-46EF-9788-6E223B644859}"/>
              </a:ext>
            </a:extLst>
          </p:cNvPr>
          <p:cNvSpPr/>
          <p:nvPr/>
        </p:nvSpPr>
        <p:spPr>
          <a:xfrm>
            <a:off x="6313438" y="1954006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228593AA-4AE9-4BCF-B74F-8DC44066E9DC}"/>
              </a:ext>
            </a:extLst>
          </p:cNvPr>
          <p:cNvSpPr/>
          <p:nvPr/>
        </p:nvSpPr>
        <p:spPr>
          <a:xfrm>
            <a:off x="6288030" y="2050963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5E70F77D-A4C9-4B3F-8E26-45A2A9156BE7}"/>
              </a:ext>
            </a:extLst>
          </p:cNvPr>
          <p:cNvSpPr/>
          <p:nvPr/>
        </p:nvSpPr>
        <p:spPr>
          <a:xfrm>
            <a:off x="6324197" y="2171649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27B981DD-AFB1-4648-9308-9CEDB2A46B3E}"/>
              </a:ext>
            </a:extLst>
          </p:cNvPr>
          <p:cNvSpPr/>
          <p:nvPr/>
        </p:nvSpPr>
        <p:spPr>
          <a:xfrm>
            <a:off x="6493003" y="2256849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FAD9D02D-3E80-431C-985F-15AD75722700}"/>
              </a:ext>
            </a:extLst>
          </p:cNvPr>
          <p:cNvSpPr/>
          <p:nvPr/>
        </p:nvSpPr>
        <p:spPr>
          <a:xfrm>
            <a:off x="6390467" y="2231088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780ECDCD-0B96-47E9-9984-D4F88285D657}"/>
              </a:ext>
            </a:extLst>
          </p:cNvPr>
          <p:cNvSpPr/>
          <p:nvPr/>
        </p:nvSpPr>
        <p:spPr>
          <a:xfrm>
            <a:off x="6591768" y="2235255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2AB5BA6B-7FCB-4F8D-851A-7CD3B8364D15}"/>
              </a:ext>
            </a:extLst>
          </p:cNvPr>
          <p:cNvSpPr/>
          <p:nvPr/>
        </p:nvSpPr>
        <p:spPr>
          <a:xfrm>
            <a:off x="6669662" y="2162349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5EBAEE12-7724-4745-8FE6-F6404C8A8BA4}"/>
              </a:ext>
            </a:extLst>
          </p:cNvPr>
          <p:cNvSpPr/>
          <p:nvPr/>
        </p:nvSpPr>
        <p:spPr>
          <a:xfrm>
            <a:off x="6591768" y="1874811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8EE940C-41D5-4598-9252-AFFCB208D60B}"/>
              </a:ext>
            </a:extLst>
          </p:cNvPr>
          <p:cNvSpPr/>
          <p:nvPr/>
        </p:nvSpPr>
        <p:spPr>
          <a:xfrm>
            <a:off x="6706180" y="2055067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A4B9D419-1AAE-4A2F-9E9F-E004A4E7A8E2}"/>
              </a:ext>
            </a:extLst>
          </p:cNvPr>
          <p:cNvSpPr/>
          <p:nvPr/>
        </p:nvSpPr>
        <p:spPr>
          <a:xfrm>
            <a:off x="6678437" y="1950308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6020A-92AD-42CC-800A-BD9FDF501B60}"/>
              </a:ext>
            </a:extLst>
          </p:cNvPr>
          <p:cNvSpPr/>
          <p:nvPr/>
        </p:nvSpPr>
        <p:spPr>
          <a:xfrm>
            <a:off x="4609349" y="2672676"/>
            <a:ext cx="2292263" cy="243794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998362-F53D-4B1A-89E7-F486724C8394}"/>
              </a:ext>
            </a:extLst>
          </p:cNvPr>
          <p:cNvSpPr/>
          <p:nvPr/>
        </p:nvSpPr>
        <p:spPr>
          <a:xfrm>
            <a:off x="4609346" y="2675198"/>
            <a:ext cx="2292265" cy="2435421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A46C09B7-09C4-4DC6-818A-2DD458E035A0}"/>
              </a:ext>
            </a:extLst>
          </p:cNvPr>
          <p:cNvCxnSpPr>
            <a:cxnSpLocks/>
          </p:cNvCxnSpPr>
          <p:nvPr/>
        </p:nvCxnSpPr>
        <p:spPr>
          <a:xfrm flipH="1" flipV="1">
            <a:off x="6639261" y="2672516"/>
            <a:ext cx="760" cy="198586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EEACAC93-8A08-4150-AFE9-A0A1575C8271}"/>
              </a:ext>
            </a:extLst>
          </p:cNvPr>
          <p:cNvCxnSpPr>
            <a:cxnSpLocks/>
          </p:cNvCxnSpPr>
          <p:nvPr/>
        </p:nvCxnSpPr>
        <p:spPr>
          <a:xfrm flipH="1" flipV="1">
            <a:off x="6634276" y="4647069"/>
            <a:ext cx="267336" cy="46355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40A6B063-4A87-429F-99F8-13206F3C0D69}"/>
              </a:ext>
            </a:extLst>
          </p:cNvPr>
          <p:cNvCxnSpPr>
            <a:cxnSpLocks/>
          </p:cNvCxnSpPr>
          <p:nvPr/>
        </p:nvCxnSpPr>
        <p:spPr>
          <a:xfrm flipV="1">
            <a:off x="4779332" y="4658377"/>
            <a:ext cx="1869159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BB77AEB8-08A0-431D-925F-E74EC2249BEB}"/>
              </a:ext>
            </a:extLst>
          </p:cNvPr>
          <p:cNvCxnSpPr>
            <a:cxnSpLocks/>
          </p:cNvCxnSpPr>
          <p:nvPr/>
        </p:nvCxnSpPr>
        <p:spPr>
          <a:xfrm flipV="1">
            <a:off x="4608279" y="4658377"/>
            <a:ext cx="171052" cy="45224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847AC6D8-63B1-4147-ADD9-B6B13073EE69}"/>
              </a:ext>
            </a:extLst>
          </p:cNvPr>
          <p:cNvCxnSpPr>
            <a:cxnSpLocks/>
          </p:cNvCxnSpPr>
          <p:nvPr/>
        </p:nvCxnSpPr>
        <p:spPr>
          <a:xfrm flipH="1" flipV="1">
            <a:off x="4778419" y="2672516"/>
            <a:ext cx="760" cy="198586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그림 109" descr="실내, 모니터, 전자기기, 컴퓨터이(가) 표시된 사진&#10;&#10;자동 생성된 설명">
            <a:extLst>
              <a:ext uri="{FF2B5EF4-FFF2-40B4-BE49-F238E27FC236}">
                <a16:creationId xmlns:a16="http://schemas.microsoft.com/office/drawing/2014/main" id="{9D616888-10DF-4C18-9BF9-18298978FD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03" y="2665601"/>
            <a:ext cx="1745367" cy="2944623"/>
          </a:xfrm>
          <a:prstGeom prst="rect">
            <a:avLst/>
          </a:prstGeom>
        </p:spPr>
      </p:pic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02453CEA-F4F0-48A9-9E41-DAB00C79F9F3}"/>
              </a:ext>
            </a:extLst>
          </p:cNvPr>
          <p:cNvSpPr/>
          <p:nvPr/>
        </p:nvSpPr>
        <p:spPr>
          <a:xfrm>
            <a:off x="8295108" y="4647069"/>
            <a:ext cx="102132" cy="413881"/>
          </a:xfrm>
          <a:prstGeom prst="roundRect">
            <a:avLst>
              <a:gd name="adj" fmla="val 39301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5715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7" name="그림 116" descr="장난감, 방, 소화전이(가) 표시된 사진&#10;&#10;자동 생성된 설명">
            <a:extLst>
              <a:ext uri="{FF2B5EF4-FFF2-40B4-BE49-F238E27FC236}">
                <a16:creationId xmlns:a16="http://schemas.microsoft.com/office/drawing/2014/main" id="{DC99FA2B-004D-43F0-B306-77484F7329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26331" y="2550306"/>
            <a:ext cx="2348779" cy="2766087"/>
          </a:xfrm>
          <a:prstGeom prst="rect">
            <a:avLst/>
          </a:prstGeom>
        </p:spPr>
      </p:pic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7EBDF760-EFC9-4597-8677-CBCEB446E68E}"/>
              </a:ext>
            </a:extLst>
          </p:cNvPr>
          <p:cNvGrpSpPr/>
          <p:nvPr/>
        </p:nvGrpSpPr>
        <p:grpSpPr>
          <a:xfrm>
            <a:off x="6181312" y="2701671"/>
            <a:ext cx="468499" cy="553186"/>
            <a:chOff x="6181312" y="2701671"/>
            <a:chExt cx="468499" cy="553186"/>
          </a:xfrm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A5F26530-993B-4039-8C63-8B806ABC5F03}"/>
                </a:ext>
              </a:extLst>
            </p:cNvPr>
            <p:cNvSpPr/>
            <p:nvPr/>
          </p:nvSpPr>
          <p:spPr>
            <a:xfrm flipH="1">
              <a:off x="6196717" y="2703533"/>
              <a:ext cx="408003" cy="551324"/>
            </a:xfrm>
            <a:prstGeom prst="cube">
              <a:avLst>
                <a:gd name="adj" fmla="val 16991"/>
              </a:avLst>
            </a:prstGeom>
            <a:solidFill>
              <a:srgbClr val="C00000"/>
            </a:solidFill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C1F3376E-21E3-4C48-8CD5-C3DE5CAC7F2B}"/>
                </a:ext>
              </a:extLst>
            </p:cNvPr>
            <p:cNvSpPr/>
            <p:nvPr/>
          </p:nvSpPr>
          <p:spPr>
            <a:xfrm>
              <a:off x="6330125" y="2867131"/>
              <a:ext cx="218613" cy="32361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D6105994-42BB-40E0-BF00-701B6580A5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91876" y="3110578"/>
              <a:ext cx="54296" cy="7823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421B966A-D329-47F1-B665-5A480631BF0A}"/>
                </a:ext>
              </a:extLst>
            </p:cNvPr>
            <p:cNvCxnSpPr>
              <a:cxnSpLocks/>
            </p:cNvCxnSpPr>
            <p:nvPr/>
          </p:nvCxnSpPr>
          <p:spPr>
            <a:xfrm>
              <a:off x="6492895" y="2872062"/>
              <a:ext cx="0" cy="23819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73F42C48-8CBD-499A-9BD3-69728D663B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30464" y="3110260"/>
              <a:ext cx="162377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F89605-E61E-497B-8D98-8ED3D6760991}"/>
                </a:ext>
              </a:extLst>
            </p:cNvPr>
            <p:cNvSpPr txBox="1"/>
            <p:nvPr/>
          </p:nvSpPr>
          <p:spPr>
            <a:xfrm>
              <a:off x="6249141" y="2757805"/>
              <a:ext cx="387628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" b="1" dirty="0">
                  <a:latin typeface="Agency FB" panose="020B0503020202020204" pitchFamily="34" charset="0"/>
                </a:rPr>
                <a:t>Emergency</a:t>
              </a:r>
              <a:endParaRPr lang="ko-KR" altLang="en-US" sz="400" b="1" dirty="0">
                <a:latin typeface="Agency FB" panose="020B0503020202020204" pitchFamily="34" charset="0"/>
              </a:endParaRPr>
            </a:p>
          </p:txBody>
        </p:sp>
        <p:sp>
          <p:nvSpPr>
            <p:cNvPr id="121" name="정육면체 120">
              <a:extLst>
                <a:ext uri="{FF2B5EF4-FFF2-40B4-BE49-F238E27FC236}">
                  <a16:creationId xmlns:a16="http://schemas.microsoft.com/office/drawing/2014/main" id="{1E8458DB-7604-41FC-AEF3-958C3448DA97}"/>
                </a:ext>
              </a:extLst>
            </p:cNvPr>
            <p:cNvSpPr/>
            <p:nvPr/>
          </p:nvSpPr>
          <p:spPr>
            <a:xfrm flipH="1">
              <a:off x="6181312" y="2701671"/>
              <a:ext cx="468499" cy="115836"/>
            </a:xfrm>
            <a:prstGeom prst="cube">
              <a:avLst>
                <a:gd name="adj" fmla="val 81343"/>
              </a:avLst>
            </a:prstGeom>
            <a:solidFill>
              <a:srgbClr val="C00000"/>
            </a:solidFill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6" name="그림 145" descr="앉아있는, 바이올린, 기타이(가) 표시된 사진&#10;&#10;자동 생성된 설명">
            <a:extLst>
              <a:ext uri="{FF2B5EF4-FFF2-40B4-BE49-F238E27FC236}">
                <a16:creationId xmlns:a16="http://schemas.microsoft.com/office/drawing/2014/main" id="{F6729B76-186D-47A5-B0A4-1558C7C105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06199" y="3003867"/>
            <a:ext cx="236063" cy="94704"/>
          </a:xfrm>
          <a:prstGeom prst="rect">
            <a:avLst/>
          </a:prstGeom>
        </p:spPr>
      </p:pic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11DBD504-C910-44AB-99DF-7ECD59060468}"/>
              </a:ext>
            </a:extLst>
          </p:cNvPr>
          <p:cNvSpPr/>
          <p:nvPr/>
        </p:nvSpPr>
        <p:spPr>
          <a:xfrm>
            <a:off x="6332031" y="2866502"/>
            <a:ext cx="218613" cy="323615"/>
          </a:xfrm>
          <a:prstGeom prst="rect">
            <a:avLst/>
          </a:prstGeom>
          <a:solidFill>
            <a:srgbClr val="FFFFFF">
              <a:alpha val="4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9" name="그림 118" descr="개체, 테이블, 앉아있는, 작은이(가) 표시된 사진&#10;&#10;자동 생성된 설명">
            <a:extLst>
              <a:ext uri="{FF2B5EF4-FFF2-40B4-BE49-F238E27FC236}">
                <a16:creationId xmlns:a16="http://schemas.microsoft.com/office/drawing/2014/main" id="{7E1F1DC8-F6B2-485E-9AAB-4C7B817674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771" y="3067348"/>
            <a:ext cx="966658" cy="1993602"/>
          </a:xfrm>
          <a:prstGeom prst="rect">
            <a:avLst/>
          </a:prstGeom>
        </p:spPr>
      </p:pic>
      <p:sp>
        <p:nvSpPr>
          <p:cNvPr id="151" name="화살표: 왼쪽 150">
            <a:extLst>
              <a:ext uri="{FF2B5EF4-FFF2-40B4-BE49-F238E27FC236}">
                <a16:creationId xmlns:a16="http://schemas.microsoft.com/office/drawing/2014/main" id="{F4D6658A-15DE-4535-8C5A-997FE149C5EC}"/>
              </a:ext>
            </a:extLst>
          </p:cNvPr>
          <p:cNvSpPr/>
          <p:nvPr/>
        </p:nvSpPr>
        <p:spPr>
          <a:xfrm rot="10800000">
            <a:off x="8092980" y="4999329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629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B36D6D-9AFD-4A9B-A0CC-2A2200CF92E9}"/>
              </a:ext>
            </a:extLst>
          </p:cNvPr>
          <p:cNvSpPr/>
          <p:nvPr/>
        </p:nvSpPr>
        <p:spPr>
          <a:xfrm>
            <a:off x="2650980" y="1238249"/>
            <a:ext cx="6243638" cy="437197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hlinkClick r:id="" action="ppaction://noaction"/>
            <a:extLst>
              <a:ext uri="{FF2B5EF4-FFF2-40B4-BE49-F238E27FC236}">
                <a16:creationId xmlns:a16="http://schemas.microsoft.com/office/drawing/2014/main" id="{37DB07C3-B274-49BF-A592-E7F7BB49B1C0}"/>
              </a:ext>
            </a:extLst>
          </p:cNvPr>
          <p:cNvSpPr txBox="1"/>
          <p:nvPr/>
        </p:nvSpPr>
        <p:spPr>
          <a:xfrm>
            <a:off x="427317" y="202515"/>
            <a:ext cx="2575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소화전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24C4F2C-444C-474A-8E12-988B712BF9BC}"/>
              </a:ext>
            </a:extLst>
          </p:cNvPr>
          <p:cNvSpPr/>
          <p:nvPr/>
        </p:nvSpPr>
        <p:spPr>
          <a:xfrm>
            <a:off x="4438295" y="1583081"/>
            <a:ext cx="2634370" cy="368231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2000"/>
                </a:schemeClr>
              </a:gs>
              <a:gs pos="9000">
                <a:schemeClr val="bg1">
                  <a:lumMod val="65000"/>
                </a:schemeClr>
              </a:gs>
              <a:gs pos="38000">
                <a:schemeClr val="bg1">
                  <a:lumMod val="50000"/>
                </a:schemeClr>
              </a:gs>
              <a:gs pos="75000">
                <a:schemeClr val="tx1">
                  <a:lumMod val="65000"/>
                  <a:lumOff val="35000"/>
                </a:schemeClr>
              </a:gs>
            </a:gsLst>
            <a:lin ang="2700000" scaled="1"/>
            <a:tileRect/>
          </a:gradFill>
          <a:ln w="19050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0002C1-16E3-46E4-975B-5D45E4A4998F}"/>
              </a:ext>
            </a:extLst>
          </p:cNvPr>
          <p:cNvSpPr/>
          <p:nvPr/>
        </p:nvSpPr>
        <p:spPr>
          <a:xfrm>
            <a:off x="4609349" y="1736797"/>
            <a:ext cx="2292263" cy="751561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0">
                <a:schemeClr val="tx1">
                  <a:lumMod val="50000"/>
                  <a:lumOff val="50000"/>
                </a:schemeClr>
              </a:gs>
              <a:gs pos="81416">
                <a:schemeClr val="tx1">
                  <a:lumMod val="75000"/>
                  <a:lumOff val="25000"/>
                </a:schemeClr>
              </a:gs>
              <a:gs pos="34000">
                <a:schemeClr val="bg1">
                  <a:lumMod val="50000"/>
                </a:schemeClr>
              </a:gs>
              <a:gs pos="2000">
                <a:schemeClr val="bg1">
                  <a:lumMod val="65000"/>
                </a:schemeClr>
              </a:gs>
            </a:gsLst>
            <a:lin ang="2700000" scaled="1"/>
          </a:gradFill>
          <a:ln w="19050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A42D046-8625-4794-BCAC-481BAA34FA27}"/>
              </a:ext>
            </a:extLst>
          </p:cNvPr>
          <p:cNvGrpSpPr/>
          <p:nvPr/>
        </p:nvGrpSpPr>
        <p:grpSpPr>
          <a:xfrm>
            <a:off x="4684083" y="1842578"/>
            <a:ext cx="190500" cy="548640"/>
            <a:chOff x="3868743" y="1944039"/>
            <a:chExt cx="190500" cy="54864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DF8C17A-B649-4377-A990-52FE5CEA3700}"/>
                </a:ext>
              </a:extLst>
            </p:cNvPr>
            <p:cNvSpPr/>
            <p:nvPr/>
          </p:nvSpPr>
          <p:spPr>
            <a:xfrm>
              <a:off x="3868743" y="1944039"/>
              <a:ext cx="190500" cy="54864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44C7AB0-E67F-4DF5-93B6-2A7EE83458C2}"/>
                </a:ext>
              </a:extLst>
            </p:cNvPr>
            <p:cNvSpPr/>
            <p:nvPr/>
          </p:nvSpPr>
          <p:spPr>
            <a:xfrm>
              <a:off x="3920974" y="1998864"/>
              <a:ext cx="86037" cy="4389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90686472-035F-44EE-8ED3-67DF37247BDC}"/>
              </a:ext>
            </a:extLst>
          </p:cNvPr>
          <p:cNvSpPr/>
          <p:nvPr/>
        </p:nvSpPr>
        <p:spPr>
          <a:xfrm>
            <a:off x="4949088" y="1842578"/>
            <a:ext cx="540000" cy="540000"/>
          </a:xfrm>
          <a:prstGeom prst="ellipse">
            <a:avLst/>
          </a:prstGeom>
          <a:solidFill>
            <a:srgbClr val="C00000"/>
          </a:solidFill>
          <a:ln w="635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7A13337-ADC4-4BDD-BCC8-C40527B00222}"/>
              </a:ext>
            </a:extLst>
          </p:cNvPr>
          <p:cNvSpPr/>
          <p:nvPr/>
        </p:nvSpPr>
        <p:spPr>
          <a:xfrm>
            <a:off x="5119257" y="1937684"/>
            <a:ext cx="194552" cy="6021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E1B2A6-EEBA-41AD-89D7-78313D5E3871}"/>
              </a:ext>
            </a:extLst>
          </p:cNvPr>
          <p:cNvSpPr txBox="1"/>
          <p:nvPr/>
        </p:nvSpPr>
        <p:spPr>
          <a:xfrm>
            <a:off x="5088799" y="1911222"/>
            <a:ext cx="267417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" dirty="0"/>
              <a:t>발신기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75B405E-0331-4A9F-ABB2-FC227A25B7D3}"/>
              </a:ext>
            </a:extLst>
          </p:cNvPr>
          <p:cNvSpPr/>
          <p:nvPr/>
        </p:nvSpPr>
        <p:spPr>
          <a:xfrm>
            <a:off x="5158028" y="1947323"/>
            <a:ext cx="117010" cy="45719"/>
          </a:xfrm>
          <a:prstGeom prst="roundRect">
            <a:avLst/>
          </a:prstGeom>
          <a:noFill/>
          <a:ln w="127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3B6A1F6-AC0B-44A4-BEA9-9235E9698A28}"/>
              </a:ext>
            </a:extLst>
          </p:cNvPr>
          <p:cNvSpPr/>
          <p:nvPr/>
        </p:nvSpPr>
        <p:spPr>
          <a:xfrm>
            <a:off x="5171533" y="2047587"/>
            <a:ext cx="90000" cy="90000"/>
          </a:xfrm>
          <a:prstGeom prst="ellipse">
            <a:avLst/>
          </a:prstGeom>
          <a:solidFill>
            <a:srgbClr val="C00000"/>
          </a:solidFill>
          <a:ln w="1270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E37B0CF-0DDC-470F-9687-6A79137F3177}"/>
              </a:ext>
            </a:extLst>
          </p:cNvPr>
          <p:cNvSpPr/>
          <p:nvPr/>
        </p:nvSpPr>
        <p:spPr>
          <a:xfrm>
            <a:off x="5146379" y="2173039"/>
            <a:ext cx="145070" cy="14507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175">
            <a:solidFill>
              <a:srgbClr val="C00000">
                <a:alpha val="98000"/>
              </a:srgb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D93CF8F-3319-4E13-9563-60483808A452}"/>
              </a:ext>
            </a:extLst>
          </p:cNvPr>
          <p:cNvSpPr/>
          <p:nvPr/>
        </p:nvSpPr>
        <p:spPr>
          <a:xfrm>
            <a:off x="5200914" y="2198670"/>
            <a:ext cx="36000" cy="36000"/>
          </a:xfrm>
          <a:prstGeom prst="ellipse">
            <a:avLst/>
          </a:prstGeom>
          <a:solidFill>
            <a:srgbClr val="C00000"/>
          </a:solidFill>
          <a:ln w="6350"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B9CB1E1-B1A9-4A0A-8948-A97539116F31}"/>
              </a:ext>
            </a:extLst>
          </p:cNvPr>
          <p:cNvSpPr/>
          <p:nvPr/>
        </p:nvSpPr>
        <p:spPr>
          <a:xfrm>
            <a:off x="5204089" y="2239074"/>
            <a:ext cx="39600" cy="396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3EF5DC1-A0DE-43F3-8F5D-A15CCFC11D60}"/>
              </a:ext>
            </a:extLst>
          </p:cNvPr>
          <p:cNvSpPr/>
          <p:nvPr/>
        </p:nvSpPr>
        <p:spPr>
          <a:xfrm>
            <a:off x="5728669" y="1849587"/>
            <a:ext cx="288000" cy="2880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5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81A864E-7393-453A-BDA7-27CEF693D53C}"/>
              </a:ext>
            </a:extLst>
          </p:cNvPr>
          <p:cNvSpPr/>
          <p:nvPr/>
        </p:nvSpPr>
        <p:spPr>
          <a:xfrm>
            <a:off x="5830438" y="2224431"/>
            <a:ext cx="103414" cy="103414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FB75A8C-46F6-4137-8B4E-27199BAE7290}"/>
              </a:ext>
            </a:extLst>
          </p:cNvPr>
          <p:cNvSpPr/>
          <p:nvPr/>
        </p:nvSpPr>
        <p:spPr>
          <a:xfrm>
            <a:off x="6275203" y="1830249"/>
            <a:ext cx="468000" cy="468000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86000">
                <a:schemeClr val="tx1">
                  <a:lumMod val="65000"/>
                  <a:lumOff val="35000"/>
                </a:schemeClr>
              </a:gs>
              <a:gs pos="2000">
                <a:schemeClr val="bg1">
                  <a:lumMod val="50000"/>
                </a:schemeClr>
              </a:gs>
              <a:gs pos="35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</a:gradFill>
          <a:ln w="3175"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6831413-3522-4DE0-959C-84B68298191E}"/>
              </a:ext>
            </a:extLst>
          </p:cNvPr>
          <p:cNvSpPr/>
          <p:nvPr/>
        </p:nvSpPr>
        <p:spPr>
          <a:xfrm>
            <a:off x="6427603" y="1982649"/>
            <a:ext cx="163200" cy="163200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86000">
                <a:schemeClr val="tx1">
                  <a:lumMod val="65000"/>
                  <a:lumOff val="35000"/>
                </a:schemeClr>
              </a:gs>
              <a:gs pos="2000">
                <a:schemeClr val="bg1">
                  <a:lumMod val="50000"/>
                </a:schemeClr>
              </a:gs>
              <a:gs pos="35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</a:gradFill>
          <a:ln w="3175"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2B3A151-F8BE-4A20-9348-48B7154ADE39}"/>
              </a:ext>
            </a:extLst>
          </p:cNvPr>
          <p:cNvSpPr/>
          <p:nvPr/>
        </p:nvSpPr>
        <p:spPr>
          <a:xfrm>
            <a:off x="6500203" y="2055249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9A356D2-B5A0-45A4-BB14-64EB6A46DACE}"/>
              </a:ext>
            </a:extLst>
          </p:cNvPr>
          <p:cNvSpPr/>
          <p:nvPr/>
        </p:nvSpPr>
        <p:spPr>
          <a:xfrm>
            <a:off x="6602450" y="2056025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D68BFAD-96C3-4AAD-B3DE-256196858745}"/>
              </a:ext>
            </a:extLst>
          </p:cNvPr>
          <p:cNvSpPr/>
          <p:nvPr/>
        </p:nvSpPr>
        <p:spPr>
          <a:xfrm>
            <a:off x="6500203" y="1958790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6A4DABE-A277-4266-A2AF-DFB166E9B2E0}"/>
              </a:ext>
            </a:extLst>
          </p:cNvPr>
          <p:cNvSpPr/>
          <p:nvPr/>
        </p:nvSpPr>
        <p:spPr>
          <a:xfrm>
            <a:off x="6500203" y="2148701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D588E1F-0A5B-4753-9B46-1FEC4DD3F6D8}"/>
              </a:ext>
            </a:extLst>
          </p:cNvPr>
          <p:cNvSpPr/>
          <p:nvPr/>
        </p:nvSpPr>
        <p:spPr>
          <a:xfrm>
            <a:off x="6405676" y="2055249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21775A75-284E-4AEB-A8CE-B112A511383D}"/>
              </a:ext>
            </a:extLst>
          </p:cNvPr>
          <p:cNvSpPr/>
          <p:nvPr/>
        </p:nvSpPr>
        <p:spPr>
          <a:xfrm>
            <a:off x="6540437" y="1967790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4CFEBEE-5462-4E8F-91F6-08B05D2E60DB}"/>
              </a:ext>
            </a:extLst>
          </p:cNvPr>
          <p:cNvSpPr/>
          <p:nvPr/>
        </p:nvSpPr>
        <p:spPr>
          <a:xfrm>
            <a:off x="6578627" y="2000299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58D90A18-5882-4172-8210-70E98B144538}"/>
              </a:ext>
            </a:extLst>
          </p:cNvPr>
          <p:cNvSpPr/>
          <p:nvPr/>
        </p:nvSpPr>
        <p:spPr>
          <a:xfrm>
            <a:off x="6581344" y="2110733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5D4F7FF-0B2D-4939-B6FF-F2C769C36B5C}"/>
              </a:ext>
            </a:extLst>
          </p:cNvPr>
          <p:cNvSpPr/>
          <p:nvPr/>
        </p:nvSpPr>
        <p:spPr>
          <a:xfrm>
            <a:off x="6540437" y="2141332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E25EF487-22A0-49D9-8DAF-56DFB1B89500}"/>
              </a:ext>
            </a:extLst>
          </p:cNvPr>
          <p:cNvSpPr/>
          <p:nvPr/>
        </p:nvSpPr>
        <p:spPr>
          <a:xfrm>
            <a:off x="6454903" y="1966606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B635C06D-1151-4C71-98A7-13F630513994}"/>
              </a:ext>
            </a:extLst>
          </p:cNvPr>
          <p:cNvSpPr/>
          <p:nvPr/>
        </p:nvSpPr>
        <p:spPr>
          <a:xfrm>
            <a:off x="6418754" y="2005689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38F2BEA-0039-45D4-B228-F7C86914478B}"/>
              </a:ext>
            </a:extLst>
          </p:cNvPr>
          <p:cNvSpPr/>
          <p:nvPr/>
        </p:nvSpPr>
        <p:spPr>
          <a:xfrm>
            <a:off x="6418754" y="2103316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FF345F8-F253-4B83-AE76-7702E6BCB39C}"/>
              </a:ext>
            </a:extLst>
          </p:cNvPr>
          <p:cNvSpPr/>
          <p:nvPr/>
        </p:nvSpPr>
        <p:spPr>
          <a:xfrm>
            <a:off x="6454903" y="2141332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1D2ED57-9AA4-4763-BF5A-916678027A96}"/>
              </a:ext>
            </a:extLst>
          </p:cNvPr>
          <p:cNvSpPr/>
          <p:nvPr/>
        </p:nvSpPr>
        <p:spPr>
          <a:xfrm>
            <a:off x="6626891" y="1979735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9B4CC9BB-6DB4-41CD-A3E1-38C344ED9BDF}"/>
              </a:ext>
            </a:extLst>
          </p:cNvPr>
          <p:cNvSpPr/>
          <p:nvPr/>
        </p:nvSpPr>
        <p:spPr>
          <a:xfrm>
            <a:off x="6656203" y="2055249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DC3C0D60-D17A-4835-B525-ED4B4DB3D32B}"/>
              </a:ext>
            </a:extLst>
          </p:cNvPr>
          <p:cNvSpPr/>
          <p:nvPr/>
        </p:nvSpPr>
        <p:spPr>
          <a:xfrm>
            <a:off x="6629220" y="2133592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755D1757-C1F5-4E42-8E02-0F52CECEDF34}"/>
              </a:ext>
            </a:extLst>
          </p:cNvPr>
          <p:cNvSpPr/>
          <p:nvPr/>
        </p:nvSpPr>
        <p:spPr>
          <a:xfrm>
            <a:off x="6496603" y="2196849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21E9B59D-28CE-457C-94D9-2A4EA19DDA13}"/>
              </a:ext>
            </a:extLst>
          </p:cNvPr>
          <p:cNvSpPr/>
          <p:nvPr/>
        </p:nvSpPr>
        <p:spPr>
          <a:xfrm>
            <a:off x="6496603" y="1904298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4916D56C-9029-4D01-B4FB-1CB47C3C24A6}"/>
              </a:ext>
            </a:extLst>
          </p:cNvPr>
          <p:cNvSpPr/>
          <p:nvPr/>
        </p:nvSpPr>
        <p:spPr>
          <a:xfrm>
            <a:off x="6351376" y="2053449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52F49E2C-3765-4568-A3A9-561134286B0A}"/>
              </a:ext>
            </a:extLst>
          </p:cNvPr>
          <p:cNvSpPr/>
          <p:nvPr/>
        </p:nvSpPr>
        <p:spPr>
          <a:xfrm>
            <a:off x="6377953" y="2133008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94A5C9F0-13B9-4BD9-92A5-B6DD24FB15F5}"/>
              </a:ext>
            </a:extLst>
          </p:cNvPr>
          <p:cNvSpPr/>
          <p:nvPr/>
        </p:nvSpPr>
        <p:spPr>
          <a:xfrm>
            <a:off x="6423591" y="1931649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4B940288-5382-4DA7-B745-4274D0793416}"/>
              </a:ext>
            </a:extLst>
          </p:cNvPr>
          <p:cNvSpPr/>
          <p:nvPr/>
        </p:nvSpPr>
        <p:spPr>
          <a:xfrm>
            <a:off x="6565007" y="1926884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6DDAB8F0-16F2-4480-8B04-3BAFF997DC37}"/>
              </a:ext>
            </a:extLst>
          </p:cNvPr>
          <p:cNvSpPr/>
          <p:nvPr/>
        </p:nvSpPr>
        <p:spPr>
          <a:xfrm>
            <a:off x="6423591" y="2187903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B791C8EC-3FBF-4499-A2FA-AAF896459A3E}"/>
              </a:ext>
            </a:extLst>
          </p:cNvPr>
          <p:cNvSpPr/>
          <p:nvPr/>
        </p:nvSpPr>
        <p:spPr>
          <a:xfrm>
            <a:off x="6496603" y="1848655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E545129-1138-413F-9482-6792959F4E7A}"/>
              </a:ext>
            </a:extLst>
          </p:cNvPr>
          <p:cNvSpPr/>
          <p:nvPr/>
        </p:nvSpPr>
        <p:spPr>
          <a:xfrm>
            <a:off x="6565007" y="2192006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1F54456E-5415-4825-9E8A-56C46C568404}"/>
              </a:ext>
            </a:extLst>
          </p:cNvPr>
          <p:cNvSpPr/>
          <p:nvPr/>
        </p:nvSpPr>
        <p:spPr>
          <a:xfrm>
            <a:off x="6369805" y="1984089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4B1A5A3B-D8B2-4446-AE50-364BC440203E}"/>
              </a:ext>
            </a:extLst>
          </p:cNvPr>
          <p:cNvSpPr/>
          <p:nvPr/>
        </p:nvSpPr>
        <p:spPr>
          <a:xfrm>
            <a:off x="6380476" y="1882426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9FAC51BA-030F-46EF-9788-6E223B644859}"/>
              </a:ext>
            </a:extLst>
          </p:cNvPr>
          <p:cNvSpPr/>
          <p:nvPr/>
        </p:nvSpPr>
        <p:spPr>
          <a:xfrm>
            <a:off x="6313438" y="1954006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228593AA-4AE9-4BCF-B74F-8DC44066E9DC}"/>
              </a:ext>
            </a:extLst>
          </p:cNvPr>
          <p:cNvSpPr/>
          <p:nvPr/>
        </p:nvSpPr>
        <p:spPr>
          <a:xfrm>
            <a:off x="6288030" y="2050963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5E70F77D-A4C9-4B3F-8E26-45A2A9156BE7}"/>
              </a:ext>
            </a:extLst>
          </p:cNvPr>
          <p:cNvSpPr/>
          <p:nvPr/>
        </p:nvSpPr>
        <p:spPr>
          <a:xfrm>
            <a:off x="6324197" y="2171649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27B981DD-AFB1-4648-9308-9CEDB2A46B3E}"/>
              </a:ext>
            </a:extLst>
          </p:cNvPr>
          <p:cNvSpPr/>
          <p:nvPr/>
        </p:nvSpPr>
        <p:spPr>
          <a:xfrm>
            <a:off x="6493003" y="2256849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FAD9D02D-3E80-431C-985F-15AD75722700}"/>
              </a:ext>
            </a:extLst>
          </p:cNvPr>
          <p:cNvSpPr/>
          <p:nvPr/>
        </p:nvSpPr>
        <p:spPr>
          <a:xfrm>
            <a:off x="6390467" y="2231088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780ECDCD-0B96-47E9-9984-D4F88285D657}"/>
              </a:ext>
            </a:extLst>
          </p:cNvPr>
          <p:cNvSpPr/>
          <p:nvPr/>
        </p:nvSpPr>
        <p:spPr>
          <a:xfrm>
            <a:off x="6591768" y="2235255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2AB5BA6B-7FCB-4F8D-851A-7CD3B8364D15}"/>
              </a:ext>
            </a:extLst>
          </p:cNvPr>
          <p:cNvSpPr/>
          <p:nvPr/>
        </p:nvSpPr>
        <p:spPr>
          <a:xfrm>
            <a:off x="6669662" y="2162349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5EBAEE12-7724-4745-8FE6-F6404C8A8BA4}"/>
              </a:ext>
            </a:extLst>
          </p:cNvPr>
          <p:cNvSpPr/>
          <p:nvPr/>
        </p:nvSpPr>
        <p:spPr>
          <a:xfrm>
            <a:off x="6591768" y="1874811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8EE940C-41D5-4598-9252-AFFCB208D60B}"/>
              </a:ext>
            </a:extLst>
          </p:cNvPr>
          <p:cNvSpPr/>
          <p:nvPr/>
        </p:nvSpPr>
        <p:spPr>
          <a:xfrm>
            <a:off x="6706180" y="2055067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A4B9D419-1AAE-4A2F-9E9F-E004A4E7A8E2}"/>
              </a:ext>
            </a:extLst>
          </p:cNvPr>
          <p:cNvSpPr/>
          <p:nvPr/>
        </p:nvSpPr>
        <p:spPr>
          <a:xfrm>
            <a:off x="6678437" y="1950308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6020A-92AD-42CC-800A-BD9FDF501B60}"/>
              </a:ext>
            </a:extLst>
          </p:cNvPr>
          <p:cNvSpPr/>
          <p:nvPr/>
        </p:nvSpPr>
        <p:spPr>
          <a:xfrm>
            <a:off x="4609349" y="2672676"/>
            <a:ext cx="2292263" cy="243794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998362-F53D-4B1A-89E7-F486724C8394}"/>
              </a:ext>
            </a:extLst>
          </p:cNvPr>
          <p:cNvSpPr/>
          <p:nvPr/>
        </p:nvSpPr>
        <p:spPr>
          <a:xfrm>
            <a:off x="4609346" y="2675198"/>
            <a:ext cx="2292265" cy="2435421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A46C09B7-09C4-4DC6-818A-2DD458E035A0}"/>
              </a:ext>
            </a:extLst>
          </p:cNvPr>
          <p:cNvCxnSpPr>
            <a:cxnSpLocks/>
          </p:cNvCxnSpPr>
          <p:nvPr/>
        </p:nvCxnSpPr>
        <p:spPr>
          <a:xfrm flipH="1" flipV="1">
            <a:off x="6639261" y="2672516"/>
            <a:ext cx="760" cy="198586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EEACAC93-8A08-4150-AFE9-A0A1575C8271}"/>
              </a:ext>
            </a:extLst>
          </p:cNvPr>
          <p:cNvCxnSpPr>
            <a:cxnSpLocks/>
          </p:cNvCxnSpPr>
          <p:nvPr/>
        </p:nvCxnSpPr>
        <p:spPr>
          <a:xfrm flipH="1" flipV="1">
            <a:off x="6634276" y="4647069"/>
            <a:ext cx="267336" cy="46355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40A6B063-4A87-429F-99F8-13206F3C0D69}"/>
              </a:ext>
            </a:extLst>
          </p:cNvPr>
          <p:cNvCxnSpPr>
            <a:cxnSpLocks/>
          </p:cNvCxnSpPr>
          <p:nvPr/>
        </p:nvCxnSpPr>
        <p:spPr>
          <a:xfrm flipV="1">
            <a:off x="4779332" y="4658377"/>
            <a:ext cx="1869159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BB77AEB8-08A0-431D-925F-E74EC2249BEB}"/>
              </a:ext>
            </a:extLst>
          </p:cNvPr>
          <p:cNvCxnSpPr>
            <a:cxnSpLocks/>
          </p:cNvCxnSpPr>
          <p:nvPr/>
        </p:nvCxnSpPr>
        <p:spPr>
          <a:xfrm flipV="1">
            <a:off x="4608279" y="4658377"/>
            <a:ext cx="171052" cy="45224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847AC6D8-63B1-4147-ADD9-B6B13073EE69}"/>
              </a:ext>
            </a:extLst>
          </p:cNvPr>
          <p:cNvCxnSpPr>
            <a:cxnSpLocks/>
          </p:cNvCxnSpPr>
          <p:nvPr/>
        </p:nvCxnSpPr>
        <p:spPr>
          <a:xfrm flipH="1" flipV="1">
            <a:off x="4778419" y="2672516"/>
            <a:ext cx="760" cy="198586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그림 109" descr="실내, 모니터, 전자기기, 컴퓨터이(가) 표시된 사진&#10;&#10;자동 생성된 설명">
            <a:extLst>
              <a:ext uri="{FF2B5EF4-FFF2-40B4-BE49-F238E27FC236}">
                <a16:creationId xmlns:a16="http://schemas.microsoft.com/office/drawing/2014/main" id="{9D616888-10DF-4C18-9BF9-18298978FD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03" y="2665601"/>
            <a:ext cx="1745367" cy="2944623"/>
          </a:xfrm>
          <a:prstGeom prst="rect">
            <a:avLst/>
          </a:prstGeom>
        </p:spPr>
      </p:pic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02453CEA-F4F0-48A9-9E41-DAB00C79F9F3}"/>
              </a:ext>
            </a:extLst>
          </p:cNvPr>
          <p:cNvSpPr/>
          <p:nvPr/>
        </p:nvSpPr>
        <p:spPr>
          <a:xfrm>
            <a:off x="8295108" y="4647069"/>
            <a:ext cx="102132" cy="413881"/>
          </a:xfrm>
          <a:prstGeom prst="roundRect">
            <a:avLst>
              <a:gd name="adj" fmla="val 39301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5715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7" name="그림 116" descr="장난감, 방, 소화전이(가) 표시된 사진&#10;&#10;자동 생성된 설명">
            <a:extLst>
              <a:ext uri="{FF2B5EF4-FFF2-40B4-BE49-F238E27FC236}">
                <a16:creationId xmlns:a16="http://schemas.microsoft.com/office/drawing/2014/main" id="{DC99FA2B-004D-43F0-B306-77484F7329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26331" y="2550306"/>
            <a:ext cx="2348779" cy="2766087"/>
          </a:xfrm>
          <a:prstGeom prst="rect">
            <a:avLst/>
          </a:prstGeom>
        </p:spPr>
      </p:pic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7EBDF760-EFC9-4597-8677-CBCEB446E68E}"/>
              </a:ext>
            </a:extLst>
          </p:cNvPr>
          <p:cNvGrpSpPr/>
          <p:nvPr/>
        </p:nvGrpSpPr>
        <p:grpSpPr>
          <a:xfrm>
            <a:off x="6181312" y="2701671"/>
            <a:ext cx="468499" cy="553186"/>
            <a:chOff x="6181312" y="2701671"/>
            <a:chExt cx="468499" cy="553186"/>
          </a:xfrm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A5F26530-993B-4039-8C63-8B806ABC5F03}"/>
                </a:ext>
              </a:extLst>
            </p:cNvPr>
            <p:cNvSpPr/>
            <p:nvPr/>
          </p:nvSpPr>
          <p:spPr>
            <a:xfrm flipH="1">
              <a:off x="6196717" y="2703533"/>
              <a:ext cx="408003" cy="551324"/>
            </a:xfrm>
            <a:prstGeom prst="cube">
              <a:avLst>
                <a:gd name="adj" fmla="val 16991"/>
              </a:avLst>
            </a:prstGeom>
            <a:solidFill>
              <a:srgbClr val="C00000"/>
            </a:solidFill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C1F3376E-21E3-4C48-8CD5-C3DE5CAC7F2B}"/>
                </a:ext>
              </a:extLst>
            </p:cNvPr>
            <p:cNvSpPr/>
            <p:nvPr/>
          </p:nvSpPr>
          <p:spPr>
            <a:xfrm>
              <a:off x="6330125" y="2867131"/>
              <a:ext cx="218613" cy="32361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D6105994-42BB-40E0-BF00-701B6580A5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91876" y="3110578"/>
              <a:ext cx="54296" cy="7823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421B966A-D329-47F1-B665-5A480631BF0A}"/>
                </a:ext>
              </a:extLst>
            </p:cNvPr>
            <p:cNvCxnSpPr>
              <a:cxnSpLocks/>
            </p:cNvCxnSpPr>
            <p:nvPr/>
          </p:nvCxnSpPr>
          <p:spPr>
            <a:xfrm>
              <a:off x="6492895" y="2872062"/>
              <a:ext cx="0" cy="23819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73F42C48-8CBD-499A-9BD3-69728D663B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30464" y="3110260"/>
              <a:ext cx="162377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F89605-E61E-497B-8D98-8ED3D6760991}"/>
                </a:ext>
              </a:extLst>
            </p:cNvPr>
            <p:cNvSpPr txBox="1"/>
            <p:nvPr/>
          </p:nvSpPr>
          <p:spPr>
            <a:xfrm>
              <a:off x="6249141" y="2757805"/>
              <a:ext cx="387628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" b="1" dirty="0">
                  <a:latin typeface="Agency FB" panose="020B0503020202020204" pitchFamily="34" charset="0"/>
                </a:rPr>
                <a:t>Emergency</a:t>
              </a:r>
              <a:endParaRPr lang="ko-KR" altLang="en-US" sz="400" b="1" dirty="0">
                <a:latin typeface="Agency FB" panose="020B0503020202020204" pitchFamily="34" charset="0"/>
              </a:endParaRPr>
            </a:p>
          </p:txBody>
        </p:sp>
        <p:sp>
          <p:nvSpPr>
            <p:cNvPr id="121" name="정육면체 120">
              <a:extLst>
                <a:ext uri="{FF2B5EF4-FFF2-40B4-BE49-F238E27FC236}">
                  <a16:creationId xmlns:a16="http://schemas.microsoft.com/office/drawing/2014/main" id="{1E8458DB-7604-41FC-AEF3-958C3448DA97}"/>
                </a:ext>
              </a:extLst>
            </p:cNvPr>
            <p:cNvSpPr/>
            <p:nvPr/>
          </p:nvSpPr>
          <p:spPr>
            <a:xfrm flipH="1">
              <a:off x="6181312" y="2701671"/>
              <a:ext cx="468499" cy="115836"/>
            </a:xfrm>
            <a:prstGeom prst="cube">
              <a:avLst>
                <a:gd name="adj" fmla="val 81343"/>
              </a:avLst>
            </a:prstGeom>
            <a:solidFill>
              <a:srgbClr val="C00000"/>
            </a:solidFill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6" name="그림 145" descr="앉아있는, 바이올린, 기타이(가) 표시된 사진&#10;&#10;자동 생성된 설명">
            <a:extLst>
              <a:ext uri="{FF2B5EF4-FFF2-40B4-BE49-F238E27FC236}">
                <a16:creationId xmlns:a16="http://schemas.microsoft.com/office/drawing/2014/main" id="{F6729B76-186D-47A5-B0A4-1558C7C105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06199" y="3003867"/>
            <a:ext cx="236063" cy="94704"/>
          </a:xfrm>
          <a:prstGeom prst="rect">
            <a:avLst/>
          </a:prstGeom>
        </p:spPr>
      </p:pic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11DBD504-C910-44AB-99DF-7ECD59060468}"/>
              </a:ext>
            </a:extLst>
          </p:cNvPr>
          <p:cNvSpPr/>
          <p:nvPr/>
        </p:nvSpPr>
        <p:spPr>
          <a:xfrm>
            <a:off x="6332031" y="2866502"/>
            <a:ext cx="218613" cy="323615"/>
          </a:xfrm>
          <a:prstGeom prst="rect">
            <a:avLst/>
          </a:prstGeom>
          <a:solidFill>
            <a:srgbClr val="FFFFFF">
              <a:alpha val="4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9" name="그림 118" descr="개체, 테이블, 앉아있는, 작은이(가) 표시된 사진&#10;&#10;자동 생성된 설명">
            <a:extLst>
              <a:ext uri="{FF2B5EF4-FFF2-40B4-BE49-F238E27FC236}">
                <a16:creationId xmlns:a16="http://schemas.microsoft.com/office/drawing/2014/main" id="{7E1F1DC8-F6B2-485E-9AAB-4C7B817674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771" y="3067348"/>
            <a:ext cx="966658" cy="1993602"/>
          </a:xfrm>
          <a:prstGeom prst="rect">
            <a:avLst/>
          </a:prstGeom>
        </p:spPr>
      </p:pic>
      <p:sp>
        <p:nvSpPr>
          <p:cNvPr id="2" name="TextBox 1">
            <a:hlinkClick r:id="rId10" action="ppaction://hlinksldjump"/>
            <a:extLst>
              <a:ext uri="{FF2B5EF4-FFF2-40B4-BE49-F238E27FC236}">
                <a16:creationId xmlns:a16="http://schemas.microsoft.com/office/drawing/2014/main" id="{CC3D2F3E-6AA0-4DC6-8341-41211AA490AE}"/>
              </a:ext>
            </a:extLst>
          </p:cNvPr>
          <p:cNvSpPr txBox="1"/>
          <p:nvPr/>
        </p:nvSpPr>
        <p:spPr>
          <a:xfrm>
            <a:off x="6134100" y="2701671"/>
            <a:ext cx="568777" cy="6277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44909B6-22EF-4494-A2D3-FD23D69A81EB}"/>
              </a:ext>
            </a:extLst>
          </p:cNvPr>
          <p:cNvCxnSpPr/>
          <p:nvPr/>
        </p:nvCxnSpPr>
        <p:spPr>
          <a:xfrm>
            <a:off x="6702877" y="3032600"/>
            <a:ext cx="52726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7E7D0B3-89C5-45C5-86BB-66AA80C7B7C2}"/>
              </a:ext>
            </a:extLst>
          </p:cNvPr>
          <p:cNvSpPr txBox="1"/>
          <p:nvPr/>
        </p:nvSpPr>
        <p:spPr>
          <a:xfrm>
            <a:off x="7634288" y="2665601"/>
            <a:ext cx="266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4</a:t>
            </a:r>
            <a:r>
              <a:rPr lang="ko-KR" altLang="en-US" dirty="0">
                <a:solidFill>
                  <a:srgbClr val="FF0000"/>
                </a:solidFill>
              </a:rPr>
              <a:t>층 정문 열쇠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열쇠를 </a:t>
            </a:r>
            <a:r>
              <a:rPr lang="ko-KR" altLang="en-US" dirty="0" err="1">
                <a:solidFill>
                  <a:srgbClr val="FF0000"/>
                </a:solidFill>
              </a:rPr>
              <a:t>얻기위해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811</a:t>
            </a:r>
            <a:r>
              <a:rPr lang="ko-KR" altLang="en-US" dirty="0">
                <a:solidFill>
                  <a:srgbClr val="FF0000"/>
                </a:solidFill>
              </a:rPr>
              <a:t>호 강의실에서 망치를 </a:t>
            </a:r>
            <a:r>
              <a:rPr lang="ko-KR" altLang="en-US" dirty="0" err="1">
                <a:solidFill>
                  <a:srgbClr val="FF0000"/>
                </a:solidFill>
              </a:rPr>
              <a:t>얻어야함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화살표: 왼쪽 6">
            <a:extLst>
              <a:ext uri="{FF2B5EF4-FFF2-40B4-BE49-F238E27FC236}">
                <a16:creationId xmlns:a16="http://schemas.microsoft.com/office/drawing/2014/main" id="{34CB2675-A496-4E44-A14B-226BA91DF0A9}"/>
              </a:ext>
            </a:extLst>
          </p:cNvPr>
          <p:cNvSpPr/>
          <p:nvPr/>
        </p:nvSpPr>
        <p:spPr>
          <a:xfrm rot="10800000">
            <a:off x="8092980" y="4999329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hlinkClick r:id="rId11" action="ppaction://hlinksldjump"/>
            <a:extLst>
              <a:ext uri="{FF2B5EF4-FFF2-40B4-BE49-F238E27FC236}">
                <a16:creationId xmlns:a16="http://schemas.microsoft.com/office/drawing/2014/main" id="{236E57A5-0EDE-41B9-896C-7311211962B9}"/>
              </a:ext>
            </a:extLst>
          </p:cNvPr>
          <p:cNvSpPr txBox="1"/>
          <p:nvPr/>
        </p:nvSpPr>
        <p:spPr>
          <a:xfrm flipH="1">
            <a:off x="7981213" y="4853079"/>
            <a:ext cx="928913" cy="617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B556026E-DF24-4711-9170-56BBBF670903}"/>
              </a:ext>
            </a:extLst>
          </p:cNvPr>
          <p:cNvCxnSpPr/>
          <p:nvPr/>
        </p:nvCxnSpPr>
        <p:spPr>
          <a:xfrm>
            <a:off x="8910126" y="5191038"/>
            <a:ext cx="122805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0D736809-1688-47CE-9BFC-B44783FE9D4E}"/>
              </a:ext>
            </a:extLst>
          </p:cNvPr>
          <p:cNvSpPr txBox="1"/>
          <p:nvPr/>
        </p:nvSpPr>
        <p:spPr>
          <a:xfrm flipH="1">
            <a:off x="10265832" y="4853079"/>
            <a:ext cx="1577825" cy="872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 화면 이동</a:t>
            </a:r>
          </a:p>
        </p:txBody>
      </p:sp>
    </p:spTree>
    <p:extLst>
      <p:ext uri="{BB962C8B-B14F-4D97-AF65-F5344CB8AC3E}">
        <p14:creationId xmlns:p14="http://schemas.microsoft.com/office/powerpoint/2010/main" val="1291739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B36D6D-9AFD-4A9B-A0CC-2A2200CF92E9}"/>
              </a:ext>
            </a:extLst>
          </p:cNvPr>
          <p:cNvSpPr/>
          <p:nvPr/>
        </p:nvSpPr>
        <p:spPr>
          <a:xfrm>
            <a:off x="2650980" y="1238249"/>
            <a:ext cx="6243638" cy="437197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hlinkClick r:id="" action="ppaction://noaction"/>
            <a:extLst>
              <a:ext uri="{FF2B5EF4-FFF2-40B4-BE49-F238E27FC236}">
                <a16:creationId xmlns:a16="http://schemas.microsoft.com/office/drawing/2014/main" id="{37DB07C3-B274-49BF-A592-E7F7BB49B1C0}"/>
              </a:ext>
            </a:extLst>
          </p:cNvPr>
          <p:cNvSpPr txBox="1"/>
          <p:nvPr/>
        </p:nvSpPr>
        <p:spPr>
          <a:xfrm>
            <a:off x="427317" y="202515"/>
            <a:ext cx="2575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소화전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24C4F2C-444C-474A-8E12-988B712BF9BC}"/>
              </a:ext>
            </a:extLst>
          </p:cNvPr>
          <p:cNvSpPr/>
          <p:nvPr/>
        </p:nvSpPr>
        <p:spPr>
          <a:xfrm>
            <a:off x="4438295" y="1583081"/>
            <a:ext cx="2634370" cy="368231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2000"/>
                </a:schemeClr>
              </a:gs>
              <a:gs pos="9000">
                <a:schemeClr val="bg1">
                  <a:lumMod val="65000"/>
                </a:schemeClr>
              </a:gs>
              <a:gs pos="38000">
                <a:schemeClr val="bg1">
                  <a:lumMod val="50000"/>
                </a:schemeClr>
              </a:gs>
              <a:gs pos="75000">
                <a:schemeClr val="tx1">
                  <a:lumMod val="65000"/>
                  <a:lumOff val="35000"/>
                </a:schemeClr>
              </a:gs>
            </a:gsLst>
            <a:lin ang="2700000" scaled="1"/>
            <a:tileRect/>
          </a:gradFill>
          <a:ln w="19050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0002C1-16E3-46E4-975B-5D45E4A4998F}"/>
              </a:ext>
            </a:extLst>
          </p:cNvPr>
          <p:cNvSpPr/>
          <p:nvPr/>
        </p:nvSpPr>
        <p:spPr>
          <a:xfrm>
            <a:off x="4609349" y="1736797"/>
            <a:ext cx="2292263" cy="751561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0">
                <a:schemeClr val="tx1">
                  <a:lumMod val="50000"/>
                  <a:lumOff val="50000"/>
                </a:schemeClr>
              </a:gs>
              <a:gs pos="81416">
                <a:schemeClr val="tx1">
                  <a:lumMod val="75000"/>
                  <a:lumOff val="25000"/>
                </a:schemeClr>
              </a:gs>
              <a:gs pos="34000">
                <a:schemeClr val="bg1">
                  <a:lumMod val="50000"/>
                </a:schemeClr>
              </a:gs>
              <a:gs pos="2000">
                <a:schemeClr val="bg1">
                  <a:lumMod val="65000"/>
                </a:schemeClr>
              </a:gs>
            </a:gsLst>
            <a:lin ang="2700000" scaled="1"/>
          </a:gradFill>
          <a:ln w="19050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A42D046-8625-4794-BCAC-481BAA34FA27}"/>
              </a:ext>
            </a:extLst>
          </p:cNvPr>
          <p:cNvGrpSpPr/>
          <p:nvPr/>
        </p:nvGrpSpPr>
        <p:grpSpPr>
          <a:xfrm>
            <a:off x="4684083" y="1842578"/>
            <a:ext cx="190500" cy="548640"/>
            <a:chOff x="3868743" y="1944039"/>
            <a:chExt cx="190500" cy="54864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DF8C17A-B649-4377-A990-52FE5CEA3700}"/>
                </a:ext>
              </a:extLst>
            </p:cNvPr>
            <p:cNvSpPr/>
            <p:nvPr/>
          </p:nvSpPr>
          <p:spPr>
            <a:xfrm>
              <a:off x="3868743" y="1944039"/>
              <a:ext cx="190500" cy="54864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44C7AB0-E67F-4DF5-93B6-2A7EE83458C2}"/>
                </a:ext>
              </a:extLst>
            </p:cNvPr>
            <p:cNvSpPr/>
            <p:nvPr/>
          </p:nvSpPr>
          <p:spPr>
            <a:xfrm>
              <a:off x="3920974" y="1998864"/>
              <a:ext cx="86037" cy="4389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90686472-035F-44EE-8ED3-67DF37247BDC}"/>
              </a:ext>
            </a:extLst>
          </p:cNvPr>
          <p:cNvSpPr/>
          <p:nvPr/>
        </p:nvSpPr>
        <p:spPr>
          <a:xfrm>
            <a:off x="4949088" y="1842578"/>
            <a:ext cx="540000" cy="540000"/>
          </a:xfrm>
          <a:prstGeom prst="ellipse">
            <a:avLst/>
          </a:prstGeom>
          <a:solidFill>
            <a:srgbClr val="C00000"/>
          </a:solidFill>
          <a:ln w="635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7A13337-ADC4-4BDD-BCC8-C40527B00222}"/>
              </a:ext>
            </a:extLst>
          </p:cNvPr>
          <p:cNvSpPr/>
          <p:nvPr/>
        </p:nvSpPr>
        <p:spPr>
          <a:xfrm>
            <a:off x="5119257" y="1937684"/>
            <a:ext cx="194552" cy="6021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E1B2A6-EEBA-41AD-89D7-78313D5E3871}"/>
              </a:ext>
            </a:extLst>
          </p:cNvPr>
          <p:cNvSpPr txBox="1"/>
          <p:nvPr/>
        </p:nvSpPr>
        <p:spPr>
          <a:xfrm>
            <a:off x="5088799" y="1911222"/>
            <a:ext cx="267417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" dirty="0"/>
              <a:t>발신기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75B405E-0331-4A9F-ABB2-FC227A25B7D3}"/>
              </a:ext>
            </a:extLst>
          </p:cNvPr>
          <p:cNvSpPr/>
          <p:nvPr/>
        </p:nvSpPr>
        <p:spPr>
          <a:xfrm>
            <a:off x="5158028" y="1947323"/>
            <a:ext cx="117010" cy="45719"/>
          </a:xfrm>
          <a:prstGeom prst="roundRect">
            <a:avLst/>
          </a:prstGeom>
          <a:noFill/>
          <a:ln w="127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3B6A1F6-AC0B-44A4-BEA9-9235E9698A28}"/>
              </a:ext>
            </a:extLst>
          </p:cNvPr>
          <p:cNvSpPr/>
          <p:nvPr/>
        </p:nvSpPr>
        <p:spPr>
          <a:xfrm>
            <a:off x="5171533" y="2047587"/>
            <a:ext cx="90000" cy="90000"/>
          </a:xfrm>
          <a:prstGeom prst="ellipse">
            <a:avLst/>
          </a:prstGeom>
          <a:solidFill>
            <a:srgbClr val="C00000"/>
          </a:solidFill>
          <a:ln w="1270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E37B0CF-0DDC-470F-9687-6A79137F3177}"/>
              </a:ext>
            </a:extLst>
          </p:cNvPr>
          <p:cNvSpPr/>
          <p:nvPr/>
        </p:nvSpPr>
        <p:spPr>
          <a:xfrm>
            <a:off x="5146379" y="2173039"/>
            <a:ext cx="145070" cy="14507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175">
            <a:solidFill>
              <a:srgbClr val="C00000">
                <a:alpha val="98000"/>
              </a:srgb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D93CF8F-3319-4E13-9563-60483808A452}"/>
              </a:ext>
            </a:extLst>
          </p:cNvPr>
          <p:cNvSpPr/>
          <p:nvPr/>
        </p:nvSpPr>
        <p:spPr>
          <a:xfrm>
            <a:off x="5200914" y="2198670"/>
            <a:ext cx="36000" cy="36000"/>
          </a:xfrm>
          <a:prstGeom prst="ellipse">
            <a:avLst/>
          </a:prstGeom>
          <a:solidFill>
            <a:srgbClr val="C00000"/>
          </a:solidFill>
          <a:ln w="6350"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B9CB1E1-B1A9-4A0A-8948-A97539116F31}"/>
              </a:ext>
            </a:extLst>
          </p:cNvPr>
          <p:cNvSpPr/>
          <p:nvPr/>
        </p:nvSpPr>
        <p:spPr>
          <a:xfrm>
            <a:off x="5204089" y="2239074"/>
            <a:ext cx="39600" cy="396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3EF5DC1-A0DE-43F3-8F5D-A15CCFC11D60}"/>
              </a:ext>
            </a:extLst>
          </p:cNvPr>
          <p:cNvSpPr/>
          <p:nvPr/>
        </p:nvSpPr>
        <p:spPr>
          <a:xfrm>
            <a:off x="5728669" y="1849587"/>
            <a:ext cx="288000" cy="2880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5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81A864E-7393-453A-BDA7-27CEF693D53C}"/>
              </a:ext>
            </a:extLst>
          </p:cNvPr>
          <p:cNvSpPr/>
          <p:nvPr/>
        </p:nvSpPr>
        <p:spPr>
          <a:xfrm>
            <a:off x="5830438" y="2224431"/>
            <a:ext cx="103414" cy="103414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FB75A8C-46F6-4137-8B4E-27199BAE7290}"/>
              </a:ext>
            </a:extLst>
          </p:cNvPr>
          <p:cNvSpPr/>
          <p:nvPr/>
        </p:nvSpPr>
        <p:spPr>
          <a:xfrm>
            <a:off x="6275203" y="1830249"/>
            <a:ext cx="468000" cy="468000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86000">
                <a:schemeClr val="tx1">
                  <a:lumMod val="65000"/>
                  <a:lumOff val="35000"/>
                </a:schemeClr>
              </a:gs>
              <a:gs pos="2000">
                <a:schemeClr val="bg1">
                  <a:lumMod val="50000"/>
                </a:schemeClr>
              </a:gs>
              <a:gs pos="35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</a:gradFill>
          <a:ln w="3175"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6831413-3522-4DE0-959C-84B68298191E}"/>
              </a:ext>
            </a:extLst>
          </p:cNvPr>
          <p:cNvSpPr/>
          <p:nvPr/>
        </p:nvSpPr>
        <p:spPr>
          <a:xfrm>
            <a:off x="6427603" y="1982649"/>
            <a:ext cx="163200" cy="163200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86000">
                <a:schemeClr val="tx1">
                  <a:lumMod val="65000"/>
                  <a:lumOff val="35000"/>
                </a:schemeClr>
              </a:gs>
              <a:gs pos="2000">
                <a:schemeClr val="bg1">
                  <a:lumMod val="50000"/>
                </a:schemeClr>
              </a:gs>
              <a:gs pos="35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</a:gradFill>
          <a:ln w="3175"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2B3A151-F8BE-4A20-9348-48B7154ADE39}"/>
              </a:ext>
            </a:extLst>
          </p:cNvPr>
          <p:cNvSpPr/>
          <p:nvPr/>
        </p:nvSpPr>
        <p:spPr>
          <a:xfrm>
            <a:off x="6500203" y="2055249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9A356D2-B5A0-45A4-BB14-64EB6A46DACE}"/>
              </a:ext>
            </a:extLst>
          </p:cNvPr>
          <p:cNvSpPr/>
          <p:nvPr/>
        </p:nvSpPr>
        <p:spPr>
          <a:xfrm>
            <a:off x="6602450" y="2056025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D68BFAD-96C3-4AAD-B3DE-256196858745}"/>
              </a:ext>
            </a:extLst>
          </p:cNvPr>
          <p:cNvSpPr/>
          <p:nvPr/>
        </p:nvSpPr>
        <p:spPr>
          <a:xfrm>
            <a:off x="6500203" y="1958790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6A4DABE-A277-4266-A2AF-DFB166E9B2E0}"/>
              </a:ext>
            </a:extLst>
          </p:cNvPr>
          <p:cNvSpPr/>
          <p:nvPr/>
        </p:nvSpPr>
        <p:spPr>
          <a:xfrm>
            <a:off x="6500203" y="2148701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D588E1F-0A5B-4753-9B46-1FEC4DD3F6D8}"/>
              </a:ext>
            </a:extLst>
          </p:cNvPr>
          <p:cNvSpPr/>
          <p:nvPr/>
        </p:nvSpPr>
        <p:spPr>
          <a:xfrm>
            <a:off x="6405676" y="2055249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21775A75-284E-4AEB-A8CE-B112A511383D}"/>
              </a:ext>
            </a:extLst>
          </p:cNvPr>
          <p:cNvSpPr/>
          <p:nvPr/>
        </p:nvSpPr>
        <p:spPr>
          <a:xfrm>
            <a:off x="6540437" y="1967790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4CFEBEE-5462-4E8F-91F6-08B05D2E60DB}"/>
              </a:ext>
            </a:extLst>
          </p:cNvPr>
          <p:cNvSpPr/>
          <p:nvPr/>
        </p:nvSpPr>
        <p:spPr>
          <a:xfrm>
            <a:off x="6578627" y="2000299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58D90A18-5882-4172-8210-70E98B144538}"/>
              </a:ext>
            </a:extLst>
          </p:cNvPr>
          <p:cNvSpPr/>
          <p:nvPr/>
        </p:nvSpPr>
        <p:spPr>
          <a:xfrm>
            <a:off x="6581344" y="2110733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5D4F7FF-0B2D-4939-B6FF-F2C769C36B5C}"/>
              </a:ext>
            </a:extLst>
          </p:cNvPr>
          <p:cNvSpPr/>
          <p:nvPr/>
        </p:nvSpPr>
        <p:spPr>
          <a:xfrm>
            <a:off x="6540437" y="2141332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E25EF487-22A0-49D9-8DAF-56DFB1B89500}"/>
              </a:ext>
            </a:extLst>
          </p:cNvPr>
          <p:cNvSpPr/>
          <p:nvPr/>
        </p:nvSpPr>
        <p:spPr>
          <a:xfrm>
            <a:off x="6454903" y="1966606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B635C06D-1151-4C71-98A7-13F630513994}"/>
              </a:ext>
            </a:extLst>
          </p:cNvPr>
          <p:cNvSpPr/>
          <p:nvPr/>
        </p:nvSpPr>
        <p:spPr>
          <a:xfrm>
            <a:off x="6418754" y="2005689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38F2BEA-0039-45D4-B228-F7C86914478B}"/>
              </a:ext>
            </a:extLst>
          </p:cNvPr>
          <p:cNvSpPr/>
          <p:nvPr/>
        </p:nvSpPr>
        <p:spPr>
          <a:xfrm>
            <a:off x="6418754" y="2103316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FF345F8-F253-4B83-AE76-7702E6BCB39C}"/>
              </a:ext>
            </a:extLst>
          </p:cNvPr>
          <p:cNvSpPr/>
          <p:nvPr/>
        </p:nvSpPr>
        <p:spPr>
          <a:xfrm>
            <a:off x="6454903" y="2141332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1D2ED57-9AA4-4763-BF5A-916678027A96}"/>
              </a:ext>
            </a:extLst>
          </p:cNvPr>
          <p:cNvSpPr/>
          <p:nvPr/>
        </p:nvSpPr>
        <p:spPr>
          <a:xfrm>
            <a:off x="6626891" y="1979735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9B4CC9BB-6DB4-41CD-A3E1-38C344ED9BDF}"/>
              </a:ext>
            </a:extLst>
          </p:cNvPr>
          <p:cNvSpPr/>
          <p:nvPr/>
        </p:nvSpPr>
        <p:spPr>
          <a:xfrm>
            <a:off x="6656203" y="2055249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DC3C0D60-D17A-4835-B525-ED4B4DB3D32B}"/>
              </a:ext>
            </a:extLst>
          </p:cNvPr>
          <p:cNvSpPr/>
          <p:nvPr/>
        </p:nvSpPr>
        <p:spPr>
          <a:xfrm>
            <a:off x="6629220" y="2133592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755D1757-C1F5-4E42-8E02-0F52CECEDF34}"/>
              </a:ext>
            </a:extLst>
          </p:cNvPr>
          <p:cNvSpPr/>
          <p:nvPr/>
        </p:nvSpPr>
        <p:spPr>
          <a:xfrm>
            <a:off x="6496603" y="2196849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21E9B59D-28CE-457C-94D9-2A4EA19DDA13}"/>
              </a:ext>
            </a:extLst>
          </p:cNvPr>
          <p:cNvSpPr/>
          <p:nvPr/>
        </p:nvSpPr>
        <p:spPr>
          <a:xfrm>
            <a:off x="6496603" y="1904298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4916D56C-9029-4D01-B4FB-1CB47C3C24A6}"/>
              </a:ext>
            </a:extLst>
          </p:cNvPr>
          <p:cNvSpPr/>
          <p:nvPr/>
        </p:nvSpPr>
        <p:spPr>
          <a:xfrm>
            <a:off x="6351376" y="2053449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52F49E2C-3765-4568-A3A9-561134286B0A}"/>
              </a:ext>
            </a:extLst>
          </p:cNvPr>
          <p:cNvSpPr/>
          <p:nvPr/>
        </p:nvSpPr>
        <p:spPr>
          <a:xfrm>
            <a:off x="6377953" y="2133008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94A5C9F0-13B9-4BD9-92A5-B6DD24FB15F5}"/>
              </a:ext>
            </a:extLst>
          </p:cNvPr>
          <p:cNvSpPr/>
          <p:nvPr/>
        </p:nvSpPr>
        <p:spPr>
          <a:xfrm>
            <a:off x="6423591" y="1931649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4B940288-5382-4DA7-B745-4274D0793416}"/>
              </a:ext>
            </a:extLst>
          </p:cNvPr>
          <p:cNvSpPr/>
          <p:nvPr/>
        </p:nvSpPr>
        <p:spPr>
          <a:xfrm>
            <a:off x="6565007" y="1926884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6DDAB8F0-16F2-4480-8B04-3BAFF997DC37}"/>
              </a:ext>
            </a:extLst>
          </p:cNvPr>
          <p:cNvSpPr/>
          <p:nvPr/>
        </p:nvSpPr>
        <p:spPr>
          <a:xfrm>
            <a:off x="6423591" y="2187903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B791C8EC-3FBF-4499-A2FA-AAF896459A3E}"/>
              </a:ext>
            </a:extLst>
          </p:cNvPr>
          <p:cNvSpPr/>
          <p:nvPr/>
        </p:nvSpPr>
        <p:spPr>
          <a:xfrm>
            <a:off x="6496603" y="1848655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E545129-1138-413F-9482-6792959F4E7A}"/>
              </a:ext>
            </a:extLst>
          </p:cNvPr>
          <p:cNvSpPr/>
          <p:nvPr/>
        </p:nvSpPr>
        <p:spPr>
          <a:xfrm>
            <a:off x="6565007" y="2192006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1F54456E-5415-4825-9E8A-56C46C568404}"/>
              </a:ext>
            </a:extLst>
          </p:cNvPr>
          <p:cNvSpPr/>
          <p:nvPr/>
        </p:nvSpPr>
        <p:spPr>
          <a:xfrm>
            <a:off x="6369805" y="1984089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4B1A5A3B-D8B2-4446-AE50-364BC440203E}"/>
              </a:ext>
            </a:extLst>
          </p:cNvPr>
          <p:cNvSpPr/>
          <p:nvPr/>
        </p:nvSpPr>
        <p:spPr>
          <a:xfrm>
            <a:off x="6380476" y="1882426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9FAC51BA-030F-46EF-9788-6E223B644859}"/>
              </a:ext>
            </a:extLst>
          </p:cNvPr>
          <p:cNvSpPr/>
          <p:nvPr/>
        </p:nvSpPr>
        <p:spPr>
          <a:xfrm>
            <a:off x="6313438" y="1954006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228593AA-4AE9-4BCF-B74F-8DC44066E9DC}"/>
              </a:ext>
            </a:extLst>
          </p:cNvPr>
          <p:cNvSpPr/>
          <p:nvPr/>
        </p:nvSpPr>
        <p:spPr>
          <a:xfrm>
            <a:off x="6288030" y="2050963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5E70F77D-A4C9-4B3F-8E26-45A2A9156BE7}"/>
              </a:ext>
            </a:extLst>
          </p:cNvPr>
          <p:cNvSpPr/>
          <p:nvPr/>
        </p:nvSpPr>
        <p:spPr>
          <a:xfrm>
            <a:off x="6324197" y="2171649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27B981DD-AFB1-4648-9308-9CEDB2A46B3E}"/>
              </a:ext>
            </a:extLst>
          </p:cNvPr>
          <p:cNvSpPr/>
          <p:nvPr/>
        </p:nvSpPr>
        <p:spPr>
          <a:xfrm>
            <a:off x="6493003" y="2256849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FAD9D02D-3E80-431C-985F-15AD75722700}"/>
              </a:ext>
            </a:extLst>
          </p:cNvPr>
          <p:cNvSpPr/>
          <p:nvPr/>
        </p:nvSpPr>
        <p:spPr>
          <a:xfrm>
            <a:off x="6390467" y="2231088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780ECDCD-0B96-47E9-9984-D4F88285D657}"/>
              </a:ext>
            </a:extLst>
          </p:cNvPr>
          <p:cNvSpPr/>
          <p:nvPr/>
        </p:nvSpPr>
        <p:spPr>
          <a:xfrm>
            <a:off x="6591768" y="2235255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2AB5BA6B-7FCB-4F8D-851A-7CD3B8364D15}"/>
              </a:ext>
            </a:extLst>
          </p:cNvPr>
          <p:cNvSpPr/>
          <p:nvPr/>
        </p:nvSpPr>
        <p:spPr>
          <a:xfrm>
            <a:off x="6669662" y="2162349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5EBAEE12-7724-4745-8FE6-F6404C8A8BA4}"/>
              </a:ext>
            </a:extLst>
          </p:cNvPr>
          <p:cNvSpPr/>
          <p:nvPr/>
        </p:nvSpPr>
        <p:spPr>
          <a:xfrm>
            <a:off x="6591768" y="1874811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8EE940C-41D5-4598-9252-AFFCB208D60B}"/>
              </a:ext>
            </a:extLst>
          </p:cNvPr>
          <p:cNvSpPr/>
          <p:nvPr/>
        </p:nvSpPr>
        <p:spPr>
          <a:xfrm>
            <a:off x="6706180" y="2055067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A4B9D419-1AAE-4A2F-9E9F-E004A4E7A8E2}"/>
              </a:ext>
            </a:extLst>
          </p:cNvPr>
          <p:cNvSpPr/>
          <p:nvPr/>
        </p:nvSpPr>
        <p:spPr>
          <a:xfrm>
            <a:off x="6678437" y="1950308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6020A-92AD-42CC-800A-BD9FDF501B60}"/>
              </a:ext>
            </a:extLst>
          </p:cNvPr>
          <p:cNvSpPr/>
          <p:nvPr/>
        </p:nvSpPr>
        <p:spPr>
          <a:xfrm>
            <a:off x="4609349" y="2672676"/>
            <a:ext cx="2292263" cy="243794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998362-F53D-4B1A-89E7-F486724C8394}"/>
              </a:ext>
            </a:extLst>
          </p:cNvPr>
          <p:cNvSpPr/>
          <p:nvPr/>
        </p:nvSpPr>
        <p:spPr>
          <a:xfrm>
            <a:off x="4609346" y="2675198"/>
            <a:ext cx="2292265" cy="2435421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A46C09B7-09C4-4DC6-818A-2DD458E035A0}"/>
              </a:ext>
            </a:extLst>
          </p:cNvPr>
          <p:cNvCxnSpPr>
            <a:cxnSpLocks/>
          </p:cNvCxnSpPr>
          <p:nvPr/>
        </p:nvCxnSpPr>
        <p:spPr>
          <a:xfrm flipH="1" flipV="1">
            <a:off x="6639261" y="2672516"/>
            <a:ext cx="760" cy="198586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EEACAC93-8A08-4150-AFE9-A0A1575C8271}"/>
              </a:ext>
            </a:extLst>
          </p:cNvPr>
          <p:cNvCxnSpPr>
            <a:cxnSpLocks/>
          </p:cNvCxnSpPr>
          <p:nvPr/>
        </p:nvCxnSpPr>
        <p:spPr>
          <a:xfrm flipH="1" flipV="1">
            <a:off x="6634276" y="4647069"/>
            <a:ext cx="267336" cy="46355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40A6B063-4A87-429F-99F8-13206F3C0D69}"/>
              </a:ext>
            </a:extLst>
          </p:cNvPr>
          <p:cNvCxnSpPr>
            <a:cxnSpLocks/>
          </p:cNvCxnSpPr>
          <p:nvPr/>
        </p:nvCxnSpPr>
        <p:spPr>
          <a:xfrm flipV="1">
            <a:off x="4779332" y="4658377"/>
            <a:ext cx="1869159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BB77AEB8-08A0-431D-925F-E74EC2249BEB}"/>
              </a:ext>
            </a:extLst>
          </p:cNvPr>
          <p:cNvCxnSpPr>
            <a:cxnSpLocks/>
          </p:cNvCxnSpPr>
          <p:nvPr/>
        </p:nvCxnSpPr>
        <p:spPr>
          <a:xfrm flipV="1">
            <a:off x="4608279" y="4658377"/>
            <a:ext cx="171052" cy="45224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847AC6D8-63B1-4147-ADD9-B6B13073EE69}"/>
              </a:ext>
            </a:extLst>
          </p:cNvPr>
          <p:cNvCxnSpPr>
            <a:cxnSpLocks/>
          </p:cNvCxnSpPr>
          <p:nvPr/>
        </p:nvCxnSpPr>
        <p:spPr>
          <a:xfrm flipH="1" flipV="1">
            <a:off x="4778419" y="2672516"/>
            <a:ext cx="760" cy="198586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그림 109" descr="실내, 모니터, 전자기기, 컴퓨터이(가) 표시된 사진&#10;&#10;자동 생성된 설명">
            <a:extLst>
              <a:ext uri="{FF2B5EF4-FFF2-40B4-BE49-F238E27FC236}">
                <a16:creationId xmlns:a16="http://schemas.microsoft.com/office/drawing/2014/main" id="{9D616888-10DF-4C18-9BF9-18298978FD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03" y="2665601"/>
            <a:ext cx="1745367" cy="2944623"/>
          </a:xfrm>
          <a:prstGeom prst="rect">
            <a:avLst/>
          </a:prstGeom>
        </p:spPr>
      </p:pic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02453CEA-F4F0-48A9-9E41-DAB00C79F9F3}"/>
              </a:ext>
            </a:extLst>
          </p:cNvPr>
          <p:cNvSpPr/>
          <p:nvPr/>
        </p:nvSpPr>
        <p:spPr>
          <a:xfrm>
            <a:off x="8295108" y="4647069"/>
            <a:ext cx="102132" cy="413881"/>
          </a:xfrm>
          <a:prstGeom prst="roundRect">
            <a:avLst>
              <a:gd name="adj" fmla="val 39301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5715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7" name="그림 116" descr="장난감, 방, 소화전이(가) 표시된 사진&#10;&#10;자동 생성된 설명">
            <a:extLst>
              <a:ext uri="{FF2B5EF4-FFF2-40B4-BE49-F238E27FC236}">
                <a16:creationId xmlns:a16="http://schemas.microsoft.com/office/drawing/2014/main" id="{DC99FA2B-004D-43F0-B306-77484F7329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26331" y="2550306"/>
            <a:ext cx="2348779" cy="2766087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F3ACEAC4-4341-4443-B180-E6E32C22CB90}"/>
              </a:ext>
            </a:extLst>
          </p:cNvPr>
          <p:cNvGrpSpPr/>
          <p:nvPr/>
        </p:nvGrpSpPr>
        <p:grpSpPr>
          <a:xfrm>
            <a:off x="6181312" y="2701671"/>
            <a:ext cx="468499" cy="553186"/>
            <a:chOff x="6181312" y="2701671"/>
            <a:chExt cx="468499" cy="553186"/>
          </a:xfrm>
        </p:grpSpPr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7EBDF760-EFC9-4597-8677-CBCEB446E68E}"/>
                </a:ext>
              </a:extLst>
            </p:cNvPr>
            <p:cNvGrpSpPr/>
            <p:nvPr/>
          </p:nvGrpSpPr>
          <p:grpSpPr>
            <a:xfrm>
              <a:off x="6181312" y="2701671"/>
              <a:ext cx="468499" cy="553186"/>
              <a:chOff x="6181312" y="2701671"/>
              <a:chExt cx="468499" cy="553186"/>
            </a:xfrm>
          </p:grpSpPr>
          <p:sp>
            <p:nvSpPr>
              <p:cNvPr id="120" name="정육면체 119">
                <a:extLst>
                  <a:ext uri="{FF2B5EF4-FFF2-40B4-BE49-F238E27FC236}">
                    <a16:creationId xmlns:a16="http://schemas.microsoft.com/office/drawing/2014/main" id="{A5F26530-993B-4039-8C63-8B806ABC5F03}"/>
                  </a:ext>
                </a:extLst>
              </p:cNvPr>
              <p:cNvSpPr/>
              <p:nvPr/>
            </p:nvSpPr>
            <p:spPr>
              <a:xfrm flipH="1">
                <a:off x="6196717" y="2703533"/>
                <a:ext cx="408003" cy="551324"/>
              </a:xfrm>
              <a:prstGeom prst="cube">
                <a:avLst>
                  <a:gd name="adj" fmla="val 16991"/>
                </a:avLst>
              </a:prstGeom>
              <a:solidFill>
                <a:srgbClr val="C00000"/>
              </a:solidFill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C1F3376E-21E3-4C48-8CD5-C3DE5CAC7F2B}"/>
                  </a:ext>
                </a:extLst>
              </p:cNvPr>
              <p:cNvSpPr/>
              <p:nvPr/>
            </p:nvSpPr>
            <p:spPr>
              <a:xfrm>
                <a:off x="6330125" y="2867131"/>
                <a:ext cx="218613" cy="32361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24" name="직선 연결선 123">
                <a:extLst>
                  <a:ext uri="{FF2B5EF4-FFF2-40B4-BE49-F238E27FC236}">
                    <a16:creationId xmlns:a16="http://schemas.microsoft.com/office/drawing/2014/main" id="{D6105994-42BB-40E0-BF00-701B6580A5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91876" y="3110578"/>
                <a:ext cx="54296" cy="78235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>
                <a:extLst>
                  <a:ext uri="{FF2B5EF4-FFF2-40B4-BE49-F238E27FC236}">
                    <a16:creationId xmlns:a16="http://schemas.microsoft.com/office/drawing/2014/main" id="{421B966A-D329-47F1-B665-5A480631BF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2895" y="2872062"/>
                <a:ext cx="0" cy="238198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연결선 136">
                <a:extLst>
                  <a:ext uri="{FF2B5EF4-FFF2-40B4-BE49-F238E27FC236}">
                    <a16:creationId xmlns:a16="http://schemas.microsoft.com/office/drawing/2014/main" id="{73F42C48-8CBD-499A-9BD3-69728D663B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30464" y="3110260"/>
                <a:ext cx="162377" cy="0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E7F89605-E61E-497B-8D98-8ED3D6760991}"/>
                  </a:ext>
                </a:extLst>
              </p:cNvPr>
              <p:cNvSpPr txBox="1"/>
              <p:nvPr/>
            </p:nvSpPr>
            <p:spPr>
              <a:xfrm>
                <a:off x="6249141" y="2757805"/>
                <a:ext cx="387628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" b="1" dirty="0">
                    <a:latin typeface="Agency FB" panose="020B0503020202020204" pitchFamily="34" charset="0"/>
                  </a:rPr>
                  <a:t>Emergency</a:t>
                </a:r>
                <a:endParaRPr lang="ko-KR" altLang="en-US" sz="400" b="1" dirty="0">
                  <a:latin typeface="Agency FB" panose="020B0503020202020204" pitchFamily="34" charset="0"/>
                </a:endParaRPr>
              </a:p>
            </p:txBody>
          </p:sp>
          <p:sp>
            <p:nvSpPr>
              <p:cNvPr id="121" name="정육면체 120">
                <a:extLst>
                  <a:ext uri="{FF2B5EF4-FFF2-40B4-BE49-F238E27FC236}">
                    <a16:creationId xmlns:a16="http://schemas.microsoft.com/office/drawing/2014/main" id="{1E8458DB-7604-41FC-AEF3-958C3448DA97}"/>
                  </a:ext>
                </a:extLst>
              </p:cNvPr>
              <p:cNvSpPr/>
              <p:nvPr/>
            </p:nvSpPr>
            <p:spPr>
              <a:xfrm flipH="1">
                <a:off x="6181312" y="2701671"/>
                <a:ext cx="468499" cy="115836"/>
              </a:xfrm>
              <a:prstGeom prst="cube">
                <a:avLst>
                  <a:gd name="adj" fmla="val 81343"/>
                </a:avLst>
              </a:prstGeom>
              <a:solidFill>
                <a:srgbClr val="C00000"/>
              </a:solidFill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46" name="그림 145" descr="앉아있는, 바이올린, 기타이(가) 표시된 사진&#10;&#10;자동 생성된 설명">
              <a:extLst>
                <a:ext uri="{FF2B5EF4-FFF2-40B4-BE49-F238E27FC236}">
                  <a16:creationId xmlns:a16="http://schemas.microsoft.com/office/drawing/2014/main" id="{F6729B76-186D-47A5-B0A4-1558C7C10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308864" y="3003552"/>
              <a:ext cx="236063" cy="94704"/>
            </a:xfrm>
            <a:prstGeom prst="rect">
              <a:avLst/>
            </a:prstGeom>
          </p:spPr>
        </p:pic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4C202C9F-DDE8-4F1C-9650-F3A32CFDC7C0}"/>
                </a:ext>
              </a:extLst>
            </p:cNvPr>
            <p:cNvSpPr/>
            <p:nvPr/>
          </p:nvSpPr>
          <p:spPr>
            <a:xfrm>
              <a:off x="6330125" y="2866502"/>
              <a:ext cx="218613" cy="323615"/>
            </a:xfrm>
            <a:custGeom>
              <a:avLst/>
              <a:gdLst>
                <a:gd name="connsiteX0" fmla="*/ 57403 w 218613"/>
                <a:gd name="connsiteY0" fmla="*/ 12429 h 323615"/>
                <a:gd name="connsiteX1" fmla="*/ 59784 w 218613"/>
                <a:gd name="connsiteY1" fmla="*/ 24336 h 323615"/>
                <a:gd name="connsiteX2" fmla="*/ 62166 w 218613"/>
                <a:gd name="connsiteY2" fmla="*/ 33861 h 323615"/>
                <a:gd name="connsiteX3" fmla="*/ 59784 w 218613"/>
                <a:gd name="connsiteY3" fmla="*/ 43386 h 323615"/>
                <a:gd name="connsiteX4" fmla="*/ 38353 w 218613"/>
                <a:gd name="connsiteY4" fmla="*/ 41004 h 323615"/>
                <a:gd name="connsiteX5" fmla="*/ 24066 w 218613"/>
                <a:gd name="connsiteY5" fmla="*/ 36242 h 323615"/>
                <a:gd name="connsiteX6" fmla="*/ 21684 w 218613"/>
                <a:gd name="connsiteY6" fmla="*/ 55292 h 323615"/>
                <a:gd name="connsiteX7" fmla="*/ 28828 w 218613"/>
                <a:gd name="connsiteY7" fmla="*/ 60054 h 323615"/>
                <a:gd name="connsiteX8" fmla="*/ 38353 w 218613"/>
                <a:gd name="connsiteY8" fmla="*/ 71961 h 323615"/>
                <a:gd name="connsiteX9" fmla="*/ 50259 w 218613"/>
                <a:gd name="connsiteY9" fmla="*/ 81486 h 323615"/>
                <a:gd name="connsiteX10" fmla="*/ 43116 w 218613"/>
                <a:gd name="connsiteY10" fmla="*/ 86248 h 323615"/>
                <a:gd name="connsiteX11" fmla="*/ 38353 w 218613"/>
                <a:gd name="connsiteY11" fmla="*/ 93392 h 323615"/>
                <a:gd name="connsiteX12" fmla="*/ 24066 w 218613"/>
                <a:gd name="connsiteY12" fmla="*/ 98154 h 323615"/>
                <a:gd name="connsiteX13" fmla="*/ 16922 w 218613"/>
                <a:gd name="connsiteY13" fmla="*/ 102917 h 323615"/>
                <a:gd name="connsiteX14" fmla="*/ 21684 w 218613"/>
                <a:gd name="connsiteY14" fmla="*/ 110061 h 323615"/>
                <a:gd name="connsiteX15" fmla="*/ 28828 w 218613"/>
                <a:gd name="connsiteY15" fmla="*/ 112442 h 323615"/>
                <a:gd name="connsiteX16" fmla="*/ 43116 w 218613"/>
                <a:gd name="connsiteY16" fmla="*/ 119586 h 323615"/>
                <a:gd name="connsiteX17" fmla="*/ 35972 w 218613"/>
                <a:gd name="connsiteY17" fmla="*/ 121967 h 323615"/>
                <a:gd name="connsiteX18" fmla="*/ 28828 w 218613"/>
                <a:gd name="connsiteY18" fmla="*/ 126729 h 323615"/>
                <a:gd name="connsiteX19" fmla="*/ 14541 w 218613"/>
                <a:gd name="connsiteY19" fmla="*/ 129111 h 323615"/>
                <a:gd name="connsiteX20" fmla="*/ 24066 w 218613"/>
                <a:gd name="connsiteY20" fmla="*/ 138636 h 323615"/>
                <a:gd name="connsiteX21" fmla="*/ 26447 w 218613"/>
                <a:gd name="connsiteY21" fmla="*/ 145779 h 323615"/>
                <a:gd name="connsiteX22" fmla="*/ 40734 w 218613"/>
                <a:gd name="connsiteY22" fmla="*/ 152923 h 323615"/>
                <a:gd name="connsiteX23" fmla="*/ 26447 w 218613"/>
                <a:gd name="connsiteY23" fmla="*/ 157686 h 323615"/>
                <a:gd name="connsiteX24" fmla="*/ 19303 w 218613"/>
                <a:gd name="connsiteY24" fmla="*/ 160067 h 323615"/>
                <a:gd name="connsiteX25" fmla="*/ 24066 w 218613"/>
                <a:gd name="connsiteY25" fmla="*/ 167211 h 323615"/>
                <a:gd name="connsiteX26" fmla="*/ 31209 w 218613"/>
                <a:gd name="connsiteY26" fmla="*/ 169592 h 323615"/>
                <a:gd name="connsiteX27" fmla="*/ 38353 w 218613"/>
                <a:gd name="connsiteY27" fmla="*/ 176736 h 323615"/>
                <a:gd name="connsiteX28" fmla="*/ 40734 w 218613"/>
                <a:gd name="connsiteY28" fmla="*/ 183879 h 323615"/>
                <a:gd name="connsiteX29" fmla="*/ 28828 w 218613"/>
                <a:gd name="connsiteY29" fmla="*/ 205311 h 323615"/>
                <a:gd name="connsiteX30" fmla="*/ 24066 w 218613"/>
                <a:gd name="connsiteY30" fmla="*/ 212454 h 323615"/>
                <a:gd name="connsiteX31" fmla="*/ 52641 w 218613"/>
                <a:gd name="connsiteY31" fmla="*/ 214836 h 323615"/>
                <a:gd name="connsiteX32" fmla="*/ 45497 w 218613"/>
                <a:gd name="connsiteY32" fmla="*/ 219598 h 323615"/>
                <a:gd name="connsiteX33" fmla="*/ 43116 w 218613"/>
                <a:gd name="connsiteY33" fmla="*/ 229123 h 323615"/>
                <a:gd name="connsiteX34" fmla="*/ 40734 w 218613"/>
                <a:gd name="connsiteY34" fmla="*/ 245792 h 323615"/>
                <a:gd name="connsiteX35" fmla="*/ 31209 w 218613"/>
                <a:gd name="connsiteY35" fmla="*/ 260079 h 323615"/>
                <a:gd name="connsiteX36" fmla="*/ 26447 w 218613"/>
                <a:gd name="connsiteY36" fmla="*/ 267223 h 323615"/>
                <a:gd name="connsiteX37" fmla="*/ 33591 w 218613"/>
                <a:gd name="connsiteY37" fmla="*/ 262461 h 323615"/>
                <a:gd name="connsiteX38" fmla="*/ 47878 w 218613"/>
                <a:gd name="connsiteY38" fmla="*/ 260079 h 323615"/>
                <a:gd name="connsiteX39" fmla="*/ 57403 w 218613"/>
                <a:gd name="connsiteY39" fmla="*/ 257698 h 323615"/>
                <a:gd name="connsiteX40" fmla="*/ 55022 w 218613"/>
                <a:gd name="connsiteY40" fmla="*/ 264842 h 323615"/>
                <a:gd name="connsiteX41" fmla="*/ 50259 w 218613"/>
                <a:gd name="connsiteY41" fmla="*/ 271986 h 323615"/>
                <a:gd name="connsiteX42" fmla="*/ 40734 w 218613"/>
                <a:gd name="connsiteY42" fmla="*/ 293417 h 323615"/>
                <a:gd name="connsiteX43" fmla="*/ 38353 w 218613"/>
                <a:gd name="connsiteY43" fmla="*/ 300561 h 323615"/>
                <a:gd name="connsiteX44" fmla="*/ 62166 w 218613"/>
                <a:gd name="connsiteY44" fmla="*/ 307704 h 323615"/>
                <a:gd name="connsiteX45" fmla="*/ 69309 w 218613"/>
                <a:gd name="connsiteY45" fmla="*/ 305323 h 323615"/>
                <a:gd name="connsiteX46" fmla="*/ 83597 w 218613"/>
                <a:gd name="connsiteY46" fmla="*/ 298179 h 323615"/>
                <a:gd name="connsiteX47" fmla="*/ 107409 w 218613"/>
                <a:gd name="connsiteY47" fmla="*/ 300561 h 323615"/>
                <a:gd name="connsiteX48" fmla="*/ 116934 w 218613"/>
                <a:gd name="connsiteY48" fmla="*/ 305323 h 323615"/>
                <a:gd name="connsiteX49" fmla="*/ 120507 w 218613"/>
                <a:gd name="connsiteY49" fmla="*/ 306514 h 323615"/>
                <a:gd name="connsiteX50" fmla="*/ 121697 w 218613"/>
                <a:gd name="connsiteY50" fmla="*/ 307704 h 323615"/>
                <a:gd name="connsiteX51" fmla="*/ 124078 w 218613"/>
                <a:gd name="connsiteY51" fmla="*/ 314848 h 323615"/>
                <a:gd name="connsiteX52" fmla="*/ 131222 w 218613"/>
                <a:gd name="connsiteY52" fmla="*/ 312467 h 323615"/>
                <a:gd name="connsiteX53" fmla="*/ 124078 w 218613"/>
                <a:gd name="connsiteY53" fmla="*/ 307704 h 323615"/>
                <a:gd name="connsiteX54" fmla="*/ 120507 w 218613"/>
                <a:gd name="connsiteY54" fmla="*/ 306514 h 323615"/>
                <a:gd name="connsiteX55" fmla="*/ 114553 w 218613"/>
                <a:gd name="connsiteY55" fmla="*/ 300561 h 323615"/>
                <a:gd name="connsiteX56" fmla="*/ 109791 w 218613"/>
                <a:gd name="connsiteY56" fmla="*/ 283892 h 323615"/>
                <a:gd name="connsiteX57" fmla="*/ 128841 w 218613"/>
                <a:gd name="connsiteY57" fmla="*/ 286273 h 323615"/>
                <a:gd name="connsiteX58" fmla="*/ 147891 w 218613"/>
                <a:gd name="connsiteY58" fmla="*/ 291036 h 323615"/>
                <a:gd name="connsiteX59" fmla="*/ 157416 w 218613"/>
                <a:gd name="connsiteY59" fmla="*/ 305323 h 323615"/>
                <a:gd name="connsiteX60" fmla="*/ 150272 w 218613"/>
                <a:gd name="connsiteY60" fmla="*/ 281511 h 323615"/>
                <a:gd name="connsiteX61" fmla="*/ 152653 w 218613"/>
                <a:gd name="connsiteY61" fmla="*/ 271986 h 323615"/>
                <a:gd name="connsiteX62" fmla="*/ 166158 w 218613"/>
                <a:gd name="connsiteY62" fmla="*/ 274237 h 323615"/>
                <a:gd name="connsiteX63" fmla="*/ 175820 w 218613"/>
                <a:gd name="connsiteY63" fmla="*/ 279700 h 323615"/>
                <a:gd name="connsiteX64" fmla="*/ 193134 w 218613"/>
                <a:gd name="connsiteY64" fmla="*/ 281511 h 323615"/>
                <a:gd name="connsiteX65" fmla="*/ 166941 w 218613"/>
                <a:gd name="connsiteY65" fmla="*/ 274367 h 323615"/>
                <a:gd name="connsiteX66" fmla="*/ 166158 w 218613"/>
                <a:gd name="connsiteY66" fmla="*/ 274237 h 323615"/>
                <a:gd name="connsiteX67" fmla="*/ 162178 w 218613"/>
                <a:gd name="connsiteY67" fmla="*/ 271986 h 323615"/>
                <a:gd name="connsiteX68" fmla="*/ 145509 w 218613"/>
                <a:gd name="connsiteY68" fmla="*/ 262461 h 323615"/>
                <a:gd name="connsiteX69" fmla="*/ 159797 w 218613"/>
                <a:gd name="connsiteY69" fmla="*/ 255317 h 323615"/>
                <a:gd name="connsiteX70" fmla="*/ 166941 w 218613"/>
                <a:gd name="connsiteY70" fmla="*/ 250554 h 323615"/>
                <a:gd name="connsiteX71" fmla="*/ 195516 w 218613"/>
                <a:gd name="connsiteY71" fmla="*/ 238648 h 323615"/>
                <a:gd name="connsiteX72" fmla="*/ 202659 w 218613"/>
                <a:gd name="connsiteY72" fmla="*/ 233886 h 323615"/>
                <a:gd name="connsiteX73" fmla="*/ 216947 w 218613"/>
                <a:gd name="connsiteY73" fmla="*/ 229123 h 323615"/>
                <a:gd name="connsiteX74" fmla="*/ 190753 w 218613"/>
                <a:gd name="connsiteY74" fmla="*/ 221979 h 323615"/>
                <a:gd name="connsiteX75" fmla="*/ 188372 w 218613"/>
                <a:gd name="connsiteY75" fmla="*/ 207692 h 323615"/>
                <a:gd name="connsiteX76" fmla="*/ 197897 w 218613"/>
                <a:gd name="connsiteY76" fmla="*/ 193404 h 323615"/>
                <a:gd name="connsiteX77" fmla="*/ 195516 w 218613"/>
                <a:gd name="connsiteY77" fmla="*/ 176736 h 323615"/>
                <a:gd name="connsiteX78" fmla="*/ 207422 w 218613"/>
                <a:gd name="connsiteY78" fmla="*/ 164829 h 323615"/>
                <a:gd name="connsiteX79" fmla="*/ 200278 w 218613"/>
                <a:gd name="connsiteY79" fmla="*/ 160067 h 323615"/>
                <a:gd name="connsiteX80" fmla="*/ 197897 w 218613"/>
                <a:gd name="connsiteY80" fmla="*/ 152923 h 323615"/>
                <a:gd name="connsiteX81" fmla="*/ 183609 w 218613"/>
                <a:gd name="connsiteY81" fmla="*/ 148161 h 323615"/>
                <a:gd name="connsiteX82" fmla="*/ 183609 w 218613"/>
                <a:gd name="connsiteY82" fmla="*/ 126729 h 323615"/>
                <a:gd name="connsiteX83" fmla="*/ 185991 w 218613"/>
                <a:gd name="connsiteY83" fmla="*/ 119586 h 323615"/>
                <a:gd name="connsiteX84" fmla="*/ 188372 w 218613"/>
                <a:gd name="connsiteY84" fmla="*/ 112442 h 323615"/>
                <a:gd name="connsiteX85" fmla="*/ 181228 w 218613"/>
                <a:gd name="connsiteY85" fmla="*/ 110061 h 323615"/>
                <a:gd name="connsiteX86" fmla="*/ 164559 w 218613"/>
                <a:gd name="connsiteY86" fmla="*/ 107679 h 323615"/>
                <a:gd name="connsiteX87" fmla="*/ 188372 w 218613"/>
                <a:gd name="connsiteY87" fmla="*/ 105298 h 323615"/>
                <a:gd name="connsiteX88" fmla="*/ 207422 w 218613"/>
                <a:gd name="connsiteY88" fmla="*/ 102917 h 323615"/>
                <a:gd name="connsiteX89" fmla="*/ 205041 w 218613"/>
                <a:gd name="connsiteY89" fmla="*/ 95773 h 323615"/>
                <a:gd name="connsiteX90" fmla="*/ 197897 w 218613"/>
                <a:gd name="connsiteY90" fmla="*/ 91011 h 323615"/>
                <a:gd name="connsiteX91" fmla="*/ 193134 w 218613"/>
                <a:gd name="connsiteY91" fmla="*/ 83867 h 323615"/>
                <a:gd name="connsiteX92" fmla="*/ 190753 w 218613"/>
                <a:gd name="connsiteY92" fmla="*/ 76723 h 323615"/>
                <a:gd name="connsiteX93" fmla="*/ 183609 w 218613"/>
                <a:gd name="connsiteY93" fmla="*/ 74342 h 323615"/>
                <a:gd name="connsiteX94" fmla="*/ 188372 w 218613"/>
                <a:gd name="connsiteY94" fmla="*/ 64817 h 323615"/>
                <a:gd name="connsiteX95" fmla="*/ 193134 w 218613"/>
                <a:gd name="connsiteY95" fmla="*/ 45767 h 323615"/>
                <a:gd name="connsiteX96" fmla="*/ 195516 w 218613"/>
                <a:gd name="connsiteY96" fmla="*/ 38623 h 323615"/>
                <a:gd name="connsiteX97" fmla="*/ 178847 w 218613"/>
                <a:gd name="connsiteY97" fmla="*/ 41004 h 323615"/>
                <a:gd name="connsiteX98" fmla="*/ 157416 w 218613"/>
                <a:gd name="connsiteY98" fmla="*/ 38623 h 323615"/>
                <a:gd name="connsiteX99" fmla="*/ 155034 w 218613"/>
                <a:gd name="connsiteY99" fmla="*/ 31479 h 323615"/>
                <a:gd name="connsiteX100" fmla="*/ 150272 w 218613"/>
                <a:gd name="connsiteY100" fmla="*/ 14811 h 323615"/>
                <a:gd name="connsiteX101" fmla="*/ 135984 w 218613"/>
                <a:gd name="connsiteY101" fmla="*/ 24336 h 323615"/>
                <a:gd name="connsiteX102" fmla="*/ 128841 w 218613"/>
                <a:gd name="connsiteY102" fmla="*/ 31479 h 323615"/>
                <a:gd name="connsiteX103" fmla="*/ 124078 w 218613"/>
                <a:gd name="connsiteY103" fmla="*/ 38623 h 323615"/>
                <a:gd name="connsiteX104" fmla="*/ 116934 w 218613"/>
                <a:gd name="connsiteY104" fmla="*/ 41004 h 323615"/>
                <a:gd name="connsiteX105" fmla="*/ 102647 w 218613"/>
                <a:gd name="connsiteY105" fmla="*/ 36242 h 323615"/>
                <a:gd name="connsiteX106" fmla="*/ 93122 w 218613"/>
                <a:gd name="connsiteY106" fmla="*/ 21954 h 323615"/>
                <a:gd name="connsiteX107" fmla="*/ 0 w 218613"/>
                <a:gd name="connsiteY107" fmla="*/ 0 h 323615"/>
                <a:gd name="connsiteX108" fmla="*/ 218613 w 218613"/>
                <a:gd name="connsiteY108" fmla="*/ 0 h 323615"/>
                <a:gd name="connsiteX109" fmla="*/ 218613 w 218613"/>
                <a:gd name="connsiteY109" fmla="*/ 323615 h 323615"/>
                <a:gd name="connsiteX110" fmla="*/ 0 w 218613"/>
                <a:gd name="connsiteY110" fmla="*/ 323615 h 323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218613" h="323615">
                  <a:moveTo>
                    <a:pt x="57403" y="12429"/>
                  </a:moveTo>
                  <a:cubicBezTo>
                    <a:pt x="58197" y="16398"/>
                    <a:pt x="58906" y="20385"/>
                    <a:pt x="59784" y="24336"/>
                  </a:cubicBezTo>
                  <a:cubicBezTo>
                    <a:pt x="60494" y="27531"/>
                    <a:pt x="62166" y="30588"/>
                    <a:pt x="62166" y="33861"/>
                  </a:cubicBezTo>
                  <a:cubicBezTo>
                    <a:pt x="62166" y="37134"/>
                    <a:pt x="60578" y="40211"/>
                    <a:pt x="59784" y="43386"/>
                  </a:cubicBezTo>
                  <a:cubicBezTo>
                    <a:pt x="52640" y="42592"/>
                    <a:pt x="45401" y="42414"/>
                    <a:pt x="38353" y="41004"/>
                  </a:cubicBezTo>
                  <a:cubicBezTo>
                    <a:pt x="33431" y="40019"/>
                    <a:pt x="24066" y="36242"/>
                    <a:pt x="24066" y="36242"/>
                  </a:cubicBezTo>
                  <a:cubicBezTo>
                    <a:pt x="19139" y="43632"/>
                    <a:pt x="15799" y="44993"/>
                    <a:pt x="21684" y="55292"/>
                  </a:cubicBezTo>
                  <a:cubicBezTo>
                    <a:pt x="23104" y="57777"/>
                    <a:pt x="26447" y="58467"/>
                    <a:pt x="28828" y="60054"/>
                  </a:cubicBezTo>
                  <a:cubicBezTo>
                    <a:pt x="33463" y="73960"/>
                    <a:pt x="27583" y="61192"/>
                    <a:pt x="38353" y="71961"/>
                  </a:cubicBezTo>
                  <a:cubicBezTo>
                    <a:pt x="49124" y="82732"/>
                    <a:pt x="36353" y="76849"/>
                    <a:pt x="50259" y="81486"/>
                  </a:cubicBezTo>
                  <a:cubicBezTo>
                    <a:pt x="47878" y="83073"/>
                    <a:pt x="45139" y="84225"/>
                    <a:pt x="43116" y="86248"/>
                  </a:cubicBezTo>
                  <a:cubicBezTo>
                    <a:pt x="41092" y="88272"/>
                    <a:pt x="40780" y="91875"/>
                    <a:pt x="38353" y="93392"/>
                  </a:cubicBezTo>
                  <a:cubicBezTo>
                    <a:pt x="34096" y="96053"/>
                    <a:pt x="24066" y="98154"/>
                    <a:pt x="24066" y="98154"/>
                  </a:cubicBezTo>
                  <a:cubicBezTo>
                    <a:pt x="21685" y="99742"/>
                    <a:pt x="17483" y="100111"/>
                    <a:pt x="16922" y="102917"/>
                  </a:cubicBezTo>
                  <a:cubicBezTo>
                    <a:pt x="16361" y="105723"/>
                    <a:pt x="19449" y="108273"/>
                    <a:pt x="21684" y="110061"/>
                  </a:cubicBezTo>
                  <a:cubicBezTo>
                    <a:pt x="23644" y="111629"/>
                    <a:pt x="26583" y="111320"/>
                    <a:pt x="28828" y="112442"/>
                  </a:cubicBezTo>
                  <a:cubicBezTo>
                    <a:pt x="47301" y="121677"/>
                    <a:pt x="25152" y="113596"/>
                    <a:pt x="43116" y="119586"/>
                  </a:cubicBezTo>
                  <a:cubicBezTo>
                    <a:pt x="40735" y="120380"/>
                    <a:pt x="38217" y="120845"/>
                    <a:pt x="35972" y="121967"/>
                  </a:cubicBezTo>
                  <a:cubicBezTo>
                    <a:pt x="33412" y="123247"/>
                    <a:pt x="31543" y="125824"/>
                    <a:pt x="28828" y="126729"/>
                  </a:cubicBezTo>
                  <a:cubicBezTo>
                    <a:pt x="24248" y="128256"/>
                    <a:pt x="19303" y="128317"/>
                    <a:pt x="14541" y="129111"/>
                  </a:cubicBezTo>
                  <a:cubicBezTo>
                    <a:pt x="20890" y="148157"/>
                    <a:pt x="11367" y="125937"/>
                    <a:pt x="24066" y="138636"/>
                  </a:cubicBezTo>
                  <a:cubicBezTo>
                    <a:pt x="25841" y="140411"/>
                    <a:pt x="24879" y="143819"/>
                    <a:pt x="26447" y="145779"/>
                  </a:cubicBezTo>
                  <a:cubicBezTo>
                    <a:pt x="29805" y="149976"/>
                    <a:pt x="36027" y="151354"/>
                    <a:pt x="40734" y="152923"/>
                  </a:cubicBezTo>
                  <a:lnTo>
                    <a:pt x="26447" y="157686"/>
                  </a:lnTo>
                  <a:lnTo>
                    <a:pt x="19303" y="160067"/>
                  </a:lnTo>
                  <a:cubicBezTo>
                    <a:pt x="20891" y="162448"/>
                    <a:pt x="21831" y="165423"/>
                    <a:pt x="24066" y="167211"/>
                  </a:cubicBezTo>
                  <a:cubicBezTo>
                    <a:pt x="26026" y="168779"/>
                    <a:pt x="29121" y="168200"/>
                    <a:pt x="31209" y="169592"/>
                  </a:cubicBezTo>
                  <a:cubicBezTo>
                    <a:pt x="34011" y="171460"/>
                    <a:pt x="35972" y="174355"/>
                    <a:pt x="38353" y="176736"/>
                  </a:cubicBezTo>
                  <a:cubicBezTo>
                    <a:pt x="39147" y="179117"/>
                    <a:pt x="40734" y="181369"/>
                    <a:pt x="40734" y="183879"/>
                  </a:cubicBezTo>
                  <a:cubicBezTo>
                    <a:pt x="40734" y="190167"/>
                    <a:pt x="30189" y="203270"/>
                    <a:pt x="28828" y="205311"/>
                  </a:cubicBezTo>
                  <a:lnTo>
                    <a:pt x="24066" y="212454"/>
                  </a:lnTo>
                  <a:cubicBezTo>
                    <a:pt x="33591" y="213248"/>
                    <a:pt x="43573" y="211813"/>
                    <a:pt x="52641" y="214836"/>
                  </a:cubicBezTo>
                  <a:cubicBezTo>
                    <a:pt x="55356" y="215741"/>
                    <a:pt x="47085" y="217217"/>
                    <a:pt x="45497" y="219598"/>
                  </a:cubicBezTo>
                  <a:cubicBezTo>
                    <a:pt x="43682" y="222321"/>
                    <a:pt x="43701" y="225903"/>
                    <a:pt x="43116" y="229123"/>
                  </a:cubicBezTo>
                  <a:cubicBezTo>
                    <a:pt x="42112" y="234645"/>
                    <a:pt x="42749" y="240553"/>
                    <a:pt x="40734" y="245792"/>
                  </a:cubicBezTo>
                  <a:cubicBezTo>
                    <a:pt x="38679" y="251134"/>
                    <a:pt x="34384" y="255317"/>
                    <a:pt x="31209" y="260079"/>
                  </a:cubicBezTo>
                  <a:cubicBezTo>
                    <a:pt x="29622" y="262460"/>
                    <a:pt x="24066" y="268810"/>
                    <a:pt x="26447" y="267223"/>
                  </a:cubicBezTo>
                  <a:cubicBezTo>
                    <a:pt x="28828" y="265636"/>
                    <a:pt x="30876" y="263366"/>
                    <a:pt x="33591" y="262461"/>
                  </a:cubicBezTo>
                  <a:cubicBezTo>
                    <a:pt x="38171" y="260934"/>
                    <a:pt x="43144" y="261026"/>
                    <a:pt x="47878" y="260079"/>
                  </a:cubicBezTo>
                  <a:cubicBezTo>
                    <a:pt x="51087" y="259437"/>
                    <a:pt x="54228" y="258492"/>
                    <a:pt x="57403" y="257698"/>
                  </a:cubicBezTo>
                  <a:cubicBezTo>
                    <a:pt x="56609" y="260079"/>
                    <a:pt x="56145" y="262597"/>
                    <a:pt x="55022" y="264842"/>
                  </a:cubicBezTo>
                  <a:cubicBezTo>
                    <a:pt x="53742" y="267402"/>
                    <a:pt x="51421" y="269371"/>
                    <a:pt x="50259" y="271986"/>
                  </a:cubicBezTo>
                  <a:cubicBezTo>
                    <a:pt x="38924" y="297490"/>
                    <a:pt x="51513" y="277249"/>
                    <a:pt x="40734" y="293417"/>
                  </a:cubicBezTo>
                  <a:cubicBezTo>
                    <a:pt x="39940" y="295798"/>
                    <a:pt x="38353" y="298051"/>
                    <a:pt x="38353" y="300561"/>
                  </a:cubicBezTo>
                  <a:cubicBezTo>
                    <a:pt x="38353" y="317518"/>
                    <a:pt x="46539" y="309441"/>
                    <a:pt x="62166" y="307704"/>
                  </a:cubicBezTo>
                  <a:cubicBezTo>
                    <a:pt x="64547" y="306910"/>
                    <a:pt x="67064" y="306445"/>
                    <a:pt x="69309" y="305323"/>
                  </a:cubicBezTo>
                  <a:cubicBezTo>
                    <a:pt x="87778" y="296089"/>
                    <a:pt x="65636" y="304168"/>
                    <a:pt x="83597" y="298179"/>
                  </a:cubicBezTo>
                  <a:cubicBezTo>
                    <a:pt x="91534" y="298973"/>
                    <a:pt x="99609" y="298890"/>
                    <a:pt x="107409" y="300561"/>
                  </a:cubicBezTo>
                  <a:cubicBezTo>
                    <a:pt x="110880" y="301305"/>
                    <a:pt x="113671" y="303925"/>
                    <a:pt x="116934" y="305323"/>
                  </a:cubicBezTo>
                  <a:lnTo>
                    <a:pt x="120507" y="306514"/>
                  </a:lnTo>
                  <a:lnTo>
                    <a:pt x="121697" y="307704"/>
                  </a:lnTo>
                  <a:cubicBezTo>
                    <a:pt x="123089" y="309793"/>
                    <a:pt x="121833" y="313725"/>
                    <a:pt x="124078" y="314848"/>
                  </a:cubicBezTo>
                  <a:cubicBezTo>
                    <a:pt x="126323" y="315971"/>
                    <a:pt x="131222" y="314977"/>
                    <a:pt x="131222" y="312467"/>
                  </a:cubicBezTo>
                  <a:cubicBezTo>
                    <a:pt x="131222" y="309605"/>
                    <a:pt x="126459" y="309292"/>
                    <a:pt x="124078" y="307704"/>
                  </a:cubicBezTo>
                  <a:lnTo>
                    <a:pt x="120507" y="306514"/>
                  </a:lnTo>
                  <a:lnTo>
                    <a:pt x="114553" y="300561"/>
                  </a:lnTo>
                  <a:cubicBezTo>
                    <a:pt x="114099" y="299199"/>
                    <a:pt x="108919" y="284266"/>
                    <a:pt x="109791" y="283892"/>
                  </a:cubicBezTo>
                  <a:cubicBezTo>
                    <a:pt x="115673" y="281371"/>
                    <a:pt x="122516" y="285300"/>
                    <a:pt x="128841" y="286273"/>
                  </a:cubicBezTo>
                  <a:cubicBezTo>
                    <a:pt x="139516" y="287915"/>
                    <a:pt x="139198" y="288137"/>
                    <a:pt x="147891" y="291036"/>
                  </a:cubicBezTo>
                  <a:cubicBezTo>
                    <a:pt x="151066" y="295798"/>
                    <a:pt x="159226" y="310753"/>
                    <a:pt x="157416" y="305323"/>
                  </a:cubicBezTo>
                  <a:cubicBezTo>
                    <a:pt x="151618" y="287931"/>
                    <a:pt x="153870" y="295906"/>
                    <a:pt x="150272" y="281511"/>
                  </a:cubicBezTo>
                  <a:cubicBezTo>
                    <a:pt x="151066" y="278336"/>
                    <a:pt x="149645" y="273275"/>
                    <a:pt x="152653" y="271986"/>
                  </a:cubicBezTo>
                  <a:lnTo>
                    <a:pt x="166158" y="274237"/>
                  </a:lnTo>
                  <a:lnTo>
                    <a:pt x="175820" y="279700"/>
                  </a:lnTo>
                  <a:cubicBezTo>
                    <a:pt x="184543" y="285427"/>
                    <a:pt x="181463" y="285401"/>
                    <a:pt x="193134" y="281511"/>
                  </a:cubicBezTo>
                  <a:cubicBezTo>
                    <a:pt x="182250" y="277881"/>
                    <a:pt x="181990" y="277591"/>
                    <a:pt x="166941" y="274367"/>
                  </a:cubicBezTo>
                  <a:lnTo>
                    <a:pt x="166158" y="274237"/>
                  </a:lnTo>
                  <a:lnTo>
                    <a:pt x="162178" y="271986"/>
                  </a:lnTo>
                  <a:cubicBezTo>
                    <a:pt x="150097" y="265946"/>
                    <a:pt x="155604" y="269190"/>
                    <a:pt x="145509" y="262461"/>
                  </a:cubicBezTo>
                  <a:cubicBezTo>
                    <a:pt x="165983" y="248811"/>
                    <a:pt x="140079" y="265176"/>
                    <a:pt x="159797" y="255317"/>
                  </a:cubicBezTo>
                  <a:cubicBezTo>
                    <a:pt x="162357" y="254037"/>
                    <a:pt x="164456" y="251974"/>
                    <a:pt x="166941" y="250554"/>
                  </a:cubicBezTo>
                  <a:cubicBezTo>
                    <a:pt x="175948" y="245407"/>
                    <a:pt x="185716" y="241914"/>
                    <a:pt x="195516" y="238648"/>
                  </a:cubicBezTo>
                  <a:cubicBezTo>
                    <a:pt x="197897" y="237061"/>
                    <a:pt x="200044" y="235048"/>
                    <a:pt x="202659" y="233886"/>
                  </a:cubicBezTo>
                  <a:cubicBezTo>
                    <a:pt x="207247" y="231847"/>
                    <a:pt x="216947" y="229123"/>
                    <a:pt x="216947" y="229123"/>
                  </a:cubicBezTo>
                  <a:cubicBezTo>
                    <a:pt x="195462" y="223752"/>
                    <a:pt x="204106" y="226431"/>
                    <a:pt x="190753" y="221979"/>
                  </a:cubicBezTo>
                  <a:cubicBezTo>
                    <a:pt x="185961" y="214791"/>
                    <a:pt x="183891" y="215758"/>
                    <a:pt x="188372" y="207692"/>
                  </a:cubicBezTo>
                  <a:cubicBezTo>
                    <a:pt x="191152" y="202688"/>
                    <a:pt x="197897" y="193404"/>
                    <a:pt x="197897" y="193404"/>
                  </a:cubicBezTo>
                  <a:cubicBezTo>
                    <a:pt x="203453" y="176736"/>
                    <a:pt x="207421" y="180704"/>
                    <a:pt x="195516" y="176736"/>
                  </a:cubicBezTo>
                  <a:cubicBezTo>
                    <a:pt x="203411" y="174104"/>
                    <a:pt x="215777" y="175273"/>
                    <a:pt x="207422" y="164829"/>
                  </a:cubicBezTo>
                  <a:cubicBezTo>
                    <a:pt x="205634" y="162594"/>
                    <a:pt x="202659" y="161654"/>
                    <a:pt x="200278" y="160067"/>
                  </a:cubicBezTo>
                  <a:cubicBezTo>
                    <a:pt x="199484" y="157686"/>
                    <a:pt x="199940" y="154382"/>
                    <a:pt x="197897" y="152923"/>
                  </a:cubicBezTo>
                  <a:cubicBezTo>
                    <a:pt x="193812" y="150005"/>
                    <a:pt x="183609" y="148161"/>
                    <a:pt x="183609" y="148161"/>
                  </a:cubicBezTo>
                  <a:cubicBezTo>
                    <a:pt x="176063" y="136840"/>
                    <a:pt x="177941" y="143731"/>
                    <a:pt x="183609" y="126729"/>
                  </a:cubicBezTo>
                  <a:lnTo>
                    <a:pt x="185991" y="119586"/>
                  </a:lnTo>
                  <a:lnTo>
                    <a:pt x="188372" y="112442"/>
                  </a:lnTo>
                  <a:cubicBezTo>
                    <a:pt x="185991" y="111648"/>
                    <a:pt x="183689" y="110553"/>
                    <a:pt x="181228" y="110061"/>
                  </a:cubicBezTo>
                  <a:cubicBezTo>
                    <a:pt x="175724" y="108960"/>
                    <a:pt x="159889" y="110793"/>
                    <a:pt x="164559" y="107679"/>
                  </a:cubicBezTo>
                  <a:cubicBezTo>
                    <a:pt x="171196" y="103254"/>
                    <a:pt x="180444" y="106179"/>
                    <a:pt x="188372" y="105298"/>
                  </a:cubicBezTo>
                  <a:cubicBezTo>
                    <a:pt x="194732" y="104591"/>
                    <a:pt x="201072" y="103711"/>
                    <a:pt x="207422" y="102917"/>
                  </a:cubicBezTo>
                  <a:cubicBezTo>
                    <a:pt x="206628" y="100536"/>
                    <a:pt x="206609" y="97733"/>
                    <a:pt x="205041" y="95773"/>
                  </a:cubicBezTo>
                  <a:cubicBezTo>
                    <a:pt x="203253" y="93538"/>
                    <a:pt x="199921" y="93035"/>
                    <a:pt x="197897" y="91011"/>
                  </a:cubicBezTo>
                  <a:cubicBezTo>
                    <a:pt x="195873" y="88987"/>
                    <a:pt x="194722" y="86248"/>
                    <a:pt x="193134" y="83867"/>
                  </a:cubicBezTo>
                  <a:cubicBezTo>
                    <a:pt x="192340" y="81486"/>
                    <a:pt x="192528" y="78498"/>
                    <a:pt x="190753" y="76723"/>
                  </a:cubicBezTo>
                  <a:cubicBezTo>
                    <a:pt x="188978" y="74948"/>
                    <a:pt x="184101" y="76803"/>
                    <a:pt x="183609" y="74342"/>
                  </a:cubicBezTo>
                  <a:cubicBezTo>
                    <a:pt x="182913" y="70861"/>
                    <a:pt x="186974" y="68080"/>
                    <a:pt x="188372" y="64817"/>
                  </a:cubicBezTo>
                  <a:cubicBezTo>
                    <a:pt x="191637" y="57198"/>
                    <a:pt x="190898" y="54709"/>
                    <a:pt x="193134" y="45767"/>
                  </a:cubicBezTo>
                  <a:cubicBezTo>
                    <a:pt x="193743" y="43332"/>
                    <a:pt x="197897" y="39417"/>
                    <a:pt x="195516" y="38623"/>
                  </a:cubicBezTo>
                  <a:cubicBezTo>
                    <a:pt x="190191" y="36848"/>
                    <a:pt x="184403" y="40210"/>
                    <a:pt x="178847" y="41004"/>
                  </a:cubicBezTo>
                  <a:cubicBezTo>
                    <a:pt x="171703" y="40210"/>
                    <a:pt x="164090" y="41292"/>
                    <a:pt x="157416" y="38623"/>
                  </a:cubicBezTo>
                  <a:cubicBezTo>
                    <a:pt x="155085" y="37691"/>
                    <a:pt x="155724" y="33893"/>
                    <a:pt x="155034" y="31479"/>
                  </a:cubicBezTo>
                  <a:cubicBezTo>
                    <a:pt x="149048" y="10531"/>
                    <a:pt x="155985" y="31951"/>
                    <a:pt x="150272" y="14811"/>
                  </a:cubicBezTo>
                  <a:cubicBezTo>
                    <a:pt x="145509" y="17986"/>
                    <a:pt x="140031" y="20289"/>
                    <a:pt x="135984" y="24336"/>
                  </a:cubicBezTo>
                  <a:cubicBezTo>
                    <a:pt x="133603" y="26717"/>
                    <a:pt x="130997" y="28892"/>
                    <a:pt x="128841" y="31479"/>
                  </a:cubicBezTo>
                  <a:cubicBezTo>
                    <a:pt x="127009" y="33678"/>
                    <a:pt x="126313" y="36835"/>
                    <a:pt x="124078" y="38623"/>
                  </a:cubicBezTo>
                  <a:cubicBezTo>
                    <a:pt x="122118" y="40191"/>
                    <a:pt x="119315" y="40210"/>
                    <a:pt x="116934" y="41004"/>
                  </a:cubicBezTo>
                  <a:cubicBezTo>
                    <a:pt x="112172" y="39417"/>
                    <a:pt x="105431" y="40419"/>
                    <a:pt x="102647" y="36242"/>
                  </a:cubicBezTo>
                  <a:cubicBezTo>
                    <a:pt x="99472" y="31479"/>
                    <a:pt x="98846" y="21954"/>
                    <a:pt x="93122" y="21954"/>
                  </a:cubicBezTo>
                  <a:close/>
                  <a:moveTo>
                    <a:pt x="0" y="0"/>
                  </a:moveTo>
                  <a:lnTo>
                    <a:pt x="218613" y="0"/>
                  </a:lnTo>
                  <a:lnTo>
                    <a:pt x="218613" y="323615"/>
                  </a:lnTo>
                  <a:lnTo>
                    <a:pt x="0" y="32361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119" name="그림 118" descr="개체, 테이블, 앉아있는, 작은이(가) 표시된 사진&#10;&#10;자동 생성된 설명">
            <a:extLst>
              <a:ext uri="{FF2B5EF4-FFF2-40B4-BE49-F238E27FC236}">
                <a16:creationId xmlns:a16="http://schemas.microsoft.com/office/drawing/2014/main" id="{7E1F1DC8-F6B2-485E-9AAB-4C7B817674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771" y="3067348"/>
            <a:ext cx="966658" cy="1993602"/>
          </a:xfrm>
          <a:prstGeom prst="rect">
            <a:avLst/>
          </a:prstGeom>
        </p:spPr>
      </p:pic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30CA5A18-7B6B-4E99-9C6E-1C5378B464AB}"/>
              </a:ext>
            </a:extLst>
          </p:cNvPr>
          <p:cNvSpPr/>
          <p:nvPr/>
        </p:nvSpPr>
        <p:spPr>
          <a:xfrm>
            <a:off x="6405676" y="4914900"/>
            <a:ext cx="86200" cy="45719"/>
          </a:xfrm>
          <a:prstGeom prst="triangl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5E785D49-7EB7-44ED-859C-57C257A31CA4}"/>
              </a:ext>
            </a:extLst>
          </p:cNvPr>
          <p:cNvSpPr/>
          <p:nvPr/>
        </p:nvSpPr>
        <p:spPr>
          <a:xfrm rot="18000000">
            <a:off x="6532367" y="4868592"/>
            <a:ext cx="86200" cy="45719"/>
          </a:xfrm>
          <a:prstGeom prst="triangl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463C756B-5B26-491C-9808-50A6BF06BFC6}"/>
              </a:ext>
            </a:extLst>
          </p:cNvPr>
          <p:cNvSpPr/>
          <p:nvPr/>
        </p:nvSpPr>
        <p:spPr>
          <a:xfrm>
            <a:off x="6504144" y="4971874"/>
            <a:ext cx="86200" cy="45719"/>
          </a:xfrm>
          <a:prstGeom prst="triangl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이등변 삼각형 43">
            <a:extLst>
              <a:ext uri="{FF2B5EF4-FFF2-40B4-BE49-F238E27FC236}">
                <a16:creationId xmlns:a16="http://schemas.microsoft.com/office/drawing/2014/main" id="{1C8657C7-13DB-4A41-A193-2A098D261C89}"/>
              </a:ext>
            </a:extLst>
          </p:cNvPr>
          <p:cNvSpPr/>
          <p:nvPr/>
        </p:nvSpPr>
        <p:spPr>
          <a:xfrm rot="15300000" flipV="1">
            <a:off x="6278231" y="4886587"/>
            <a:ext cx="125069" cy="45719"/>
          </a:xfrm>
          <a:prstGeom prst="triangl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CFCA6146-E7AD-4752-885A-5AD5A009C249}"/>
              </a:ext>
            </a:extLst>
          </p:cNvPr>
          <p:cNvSpPr/>
          <p:nvPr/>
        </p:nvSpPr>
        <p:spPr>
          <a:xfrm flipV="1">
            <a:off x="6448639" y="4839158"/>
            <a:ext cx="86200" cy="45719"/>
          </a:xfrm>
          <a:prstGeom prst="triangl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DD08A299-BB4E-4C12-B39F-663D0E8E5AF7}"/>
              </a:ext>
            </a:extLst>
          </p:cNvPr>
          <p:cNvSpPr/>
          <p:nvPr/>
        </p:nvSpPr>
        <p:spPr>
          <a:xfrm>
            <a:off x="6598738" y="4800790"/>
            <a:ext cx="72000" cy="28800"/>
          </a:xfrm>
          <a:prstGeom prst="triangl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이등변 삼각형 71">
            <a:extLst>
              <a:ext uri="{FF2B5EF4-FFF2-40B4-BE49-F238E27FC236}">
                <a16:creationId xmlns:a16="http://schemas.microsoft.com/office/drawing/2014/main" id="{6A9F91F4-1E75-4DB8-AAB9-B5714F42C7DE}"/>
              </a:ext>
            </a:extLst>
          </p:cNvPr>
          <p:cNvSpPr/>
          <p:nvPr/>
        </p:nvSpPr>
        <p:spPr>
          <a:xfrm>
            <a:off x="6639261" y="4946448"/>
            <a:ext cx="54000" cy="25200"/>
          </a:xfrm>
          <a:prstGeom prst="triangl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화살표: 왼쪽 75">
            <a:extLst>
              <a:ext uri="{FF2B5EF4-FFF2-40B4-BE49-F238E27FC236}">
                <a16:creationId xmlns:a16="http://schemas.microsoft.com/office/drawing/2014/main" id="{106D06DF-9860-4BED-900E-B0F119D5FF4F}"/>
              </a:ext>
            </a:extLst>
          </p:cNvPr>
          <p:cNvSpPr/>
          <p:nvPr/>
        </p:nvSpPr>
        <p:spPr>
          <a:xfrm rot="10800000">
            <a:off x="8092980" y="4999329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156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B36D6D-9AFD-4A9B-A0CC-2A2200CF92E9}"/>
              </a:ext>
            </a:extLst>
          </p:cNvPr>
          <p:cNvSpPr/>
          <p:nvPr/>
        </p:nvSpPr>
        <p:spPr>
          <a:xfrm>
            <a:off x="2650980" y="1238249"/>
            <a:ext cx="6243638" cy="437197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hlinkClick r:id="" action="ppaction://noaction"/>
            <a:extLst>
              <a:ext uri="{FF2B5EF4-FFF2-40B4-BE49-F238E27FC236}">
                <a16:creationId xmlns:a16="http://schemas.microsoft.com/office/drawing/2014/main" id="{37DB07C3-B274-49BF-A592-E7F7BB49B1C0}"/>
              </a:ext>
            </a:extLst>
          </p:cNvPr>
          <p:cNvSpPr txBox="1"/>
          <p:nvPr/>
        </p:nvSpPr>
        <p:spPr>
          <a:xfrm>
            <a:off x="427317" y="202515"/>
            <a:ext cx="2575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소화전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24C4F2C-444C-474A-8E12-988B712BF9BC}"/>
              </a:ext>
            </a:extLst>
          </p:cNvPr>
          <p:cNvSpPr/>
          <p:nvPr/>
        </p:nvSpPr>
        <p:spPr>
          <a:xfrm>
            <a:off x="4438295" y="1583081"/>
            <a:ext cx="2634370" cy="368231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2000"/>
                </a:schemeClr>
              </a:gs>
              <a:gs pos="9000">
                <a:schemeClr val="bg1">
                  <a:lumMod val="65000"/>
                </a:schemeClr>
              </a:gs>
              <a:gs pos="38000">
                <a:schemeClr val="bg1">
                  <a:lumMod val="50000"/>
                </a:schemeClr>
              </a:gs>
              <a:gs pos="75000">
                <a:schemeClr val="tx1">
                  <a:lumMod val="65000"/>
                  <a:lumOff val="35000"/>
                </a:schemeClr>
              </a:gs>
            </a:gsLst>
            <a:lin ang="2700000" scaled="1"/>
            <a:tileRect/>
          </a:gradFill>
          <a:ln w="19050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0002C1-16E3-46E4-975B-5D45E4A4998F}"/>
              </a:ext>
            </a:extLst>
          </p:cNvPr>
          <p:cNvSpPr/>
          <p:nvPr/>
        </p:nvSpPr>
        <p:spPr>
          <a:xfrm>
            <a:off x="4609349" y="1736797"/>
            <a:ext cx="2292263" cy="751561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0">
                <a:schemeClr val="tx1">
                  <a:lumMod val="50000"/>
                  <a:lumOff val="50000"/>
                </a:schemeClr>
              </a:gs>
              <a:gs pos="81416">
                <a:schemeClr val="tx1">
                  <a:lumMod val="75000"/>
                  <a:lumOff val="25000"/>
                </a:schemeClr>
              </a:gs>
              <a:gs pos="34000">
                <a:schemeClr val="bg1">
                  <a:lumMod val="50000"/>
                </a:schemeClr>
              </a:gs>
              <a:gs pos="2000">
                <a:schemeClr val="bg1">
                  <a:lumMod val="65000"/>
                </a:schemeClr>
              </a:gs>
            </a:gsLst>
            <a:lin ang="2700000" scaled="1"/>
          </a:gradFill>
          <a:ln w="19050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A42D046-8625-4794-BCAC-481BAA34FA27}"/>
              </a:ext>
            </a:extLst>
          </p:cNvPr>
          <p:cNvGrpSpPr/>
          <p:nvPr/>
        </p:nvGrpSpPr>
        <p:grpSpPr>
          <a:xfrm>
            <a:off x="4684083" y="1842578"/>
            <a:ext cx="190500" cy="548640"/>
            <a:chOff x="3868743" y="1944039"/>
            <a:chExt cx="190500" cy="54864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DF8C17A-B649-4377-A990-52FE5CEA3700}"/>
                </a:ext>
              </a:extLst>
            </p:cNvPr>
            <p:cNvSpPr/>
            <p:nvPr/>
          </p:nvSpPr>
          <p:spPr>
            <a:xfrm>
              <a:off x="3868743" y="1944039"/>
              <a:ext cx="190500" cy="54864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44C7AB0-E67F-4DF5-93B6-2A7EE83458C2}"/>
                </a:ext>
              </a:extLst>
            </p:cNvPr>
            <p:cNvSpPr/>
            <p:nvPr/>
          </p:nvSpPr>
          <p:spPr>
            <a:xfrm>
              <a:off x="3920974" y="1998864"/>
              <a:ext cx="86037" cy="4389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90686472-035F-44EE-8ED3-67DF37247BDC}"/>
              </a:ext>
            </a:extLst>
          </p:cNvPr>
          <p:cNvSpPr/>
          <p:nvPr/>
        </p:nvSpPr>
        <p:spPr>
          <a:xfrm>
            <a:off x="4949088" y="1842578"/>
            <a:ext cx="540000" cy="540000"/>
          </a:xfrm>
          <a:prstGeom prst="ellipse">
            <a:avLst/>
          </a:prstGeom>
          <a:solidFill>
            <a:srgbClr val="C00000"/>
          </a:solidFill>
          <a:ln w="635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7A13337-ADC4-4BDD-BCC8-C40527B00222}"/>
              </a:ext>
            </a:extLst>
          </p:cNvPr>
          <p:cNvSpPr/>
          <p:nvPr/>
        </p:nvSpPr>
        <p:spPr>
          <a:xfrm>
            <a:off x="5119257" y="1937684"/>
            <a:ext cx="194552" cy="6021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E1B2A6-EEBA-41AD-89D7-78313D5E3871}"/>
              </a:ext>
            </a:extLst>
          </p:cNvPr>
          <p:cNvSpPr txBox="1"/>
          <p:nvPr/>
        </p:nvSpPr>
        <p:spPr>
          <a:xfrm>
            <a:off x="5088799" y="1911222"/>
            <a:ext cx="267417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" dirty="0"/>
              <a:t>발신기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75B405E-0331-4A9F-ABB2-FC227A25B7D3}"/>
              </a:ext>
            </a:extLst>
          </p:cNvPr>
          <p:cNvSpPr/>
          <p:nvPr/>
        </p:nvSpPr>
        <p:spPr>
          <a:xfrm>
            <a:off x="5158028" y="1947323"/>
            <a:ext cx="117010" cy="45719"/>
          </a:xfrm>
          <a:prstGeom prst="roundRect">
            <a:avLst/>
          </a:prstGeom>
          <a:noFill/>
          <a:ln w="127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3B6A1F6-AC0B-44A4-BEA9-9235E9698A28}"/>
              </a:ext>
            </a:extLst>
          </p:cNvPr>
          <p:cNvSpPr/>
          <p:nvPr/>
        </p:nvSpPr>
        <p:spPr>
          <a:xfrm>
            <a:off x="5171533" y="2047587"/>
            <a:ext cx="90000" cy="90000"/>
          </a:xfrm>
          <a:prstGeom prst="ellipse">
            <a:avLst/>
          </a:prstGeom>
          <a:solidFill>
            <a:srgbClr val="C00000"/>
          </a:solidFill>
          <a:ln w="1270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E37B0CF-0DDC-470F-9687-6A79137F3177}"/>
              </a:ext>
            </a:extLst>
          </p:cNvPr>
          <p:cNvSpPr/>
          <p:nvPr/>
        </p:nvSpPr>
        <p:spPr>
          <a:xfrm>
            <a:off x="5146379" y="2173039"/>
            <a:ext cx="145070" cy="14507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175">
            <a:solidFill>
              <a:srgbClr val="C00000">
                <a:alpha val="98000"/>
              </a:srgb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D93CF8F-3319-4E13-9563-60483808A452}"/>
              </a:ext>
            </a:extLst>
          </p:cNvPr>
          <p:cNvSpPr/>
          <p:nvPr/>
        </p:nvSpPr>
        <p:spPr>
          <a:xfrm>
            <a:off x="5200914" y="2198670"/>
            <a:ext cx="36000" cy="36000"/>
          </a:xfrm>
          <a:prstGeom prst="ellipse">
            <a:avLst/>
          </a:prstGeom>
          <a:solidFill>
            <a:srgbClr val="C00000"/>
          </a:solidFill>
          <a:ln w="6350"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B9CB1E1-B1A9-4A0A-8948-A97539116F31}"/>
              </a:ext>
            </a:extLst>
          </p:cNvPr>
          <p:cNvSpPr/>
          <p:nvPr/>
        </p:nvSpPr>
        <p:spPr>
          <a:xfrm>
            <a:off x="5204089" y="2239074"/>
            <a:ext cx="39600" cy="396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3EF5DC1-A0DE-43F3-8F5D-A15CCFC11D60}"/>
              </a:ext>
            </a:extLst>
          </p:cNvPr>
          <p:cNvSpPr/>
          <p:nvPr/>
        </p:nvSpPr>
        <p:spPr>
          <a:xfrm>
            <a:off x="5728669" y="1849587"/>
            <a:ext cx="288000" cy="2880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5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81A864E-7393-453A-BDA7-27CEF693D53C}"/>
              </a:ext>
            </a:extLst>
          </p:cNvPr>
          <p:cNvSpPr/>
          <p:nvPr/>
        </p:nvSpPr>
        <p:spPr>
          <a:xfrm>
            <a:off x="5830438" y="2224431"/>
            <a:ext cx="103414" cy="103414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FB75A8C-46F6-4137-8B4E-27199BAE7290}"/>
              </a:ext>
            </a:extLst>
          </p:cNvPr>
          <p:cNvSpPr/>
          <p:nvPr/>
        </p:nvSpPr>
        <p:spPr>
          <a:xfrm>
            <a:off x="6275203" y="1830249"/>
            <a:ext cx="468000" cy="468000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86000">
                <a:schemeClr val="tx1">
                  <a:lumMod val="65000"/>
                  <a:lumOff val="35000"/>
                </a:schemeClr>
              </a:gs>
              <a:gs pos="2000">
                <a:schemeClr val="bg1">
                  <a:lumMod val="50000"/>
                </a:schemeClr>
              </a:gs>
              <a:gs pos="35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</a:gradFill>
          <a:ln w="3175"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6831413-3522-4DE0-959C-84B68298191E}"/>
              </a:ext>
            </a:extLst>
          </p:cNvPr>
          <p:cNvSpPr/>
          <p:nvPr/>
        </p:nvSpPr>
        <p:spPr>
          <a:xfrm>
            <a:off x="6427603" y="1982649"/>
            <a:ext cx="163200" cy="163200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86000">
                <a:schemeClr val="tx1">
                  <a:lumMod val="65000"/>
                  <a:lumOff val="35000"/>
                </a:schemeClr>
              </a:gs>
              <a:gs pos="2000">
                <a:schemeClr val="bg1">
                  <a:lumMod val="50000"/>
                </a:schemeClr>
              </a:gs>
              <a:gs pos="35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</a:gradFill>
          <a:ln w="3175"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2B3A151-F8BE-4A20-9348-48B7154ADE39}"/>
              </a:ext>
            </a:extLst>
          </p:cNvPr>
          <p:cNvSpPr/>
          <p:nvPr/>
        </p:nvSpPr>
        <p:spPr>
          <a:xfrm>
            <a:off x="6500203" y="2055249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9A356D2-B5A0-45A4-BB14-64EB6A46DACE}"/>
              </a:ext>
            </a:extLst>
          </p:cNvPr>
          <p:cNvSpPr/>
          <p:nvPr/>
        </p:nvSpPr>
        <p:spPr>
          <a:xfrm>
            <a:off x="6602450" y="2056025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D68BFAD-96C3-4AAD-B3DE-256196858745}"/>
              </a:ext>
            </a:extLst>
          </p:cNvPr>
          <p:cNvSpPr/>
          <p:nvPr/>
        </p:nvSpPr>
        <p:spPr>
          <a:xfrm>
            <a:off x="6500203" y="1958790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6A4DABE-A277-4266-A2AF-DFB166E9B2E0}"/>
              </a:ext>
            </a:extLst>
          </p:cNvPr>
          <p:cNvSpPr/>
          <p:nvPr/>
        </p:nvSpPr>
        <p:spPr>
          <a:xfrm>
            <a:off x="6500203" y="2148701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D588E1F-0A5B-4753-9B46-1FEC4DD3F6D8}"/>
              </a:ext>
            </a:extLst>
          </p:cNvPr>
          <p:cNvSpPr/>
          <p:nvPr/>
        </p:nvSpPr>
        <p:spPr>
          <a:xfrm>
            <a:off x="6405676" y="2055249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21775A75-284E-4AEB-A8CE-B112A511383D}"/>
              </a:ext>
            </a:extLst>
          </p:cNvPr>
          <p:cNvSpPr/>
          <p:nvPr/>
        </p:nvSpPr>
        <p:spPr>
          <a:xfrm>
            <a:off x="6540437" y="1967790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4CFEBEE-5462-4E8F-91F6-08B05D2E60DB}"/>
              </a:ext>
            </a:extLst>
          </p:cNvPr>
          <p:cNvSpPr/>
          <p:nvPr/>
        </p:nvSpPr>
        <p:spPr>
          <a:xfrm>
            <a:off x="6578627" y="2000299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58D90A18-5882-4172-8210-70E98B144538}"/>
              </a:ext>
            </a:extLst>
          </p:cNvPr>
          <p:cNvSpPr/>
          <p:nvPr/>
        </p:nvSpPr>
        <p:spPr>
          <a:xfrm>
            <a:off x="6581344" y="2110733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5D4F7FF-0B2D-4939-B6FF-F2C769C36B5C}"/>
              </a:ext>
            </a:extLst>
          </p:cNvPr>
          <p:cNvSpPr/>
          <p:nvPr/>
        </p:nvSpPr>
        <p:spPr>
          <a:xfrm>
            <a:off x="6540437" y="2141332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E25EF487-22A0-49D9-8DAF-56DFB1B89500}"/>
              </a:ext>
            </a:extLst>
          </p:cNvPr>
          <p:cNvSpPr/>
          <p:nvPr/>
        </p:nvSpPr>
        <p:spPr>
          <a:xfrm>
            <a:off x="6454903" y="1966606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B635C06D-1151-4C71-98A7-13F630513994}"/>
              </a:ext>
            </a:extLst>
          </p:cNvPr>
          <p:cNvSpPr/>
          <p:nvPr/>
        </p:nvSpPr>
        <p:spPr>
          <a:xfrm>
            <a:off x="6418754" y="2005689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38F2BEA-0039-45D4-B228-F7C86914478B}"/>
              </a:ext>
            </a:extLst>
          </p:cNvPr>
          <p:cNvSpPr/>
          <p:nvPr/>
        </p:nvSpPr>
        <p:spPr>
          <a:xfrm>
            <a:off x="6418754" y="2103316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FF345F8-F253-4B83-AE76-7702E6BCB39C}"/>
              </a:ext>
            </a:extLst>
          </p:cNvPr>
          <p:cNvSpPr/>
          <p:nvPr/>
        </p:nvSpPr>
        <p:spPr>
          <a:xfrm>
            <a:off x="6454903" y="2141332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1D2ED57-9AA4-4763-BF5A-916678027A96}"/>
              </a:ext>
            </a:extLst>
          </p:cNvPr>
          <p:cNvSpPr/>
          <p:nvPr/>
        </p:nvSpPr>
        <p:spPr>
          <a:xfrm>
            <a:off x="6626891" y="1979735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9B4CC9BB-6DB4-41CD-A3E1-38C344ED9BDF}"/>
              </a:ext>
            </a:extLst>
          </p:cNvPr>
          <p:cNvSpPr/>
          <p:nvPr/>
        </p:nvSpPr>
        <p:spPr>
          <a:xfrm>
            <a:off x="6656203" y="2055249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DC3C0D60-D17A-4835-B525-ED4B4DB3D32B}"/>
              </a:ext>
            </a:extLst>
          </p:cNvPr>
          <p:cNvSpPr/>
          <p:nvPr/>
        </p:nvSpPr>
        <p:spPr>
          <a:xfrm>
            <a:off x="6629220" y="2133592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755D1757-C1F5-4E42-8E02-0F52CECEDF34}"/>
              </a:ext>
            </a:extLst>
          </p:cNvPr>
          <p:cNvSpPr/>
          <p:nvPr/>
        </p:nvSpPr>
        <p:spPr>
          <a:xfrm>
            <a:off x="6496603" y="2196849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21E9B59D-28CE-457C-94D9-2A4EA19DDA13}"/>
              </a:ext>
            </a:extLst>
          </p:cNvPr>
          <p:cNvSpPr/>
          <p:nvPr/>
        </p:nvSpPr>
        <p:spPr>
          <a:xfrm>
            <a:off x="6496603" y="1904298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4916D56C-9029-4D01-B4FB-1CB47C3C24A6}"/>
              </a:ext>
            </a:extLst>
          </p:cNvPr>
          <p:cNvSpPr/>
          <p:nvPr/>
        </p:nvSpPr>
        <p:spPr>
          <a:xfrm>
            <a:off x="6351376" y="2053449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52F49E2C-3765-4568-A3A9-561134286B0A}"/>
              </a:ext>
            </a:extLst>
          </p:cNvPr>
          <p:cNvSpPr/>
          <p:nvPr/>
        </p:nvSpPr>
        <p:spPr>
          <a:xfrm>
            <a:off x="6377953" y="2133008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94A5C9F0-13B9-4BD9-92A5-B6DD24FB15F5}"/>
              </a:ext>
            </a:extLst>
          </p:cNvPr>
          <p:cNvSpPr/>
          <p:nvPr/>
        </p:nvSpPr>
        <p:spPr>
          <a:xfrm>
            <a:off x="6423591" y="1931649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4B940288-5382-4DA7-B745-4274D0793416}"/>
              </a:ext>
            </a:extLst>
          </p:cNvPr>
          <p:cNvSpPr/>
          <p:nvPr/>
        </p:nvSpPr>
        <p:spPr>
          <a:xfrm>
            <a:off x="6565007" y="1926884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6DDAB8F0-16F2-4480-8B04-3BAFF997DC37}"/>
              </a:ext>
            </a:extLst>
          </p:cNvPr>
          <p:cNvSpPr/>
          <p:nvPr/>
        </p:nvSpPr>
        <p:spPr>
          <a:xfrm>
            <a:off x="6423591" y="2187903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B791C8EC-3FBF-4499-A2FA-AAF896459A3E}"/>
              </a:ext>
            </a:extLst>
          </p:cNvPr>
          <p:cNvSpPr/>
          <p:nvPr/>
        </p:nvSpPr>
        <p:spPr>
          <a:xfrm>
            <a:off x="6496603" y="1848655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E545129-1138-413F-9482-6792959F4E7A}"/>
              </a:ext>
            </a:extLst>
          </p:cNvPr>
          <p:cNvSpPr/>
          <p:nvPr/>
        </p:nvSpPr>
        <p:spPr>
          <a:xfrm>
            <a:off x="6565007" y="2192006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1F54456E-5415-4825-9E8A-56C46C568404}"/>
              </a:ext>
            </a:extLst>
          </p:cNvPr>
          <p:cNvSpPr/>
          <p:nvPr/>
        </p:nvSpPr>
        <p:spPr>
          <a:xfrm>
            <a:off x="6369805" y="1984089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4B1A5A3B-D8B2-4446-AE50-364BC440203E}"/>
              </a:ext>
            </a:extLst>
          </p:cNvPr>
          <p:cNvSpPr/>
          <p:nvPr/>
        </p:nvSpPr>
        <p:spPr>
          <a:xfrm>
            <a:off x="6380476" y="1882426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9FAC51BA-030F-46EF-9788-6E223B644859}"/>
              </a:ext>
            </a:extLst>
          </p:cNvPr>
          <p:cNvSpPr/>
          <p:nvPr/>
        </p:nvSpPr>
        <p:spPr>
          <a:xfrm>
            <a:off x="6313438" y="1954006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228593AA-4AE9-4BCF-B74F-8DC44066E9DC}"/>
              </a:ext>
            </a:extLst>
          </p:cNvPr>
          <p:cNvSpPr/>
          <p:nvPr/>
        </p:nvSpPr>
        <p:spPr>
          <a:xfrm>
            <a:off x="6288030" y="2050963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5E70F77D-A4C9-4B3F-8E26-45A2A9156BE7}"/>
              </a:ext>
            </a:extLst>
          </p:cNvPr>
          <p:cNvSpPr/>
          <p:nvPr/>
        </p:nvSpPr>
        <p:spPr>
          <a:xfrm>
            <a:off x="6324197" y="2171649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27B981DD-AFB1-4648-9308-9CEDB2A46B3E}"/>
              </a:ext>
            </a:extLst>
          </p:cNvPr>
          <p:cNvSpPr/>
          <p:nvPr/>
        </p:nvSpPr>
        <p:spPr>
          <a:xfrm>
            <a:off x="6493003" y="2256849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FAD9D02D-3E80-431C-985F-15AD75722700}"/>
              </a:ext>
            </a:extLst>
          </p:cNvPr>
          <p:cNvSpPr/>
          <p:nvPr/>
        </p:nvSpPr>
        <p:spPr>
          <a:xfrm>
            <a:off x="6390467" y="2231088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780ECDCD-0B96-47E9-9984-D4F88285D657}"/>
              </a:ext>
            </a:extLst>
          </p:cNvPr>
          <p:cNvSpPr/>
          <p:nvPr/>
        </p:nvSpPr>
        <p:spPr>
          <a:xfrm>
            <a:off x="6591768" y="2235255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2AB5BA6B-7FCB-4F8D-851A-7CD3B8364D15}"/>
              </a:ext>
            </a:extLst>
          </p:cNvPr>
          <p:cNvSpPr/>
          <p:nvPr/>
        </p:nvSpPr>
        <p:spPr>
          <a:xfrm>
            <a:off x="6669662" y="2162349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5EBAEE12-7724-4745-8FE6-F6404C8A8BA4}"/>
              </a:ext>
            </a:extLst>
          </p:cNvPr>
          <p:cNvSpPr/>
          <p:nvPr/>
        </p:nvSpPr>
        <p:spPr>
          <a:xfrm>
            <a:off x="6591768" y="1874811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8EE940C-41D5-4598-9252-AFFCB208D60B}"/>
              </a:ext>
            </a:extLst>
          </p:cNvPr>
          <p:cNvSpPr/>
          <p:nvPr/>
        </p:nvSpPr>
        <p:spPr>
          <a:xfrm>
            <a:off x="6706180" y="2055067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A4B9D419-1AAE-4A2F-9E9F-E004A4E7A8E2}"/>
              </a:ext>
            </a:extLst>
          </p:cNvPr>
          <p:cNvSpPr/>
          <p:nvPr/>
        </p:nvSpPr>
        <p:spPr>
          <a:xfrm>
            <a:off x="6678437" y="1950308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6020A-92AD-42CC-800A-BD9FDF501B60}"/>
              </a:ext>
            </a:extLst>
          </p:cNvPr>
          <p:cNvSpPr/>
          <p:nvPr/>
        </p:nvSpPr>
        <p:spPr>
          <a:xfrm>
            <a:off x="4609349" y="2672676"/>
            <a:ext cx="2292263" cy="243794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998362-F53D-4B1A-89E7-F486724C8394}"/>
              </a:ext>
            </a:extLst>
          </p:cNvPr>
          <p:cNvSpPr/>
          <p:nvPr/>
        </p:nvSpPr>
        <p:spPr>
          <a:xfrm>
            <a:off x="4609346" y="2675198"/>
            <a:ext cx="2292265" cy="2435421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A46C09B7-09C4-4DC6-818A-2DD458E035A0}"/>
              </a:ext>
            </a:extLst>
          </p:cNvPr>
          <p:cNvCxnSpPr>
            <a:cxnSpLocks/>
          </p:cNvCxnSpPr>
          <p:nvPr/>
        </p:nvCxnSpPr>
        <p:spPr>
          <a:xfrm flipH="1" flipV="1">
            <a:off x="6639261" y="2672516"/>
            <a:ext cx="760" cy="198586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EEACAC93-8A08-4150-AFE9-A0A1575C8271}"/>
              </a:ext>
            </a:extLst>
          </p:cNvPr>
          <p:cNvCxnSpPr>
            <a:cxnSpLocks/>
          </p:cNvCxnSpPr>
          <p:nvPr/>
        </p:nvCxnSpPr>
        <p:spPr>
          <a:xfrm flipH="1" flipV="1">
            <a:off x="6634276" y="4647069"/>
            <a:ext cx="267336" cy="46355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40A6B063-4A87-429F-99F8-13206F3C0D69}"/>
              </a:ext>
            </a:extLst>
          </p:cNvPr>
          <p:cNvCxnSpPr>
            <a:cxnSpLocks/>
          </p:cNvCxnSpPr>
          <p:nvPr/>
        </p:nvCxnSpPr>
        <p:spPr>
          <a:xfrm flipV="1">
            <a:off x="4779332" y="4658377"/>
            <a:ext cx="1869159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BB77AEB8-08A0-431D-925F-E74EC2249BEB}"/>
              </a:ext>
            </a:extLst>
          </p:cNvPr>
          <p:cNvCxnSpPr>
            <a:cxnSpLocks/>
          </p:cNvCxnSpPr>
          <p:nvPr/>
        </p:nvCxnSpPr>
        <p:spPr>
          <a:xfrm flipV="1">
            <a:off x="4608279" y="4658377"/>
            <a:ext cx="171052" cy="45224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847AC6D8-63B1-4147-ADD9-B6B13073EE69}"/>
              </a:ext>
            </a:extLst>
          </p:cNvPr>
          <p:cNvCxnSpPr>
            <a:cxnSpLocks/>
          </p:cNvCxnSpPr>
          <p:nvPr/>
        </p:nvCxnSpPr>
        <p:spPr>
          <a:xfrm flipH="1" flipV="1">
            <a:off x="4778419" y="2672516"/>
            <a:ext cx="760" cy="198586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그림 109" descr="실내, 모니터, 전자기기, 컴퓨터이(가) 표시된 사진&#10;&#10;자동 생성된 설명">
            <a:extLst>
              <a:ext uri="{FF2B5EF4-FFF2-40B4-BE49-F238E27FC236}">
                <a16:creationId xmlns:a16="http://schemas.microsoft.com/office/drawing/2014/main" id="{9D616888-10DF-4C18-9BF9-18298978FD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03" y="2665601"/>
            <a:ext cx="1745367" cy="2944623"/>
          </a:xfrm>
          <a:prstGeom prst="rect">
            <a:avLst/>
          </a:prstGeom>
        </p:spPr>
      </p:pic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02453CEA-F4F0-48A9-9E41-DAB00C79F9F3}"/>
              </a:ext>
            </a:extLst>
          </p:cNvPr>
          <p:cNvSpPr/>
          <p:nvPr/>
        </p:nvSpPr>
        <p:spPr>
          <a:xfrm>
            <a:off x="8295108" y="4647069"/>
            <a:ext cx="102132" cy="413881"/>
          </a:xfrm>
          <a:prstGeom prst="roundRect">
            <a:avLst>
              <a:gd name="adj" fmla="val 39301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5715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7" name="그림 116" descr="장난감, 방, 소화전이(가) 표시된 사진&#10;&#10;자동 생성된 설명">
            <a:extLst>
              <a:ext uri="{FF2B5EF4-FFF2-40B4-BE49-F238E27FC236}">
                <a16:creationId xmlns:a16="http://schemas.microsoft.com/office/drawing/2014/main" id="{DC99FA2B-004D-43F0-B306-77484F7329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26331" y="2550306"/>
            <a:ext cx="2348779" cy="2766087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F3ACEAC4-4341-4443-B180-E6E32C22CB90}"/>
              </a:ext>
            </a:extLst>
          </p:cNvPr>
          <p:cNvGrpSpPr/>
          <p:nvPr/>
        </p:nvGrpSpPr>
        <p:grpSpPr>
          <a:xfrm>
            <a:off x="6181312" y="2701671"/>
            <a:ext cx="468499" cy="553186"/>
            <a:chOff x="6181312" y="2701671"/>
            <a:chExt cx="468499" cy="553186"/>
          </a:xfrm>
        </p:grpSpPr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7EBDF760-EFC9-4597-8677-CBCEB446E68E}"/>
                </a:ext>
              </a:extLst>
            </p:cNvPr>
            <p:cNvGrpSpPr/>
            <p:nvPr/>
          </p:nvGrpSpPr>
          <p:grpSpPr>
            <a:xfrm>
              <a:off x="6181312" y="2701671"/>
              <a:ext cx="468499" cy="553186"/>
              <a:chOff x="6181312" y="2701671"/>
              <a:chExt cx="468499" cy="553186"/>
            </a:xfrm>
          </p:grpSpPr>
          <p:sp>
            <p:nvSpPr>
              <p:cNvPr id="120" name="정육면체 119">
                <a:extLst>
                  <a:ext uri="{FF2B5EF4-FFF2-40B4-BE49-F238E27FC236}">
                    <a16:creationId xmlns:a16="http://schemas.microsoft.com/office/drawing/2014/main" id="{A5F26530-993B-4039-8C63-8B806ABC5F03}"/>
                  </a:ext>
                </a:extLst>
              </p:cNvPr>
              <p:cNvSpPr/>
              <p:nvPr/>
            </p:nvSpPr>
            <p:spPr>
              <a:xfrm flipH="1">
                <a:off x="6196717" y="2703533"/>
                <a:ext cx="408003" cy="551324"/>
              </a:xfrm>
              <a:prstGeom prst="cube">
                <a:avLst>
                  <a:gd name="adj" fmla="val 16991"/>
                </a:avLst>
              </a:prstGeom>
              <a:solidFill>
                <a:srgbClr val="C00000"/>
              </a:solidFill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C1F3376E-21E3-4C48-8CD5-C3DE5CAC7F2B}"/>
                  </a:ext>
                </a:extLst>
              </p:cNvPr>
              <p:cNvSpPr/>
              <p:nvPr/>
            </p:nvSpPr>
            <p:spPr>
              <a:xfrm>
                <a:off x="6330125" y="2867131"/>
                <a:ext cx="218613" cy="32361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24" name="직선 연결선 123">
                <a:extLst>
                  <a:ext uri="{FF2B5EF4-FFF2-40B4-BE49-F238E27FC236}">
                    <a16:creationId xmlns:a16="http://schemas.microsoft.com/office/drawing/2014/main" id="{D6105994-42BB-40E0-BF00-701B6580A5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91876" y="3110578"/>
                <a:ext cx="54296" cy="78235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>
                <a:extLst>
                  <a:ext uri="{FF2B5EF4-FFF2-40B4-BE49-F238E27FC236}">
                    <a16:creationId xmlns:a16="http://schemas.microsoft.com/office/drawing/2014/main" id="{421B966A-D329-47F1-B665-5A480631BF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2895" y="2872062"/>
                <a:ext cx="0" cy="238198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연결선 136">
                <a:extLst>
                  <a:ext uri="{FF2B5EF4-FFF2-40B4-BE49-F238E27FC236}">
                    <a16:creationId xmlns:a16="http://schemas.microsoft.com/office/drawing/2014/main" id="{73F42C48-8CBD-499A-9BD3-69728D663B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30464" y="3110260"/>
                <a:ext cx="162377" cy="0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E7F89605-E61E-497B-8D98-8ED3D6760991}"/>
                  </a:ext>
                </a:extLst>
              </p:cNvPr>
              <p:cNvSpPr txBox="1"/>
              <p:nvPr/>
            </p:nvSpPr>
            <p:spPr>
              <a:xfrm>
                <a:off x="6249141" y="2757805"/>
                <a:ext cx="387628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" b="1" dirty="0">
                    <a:latin typeface="Agency FB" panose="020B0503020202020204" pitchFamily="34" charset="0"/>
                  </a:rPr>
                  <a:t>Emergency</a:t>
                </a:r>
                <a:endParaRPr lang="ko-KR" altLang="en-US" sz="400" b="1" dirty="0">
                  <a:latin typeface="Agency FB" panose="020B0503020202020204" pitchFamily="34" charset="0"/>
                </a:endParaRPr>
              </a:p>
            </p:txBody>
          </p:sp>
          <p:sp>
            <p:nvSpPr>
              <p:cNvPr id="121" name="정육면체 120">
                <a:extLst>
                  <a:ext uri="{FF2B5EF4-FFF2-40B4-BE49-F238E27FC236}">
                    <a16:creationId xmlns:a16="http://schemas.microsoft.com/office/drawing/2014/main" id="{1E8458DB-7604-41FC-AEF3-958C3448DA97}"/>
                  </a:ext>
                </a:extLst>
              </p:cNvPr>
              <p:cNvSpPr/>
              <p:nvPr/>
            </p:nvSpPr>
            <p:spPr>
              <a:xfrm flipH="1">
                <a:off x="6181312" y="2701671"/>
                <a:ext cx="468499" cy="115836"/>
              </a:xfrm>
              <a:prstGeom prst="cube">
                <a:avLst>
                  <a:gd name="adj" fmla="val 81343"/>
                </a:avLst>
              </a:prstGeom>
              <a:solidFill>
                <a:srgbClr val="C00000"/>
              </a:solidFill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46" name="그림 145" descr="앉아있는, 바이올린, 기타이(가) 표시된 사진&#10;&#10;자동 생성된 설명">
              <a:extLst>
                <a:ext uri="{FF2B5EF4-FFF2-40B4-BE49-F238E27FC236}">
                  <a16:creationId xmlns:a16="http://schemas.microsoft.com/office/drawing/2014/main" id="{F6729B76-186D-47A5-B0A4-1558C7C10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308864" y="3003552"/>
              <a:ext cx="236063" cy="94704"/>
            </a:xfrm>
            <a:prstGeom prst="rect">
              <a:avLst/>
            </a:prstGeom>
          </p:spPr>
        </p:pic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4C202C9F-DDE8-4F1C-9650-F3A32CFDC7C0}"/>
                </a:ext>
              </a:extLst>
            </p:cNvPr>
            <p:cNvSpPr/>
            <p:nvPr/>
          </p:nvSpPr>
          <p:spPr>
            <a:xfrm>
              <a:off x="6330125" y="2866502"/>
              <a:ext cx="218613" cy="323615"/>
            </a:xfrm>
            <a:custGeom>
              <a:avLst/>
              <a:gdLst>
                <a:gd name="connsiteX0" fmla="*/ 57403 w 218613"/>
                <a:gd name="connsiteY0" fmla="*/ 12429 h 323615"/>
                <a:gd name="connsiteX1" fmla="*/ 59784 w 218613"/>
                <a:gd name="connsiteY1" fmla="*/ 24336 h 323615"/>
                <a:gd name="connsiteX2" fmla="*/ 62166 w 218613"/>
                <a:gd name="connsiteY2" fmla="*/ 33861 h 323615"/>
                <a:gd name="connsiteX3" fmla="*/ 59784 w 218613"/>
                <a:gd name="connsiteY3" fmla="*/ 43386 h 323615"/>
                <a:gd name="connsiteX4" fmla="*/ 38353 w 218613"/>
                <a:gd name="connsiteY4" fmla="*/ 41004 h 323615"/>
                <a:gd name="connsiteX5" fmla="*/ 24066 w 218613"/>
                <a:gd name="connsiteY5" fmla="*/ 36242 h 323615"/>
                <a:gd name="connsiteX6" fmla="*/ 21684 w 218613"/>
                <a:gd name="connsiteY6" fmla="*/ 55292 h 323615"/>
                <a:gd name="connsiteX7" fmla="*/ 28828 w 218613"/>
                <a:gd name="connsiteY7" fmla="*/ 60054 h 323615"/>
                <a:gd name="connsiteX8" fmla="*/ 38353 w 218613"/>
                <a:gd name="connsiteY8" fmla="*/ 71961 h 323615"/>
                <a:gd name="connsiteX9" fmla="*/ 50259 w 218613"/>
                <a:gd name="connsiteY9" fmla="*/ 81486 h 323615"/>
                <a:gd name="connsiteX10" fmla="*/ 43116 w 218613"/>
                <a:gd name="connsiteY10" fmla="*/ 86248 h 323615"/>
                <a:gd name="connsiteX11" fmla="*/ 38353 w 218613"/>
                <a:gd name="connsiteY11" fmla="*/ 93392 h 323615"/>
                <a:gd name="connsiteX12" fmla="*/ 24066 w 218613"/>
                <a:gd name="connsiteY12" fmla="*/ 98154 h 323615"/>
                <a:gd name="connsiteX13" fmla="*/ 16922 w 218613"/>
                <a:gd name="connsiteY13" fmla="*/ 102917 h 323615"/>
                <a:gd name="connsiteX14" fmla="*/ 21684 w 218613"/>
                <a:gd name="connsiteY14" fmla="*/ 110061 h 323615"/>
                <a:gd name="connsiteX15" fmla="*/ 28828 w 218613"/>
                <a:gd name="connsiteY15" fmla="*/ 112442 h 323615"/>
                <a:gd name="connsiteX16" fmla="*/ 43116 w 218613"/>
                <a:gd name="connsiteY16" fmla="*/ 119586 h 323615"/>
                <a:gd name="connsiteX17" fmla="*/ 35972 w 218613"/>
                <a:gd name="connsiteY17" fmla="*/ 121967 h 323615"/>
                <a:gd name="connsiteX18" fmla="*/ 28828 w 218613"/>
                <a:gd name="connsiteY18" fmla="*/ 126729 h 323615"/>
                <a:gd name="connsiteX19" fmla="*/ 14541 w 218613"/>
                <a:gd name="connsiteY19" fmla="*/ 129111 h 323615"/>
                <a:gd name="connsiteX20" fmla="*/ 24066 w 218613"/>
                <a:gd name="connsiteY20" fmla="*/ 138636 h 323615"/>
                <a:gd name="connsiteX21" fmla="*/ 26447 w 218613"/>
                <a:gd name="connsiteY21" fmla="*/ 145779 h 323615"/>
                <a:gd name="connsiteX22" fmla="*/ 40734 w 218613"/>
                <a:gd name="connsiteY22" fmla="*/ 152923 h 323615"/>
                <a:gd name="connsiteX23" fmla="*/ 26447 w 218613"/>
                <a:gd name="connsiteY23" fmla="*/ 157686 h 323615"/>
                <a:gd name="connsiteX24" fmla="*/ 19303 w 218613"/>
                <a:gd name="connsiteY24" fmla="*/ 160067 h 323615"/>
                <a:gd name="connsiteX25" fmla="*/ 24066 w 218613"/>
                <a:gd name="connsiteY25" fmla="*/ 167211 h 323615"/>
                <a:gd name="connsiteX26" fmla="*/ 31209 w 218613"/>
                <a:gd name="connsiteY26" fmla="*/ 169592 h 323615"/>
                <a:gd name="connsiteX27" fmla="*/ 38353 w 218613"/>
                <a:gd name="connsiteY27" fmla="*/ 176736 h 323615"/>
                <a:gd name="connsiteX28" fmla="*/ 40734 w 218613"/>
                <a:gd name="connsiteY28" fmla="*/ 183879 h 323615"/>
                <a:gd name="connsiteX29" fmla="*/ 28828 w 218613"/>
                <a:gd name="connsiteY29" fmla="*/ 205311 h 323615"/>
                <a:gd name="connsiteX30" fmla="*/ 24066 w 218613"/>
                <a:gd name="connsiteY30" fmla="*/ 212454 h 323615"/>
                <a:gd name="connsiteX31" fmla="*/ 52641 w 218613"/>
                <a:gd name="connsiteY31" fmla="*/ 214836 h 323615"/>
                <a:gd name="connsiteX32" fmla="*/ 45497 w 218613"/>
                <a:gd name="connsiteY32" fmla="*/ 219598 h 323615"/>
                <a:gd name="connsiteX33" fmla="*/ 43116 w 218613"/>
                <a:gd name="connsiteY33" fmla="*/ 229123 h 323615"/>
                <a:gd name="connsiteX34" fmla="*/ 40734 w 218613"/>
                <a:gd name="connsiteY34" fmla="*/ 245792 h 323615"/>
                <a:gd name="connsiteX35" fmla="*/ 31209 w 218613"/>
                <a:gd name="connsiteY35" fmla="*/ 260079 h 323615"/>
                <a:gd name="connsiteX36" fmla="*/ 26447 w 218613"/>
                <a:gd name="connsiteY36" fmla="*/ 267223 h 323615"/>
                <a:gd name="connsiteX37" fmla="*/ 33591 w 218613"/>
                <a:gd name="connsiteY37" fmla="*/ 262461 h 323615"/>
                <a:gd name="connsiteX38" fmla="*/ 47878 w 218613"/>
                <a:gd name="connsiteY38" fmla="*/ 260079 h 323615"/>
                <a:gd name="connsiteX39" fmla="*/ 57403 w 218613"/>
                <a:gd name="connsiteY39" fmla="*/ 257698 h 323615"/>
                <a:gd name="connsiteX40" fmla="*/ 55022 w 218613"/>
                <a:gd name="connsiteY40" fmla="*/ 264842 h 323615"/>
                <a:gd name="connsiteX41" fmla="*/ 50259 w 218613"/>
                <a:gd name="connsiteY41" fmla="*/ 271986 h 323615"/>
                <a:gd name="connsiteX42" fmla="*/ 40734 w 218613"/>
                <a:gd name="connsiteY42" fmla="*/ 293417 h 323615"/>
                <a:gd name="connsiteX43" fmla="*/ 38353 w 218613"/>
                <a:gd name="connsiteY43" fmla="*/ 300561 h 323615"/>
                <a:gd name="connsiteX44" fmla="*/ 62166 w 218613"/>
                <a:gd name="connsiteY44" fmla="*/ 307704 h 323615"/>
                <a:gd name="connsiteX45" fmla="*/ 69309 w 218613"/>
                <a:gd name="connsiteY45" fmla="*/ 305323 h 323615"/>
                <a:gd name="connsiteX46" fmla="*/ 83597 w 218613"/>
                <a:gd name="connsiteY46" fmla="*/ 298179 h 323615"/>
                <a:gd name="connsiteX47" fmla="*/ 107409 w 218613"/>
                <a:gd name="connsiteY47" fmla="*/ 300561 h 323615"/>
                <a:gd name="connsiteX48" fmla="*/ 116934 w 218613"/>
                <a:gd name="connsiteY48" fmla="*/ 305323 h 323615"/>
                <a:gd name="connsiteX49" fmla="*/ 120507 w 218613"/>
                <a:gd name="connsiteY49" fmla="*/ 306514 h 323615"/>
                <a:gd name="connsiteX50" fmla="*/ 121697 w 218613"/>
                <a:gd name="connsiteY50" fmla="*/ 307704 h 323615"/>
                <a:gd name="connsiteX51" fmla="*/ 124078 w 218613"/>
                <a:gd name="connsiteY51" fmla="*/ 314848 h 323615"/>
                <a:gd name="connsiteX52" fmla="*/ 131222 w 218613"/>
                <a:gd name="connsiteY52" fmla="*/ 312467 h 323615"/>
                <a:gd name="connsiteX53" fmla="*/ 124078 w 218613"/>
                <a:gd name="connsiteY53" fmla="*/ 307704 h 323615"/>
                <a:gd name="connsiteX54" fmla="*/ 120507 w 218613"/>
                <a:gd name="connsiteY54" fmla="*/ 306514 h 323615"/>
                <a:gd name="connsiteX55" fmla="*/ 114553 w 218613"/>
                <a:gd name="connsiteY55" fmla="*/ 300561 h 323615"/>
                <a:gd name="connsiteX56" fmla="*/ 109791 w 218613"/>
                <a:gd name="connsiteY56" fmla="*/ 283892 h 323615"/>
                <a:gd name="connsiteX57" fmla="*/ 128841 w 218613"/>
                <a:gd name="connsiteY57" fmla="*/ 286273 h 323615"/>
                <a:gd name="connsiteX58" fmla="*/ 147891 w 218613"/>
                <a:gd name="connsiteY58" fmla="*/ 291036 h 323615"/>
                <a:gd name="connsiteX59" fmla="*/ 157416 w 218613"/>
                <a:gd name="connsiteY59" fmla="*/ 305323 h 323615"/>
                <a:gd name="connsiteX60" fmla="*/ 150272 w 218613"/>
                <a:gd name="connsiteY60" fmla="*/ 281511 h 323615"/>
                <a:gd name="connsiteX61" fmla="*/ 152653 w 218613"/>
                <a:gd name="connsiteY61" fmla="*/ 271986 h 323615"/>
                <a:gd name="connsiteX62" fmla="*/ 166158 w 218613"/>
                <a:gd name="connsiteY62" fmla="*/ 274237 h 323615"/>
                <a:gd name="connsiteX63" fmla="*/ 175820 w 218613"/>
                <a:gd name="connsiteY63" fmla="*/ 279700 h 323615"/>
                <a:gd name="connsiteX64" fmla="*/ 193134 w 218613"/>
                <a:gd name="connsiteY64" fmla="*/ 281511 h 323615"/>
                <a:gd name="connsiteX65" fmla="*/ 166941 w 218613"/>
                <a:gd name="connsiteY65" fmla="*/ 274367 h 323615"/>
                <a:gd name="connsiteX66" fmla="*/ 166158 w 218613"/>
                <a:gd name="connsiteY66" fmla="*/ 274237 h 323615"/>
                <a:gd name="connsiteX67" fmla="*/ 162178 w 218613"/>
                <a:gd name="connsiteY67" fmla="*/ 271986 h 323615"/>
                <a:gd name="connsiteX68" fmla="*/ 145509 w 218613"/>
                <a:gd name="connsiteY68" fmla="*/ 262461 h 323615"/>
                <a:gd name="connsiteX69" fmla="*/ 159797 w 218613"/>
                <a:gd name="connsiteY69" fmla="*/ 255317 h 323615"/>
                <a:gd name="connsiteX70" fmla="*/ 166941 w 218613"/>
                <a:gd name="connsiteY70" fmla="*/ 250554 h 323615"/>
                <a:gd name="connsiteX71" fmla="*/ 195516 w 218613"/>
                <a:gd name="connsiteY71" fmla="*/ 238648 h 323615"/>
                <a:gd name="connsiteX72" fmla="*/ 202659 w 218613"/>
                <a:gd name="connsiteY72" fmla="*/ 233886 h 323615"/>
                <a:gd name="connsiteX73" fmla="*/ 216947 w 218613"/>
                <a:gd name="connsiteY73" fmla="*/ 229123 h 323615"/>
                <a:gd name="connsiteX74" fmla="*/ 190753 w 218613"/>
                <a:gd name="connsiteY74" fmla="*/ 221979 h 323615"/>
                <a:gd name="connsiteX75" fmla="*/ 188372 w 218613"/>
                <a:gd name="connsiteY75" fmla="*/ 207692 h 323615"/>
                <a:gd name="connsiteX76" fmla="*/ 197897 w 218613"/>
                <a:gd name="connsiteY76" fmla="*/ 193404 h 323615"/>
                <a:gd name="connsiteX77" fmla="*/ 195516 w 218613"/>
                <a:gd name="connsiteY77" fmla="*/ 176736 h 323615"/>
                <a:gd name="connsiteX78" fmla="*/ 207422 w 218613"/>
                <a:gd name="connsiteY78" fmla="*/ 164829 h 323615"/>
                <a:gd name="connsiteX79" fmla="*/ 200278 w 218613"/>
                <a:gd name="connsiteY79" fmla="*/ 160067 h 323615"/>
                <a:gd name="connsiteX80" fmla="*/ 197897 w 218613"/>
                <a:gd name="connsiteY80" fmla="*/ 152923 h 323615"/>
                <a:gd name="connsiteX81" fmla="*/ 183609 w 218613"/>
                <a:gd name="connsiteY81" fmla="*/ 148161 h 323615"/>
                <a:gd name="connsiteX82" fmla="*/ 183609 w 218613"/>
                <a:gd name="connsiteY82" fmla="*/ 126729 h 323615"/>
                <a:gd name="connsiteX83" fmla="*/ 185991 w 218613"/>
                <a:gd name="connsiteY83" fmla="*/ 119586 h 323615"/>
                <a:gd name="connsiteX84" fmla="*/ 188372 w 218613"/>
                <a:gd name="connsiteY84" fmla="*/ 112442 h 323615"/>
                <a:gd name="connsiteX85" fmla="*/ 181228 w 218613"/>
                <a:gd name="connsiteY85" fmla="*/ 110061 h 323615"/>
                <a:gd name="connsiteX86" fmla="*/ 164559 w 218613"/>
                <a:gd name="connsiteY86" fmla="*/ 107679 h 323615"/>
                <a:gd name="connsiteX87" fmla="*/ 188372 w 218613"/>
                <a:gd name="connsiteY87" fmla="*/ 105298 h 323615"/>
                <a:gd name="connsiteX88" fmla="*/ 207422 w 218613"/>
                <a:gd name="connsiteY88" fmla="*/ 102917 h 323615"/>
                <a:gd name="connsiteX89" fmla="*/ 205041 w 218613"/>
                <a:gd name="connsiteY89" fmla="*/ 95773 h 323615"/>
                <a:gd name="connsiteX90" fmla="*/ 197897 w 218613"/>
                <a:gd name="connsiteY90" fmla="*/ 91011 h 323615"/>
                <a:gd name="connsiteX91" fmla="*/ 193134 w 218613"/>
                <a:gd name="connsiteY91" fmla="*/ 83867 h 323615"/>
                <a:gd name="connsiteX92" fmla="*/ 190753 w 218613"/>
                <a:gd name="connsiteY92" fmla="*/ 76723 h 323615"/>
                <a:gd name="connsiteX93" fmla="*/ 183609 w 218613"/>
                <a:gd name="connsiteY93" fmla="*/ 74342 h 323615"/>
                <a:gd name="connsiteX94" fmla="*/ 188372 w 218613"/>
                <a:gd name="connsiteY94" fmla="*/ 64817 h 323615"/>
                <a:gd name="connsiteX95" fmla="*/ 193134 w 218613"/>
                <a:gd name="connsiteY95" fmla="*/ 45767 h 323615"/>
                <a:gd name="connsiteX96" fmla="*/ 195516 w 218613"/>
                <a:gd name="connsiteY96" fmla="*/ 38623 h 323615"/>
                <a:gd name="connsiteX97" fmla="*/ 178847 w 218613"/>
                <a:gd name="connsiteY97" fmla="*/ 41004 h 323615"/>
                <a:gd name="connsiteX98" fmla="*/ 157416 w 218613"/>
                <a:gd name="connsiteY98" fmla="*/ 38623 h 323615"/>
                <a:gd name="connsiteX99" fmla="*/ 155034 w 218613"/>
                <a:gd name="connsiteY99" fmla="*/ 31479 h 323615"/>
                <a:gd name="connsiteX100" fmla="*/ 150272 w 218613"/>
                <a:gd name="connsiteY100" fmla="*/ 14811 h 323615"/>
                <a:gd name="connsiteX101" fmla="*/ 135984 w 218613"/>
                <a:gd name="connsiteY101" fmla="*/ 24336 h 323615"/>
                <a:gd name="connsiteX102" fmla="*/ 128841 w 218613"/>
                <a:gd name="connsiteY102" fmla="*/ 31479 h 323615"/>
                <a:gd name="connsiteX103" fmla="*/ 124078 w 218613"/>
                <a:gd name="connsiteY103" fmla="*/ 38623 h 323615"/>
                <a:gd name="connsiteX104" fmla="*/ 116934 w 218613"/>
                <a:gd name="connsiteY104" fmla="*/ 41004 h 323615"/>
                <a:gd name="connsiteX105" fmla="*/ 102647 w 218613"/>
                <a:gd name="connsiteY105" fmla="*/ 36242 h 323615"/>
                <a:gd name="connsiteX106" fmla="*/ 93122 w 218613"/>
                <a:gd name="connsiteY106" fmla="*/ 21954 h 323615"/>
                <a:gd name="connsiteX107" fmla="*/ 0 w 218613"/>
                <a:gd name="connsiteY107" fmla="*/ 0 h 323615"/>
                <a:gd name="connsiteX108" fmla="*/ 218613 w 218613"/>
                <a:gd name="connsiteY108" fmla="*/ 0 h 323615"/>
                <a:gd name="connsiteX109" fmla="*/ 218613 w 218613"/>
                <a:gd name="connsiteY109" fmla="*/ 323615 h 323615"/>
                <a:gd name="connsiteX110" fmla="*/ 0 w 218613"/>
                <a:gd name="connsiteY110" fmla="*/ 323615 h 323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218613" h="323615">
                  <a:moveTo>
                    <a:pt x="57403" y="12429"/>
                  </a:moveTo>
                  <a:cubicBezTo>
                    <a:pt x="58197" y="16398"/>
                    <a:pt x="58906" y="20385"/>
                    <a:pt x="59784" y="24336"/>
                  </a:cubicBezTo>
                  <a:cubicBezTo>
                    <a:pt x="60494" y="27531"/>
                    <a:pt x="62166" y="30588"/>
                    <a:pt x="62166" y="33861"/>
                  </a:cubicBezTo>
                  <a:cubicBezTo>
                    <a:pt x="62166" y="37134"/>
                    <a:pt x="60578" y="40211"/>
                    <a:pt x="59784" y="43386"/>
                  </a:cubicBezTo>
                  <a:cubicBezTo>
                    <a:pt x="52640" y="42592"/>
                    <a:pt x="45401" y="42414"/>
                    <a:pt x="38353" y="41004"/>
                  </a:cubicBezTo>
                  <a:cubicBezTo>
                    <a:pt x="33431" y="40019"/>
                    <a:pt x="24066" y="36242"/>
                    <a:pt x="24066" y="36242"/>
                  </a:cubicBezTo>
                  <a:cubicBezTo>
                    <a:pt x="19139" y="43632"/>
                    <a:pt x="15799" y="44993"/>
                    <a:pt x="21684" y="55292"/>
                  </a:cubicBezTo>
                  <a:cubicBezTo>
                    <a:pt x="23104" y="57777"/>
                    <a:pt x="26447" y="58467"/>
                    <a:pt x="28828" y="60054"/>
                  </a:cubicBezTo>
                  <a:cubicBezTo>
                    <a:pt x="33463" y="73960"/>
                    <a:pt x="27583" y="61192"/>
                    <a:pt x="38353" y="71961"/>
                  </a:cubicBezTo>
                  <a:cubicBezTo>
                    <a:pt x="49124" y="82732"/>
                    <a:pt x="36353" y="76849"/>
                    <a:pt x="50259" y="81486"/>
                  </a:cubicBezTo>
                  <a:cubicBezTo>
                    <a:pt x="47878" y="83073"/>
                    <a:pt x="45139" y="84225"/>
                    <a:pt x="43116" y="86248"/>
                  </a:cubicBezTo>
                  <a:cubicBezTo>
                    <a:pt x="41092" y="88272"/>
                    <a:pt x="40780" y="91875"/>
                    <a:pt x="38353" y="93392"/>
                  </a:cubicBezTo>
                  <a:cubicBezTo>
                    <a:pt x="34096" y="96053"/>
                    <a:pt x="24066" y="98154"/>
                    <a:pt x="24066" y="98154"/>
                  </a:cubicBezTo>
                  <a:cubicBezTo>
                    <a:pt x="21685" y="99742"/>
                    <a:pt x="17483" y="100111"/>
                    <a:pt x="16922" y="102917"/>
                  </a:cubicBezTo>
                  <a:cubicBezTo>
                    <a:pt x="16361" y="105723"/>
                    <a:pt x="19449" y="108273"/>
                    <a:pt x="21684" y="110061"/>
                  </a:cubicBezTo>
                  <a:cubicBezTo>
                    <a:pt x="23644" y="111629"/>
                    <a:pt x="26583" y="111320"/>
                    <a:pt x="28828" y="112442"/>
                  </a:cubicBezTo>
                  <a:cubicBezTo>
                    <a:pt x="47301" y="121677"/>
                    <a:pt x="25152" y="113596"/>
                    <a:pt x="43116" y="119586"/>
                  </a:cubicBezTo>
                  <a:cubicBezTo>
                    <a:pt x="40735" y="120380"/>
                    <a:pt x="38217" y="120845"/>
                    <a:pt x="35972" y="121967"/>
                  </a:cubicBezTo>
                  <a:cubicBezTo>
                    <a:pt x="33412" y="123247"/>
                    <a:pt x="31543" y="125824"/>
                    <a:pt x="28828" y="126729"/>
                  </a:cubicBezTo>
                  <a:cubicBezTo>
                    <a:pt x="24248" y="128256"/>
                    <a:pt x="19303" y="128317"/>
                    <a:pt x="14541" y="129111"/>
                  </a:cubicBezTo>
                  <a:cubicBezTo>
                    <a:pt x="20890" y="148157"/>
                    <a:pt x="11367" y="125937"/>
                    <a:pt x="24066" y="138636"/>
                  </a:cubicBezTo>
                  <a:cubicBezTo>
                    <a:pt x="25841" y="140411"/>
                    <a:pt x="24879" y="143819"/>
                    <a:pt x="26447" y="145779"/>
                  </a:cubicBezTo>
                  <a:cubicBezTo>
                    <a:pt x="29805" y="149976"/>
                    <a:pt x="36027" y="151354"/>
                    <a:pt x="40734" y="152923"/>
                  </a:cubicBezTo>
                  <a:lnTo>
                    <a:pt x="26447" y="157686"/>
                  </a:lnTo>
                  <a:lnTo>
                    <a:pt x="19303" y="160067"/>
                  </a:lnTo>
                  <a:cubicBezTo>
                    <a:pt x="20891" y="162448"/>
                    <a:pt x="21831" y="165423"/>
                    <a:pt x="24066" y="167211"/>
                  </a:cubicBezTo>
                  <a:cubicBezTo>
                    <a:pt x="26026" y="168779"/>
                    <a:pt x="29121" y="168200"/>
                    <a:pt x="31209" y="169592"/>
                  </a:cubicBezTo>
                  <a:cubicBezTo>
                    <a:pt x="34011" y="171460"/>
                    <a:pt x="35972" y="174355"/>
                    <a:pt x="38353" y="176736"/>
                  </a:cubicBezTo>
                  <a:cubicBezTo>
                    <a:pt x="39147" y="179117"/>
                    <a:pt x="40734" y="181369"/>
                    <a:pt x="40734" y="183879"/>
                  </a:cubicBezTo>
                  <a:cubicBezTo>
                    <a:pt x="40734" y="190167"/>
                    <a:pt x="30189" y="203270"/>
                    <a:pt x="28828" y="205311"/>
                  </a:cubicBezTo>
                  <a:lnTo>
                    <a:pt x="24066" y="212454"/>
                  </a:lnTo>
                  <a:cubicBezTo>
                    <a:pt x="33591" y="213248"/>
                    <a:pt x="43573" y="211813"/>
                    <a:pt x="52641" y="214836"/>
                  </a:cubicBezTo>
                  <a:cubicBezTo>
                    <a:pt x="55356" y="215741"/>
                    <a:pt x="47085" y="217217"/>
                    <a:pt x="45497" y="219598"/>
                  </a:cubicBezTo>
                  <a:cubicBezTo>
                    <a:pt x="43682" y="222321"/>
                    <a:pt x="43701" y="225903"/>
                    <a:pt x="43116" y="229123"/>
                  </a:cubicBezTo>
                  <a:cubicBezTo>
                    <a:pt x="42112" y="234645"/>
                    <a:pt x="42749" y="240553"/>
                    <a:pt x="40734" y="245792"/>
                  </a:cubicBezTo>
                  <a:cubicBezTo>
                    <a:pt x="38679" y="251134"/>
                    <a:pt x="34384" y="255317"/>
                    <a:pt x="31209" y="260079"/>
                  </a:cubicBezTo>
                  <a:cubicBezTo>
                    <a:pt x="29622" y="262460"/>
                    <a:pt x="24066" y="268810"/>
                    <a:pt x="26447" y="267223"/>
                  </a:cubicBezTo>
                  <a:cubicBezTo>
                    <a:pt x="28828" y="265636"/>
                    <a:pt x="30876" y="263366"/>
                    <a:pt x="33591" y="262461"/>
                  </a:cubicBezTo>
                  <a:cubicBezTo>
                    <a:pt x="38171" y="260934"/>
                    <a:pt x="43144" y="261026"/>
                    <a:pt x="47878" y="260079"/>
                  </a:cubicBezTo>
                  <a:cubicBezTo>
                    <a:pt x="51087" y="259437"/>
                    <a:pt x="54228" y="258492"/>
                    <a:pt x="57403" y="257698"/>
                  </a:cubicBezTo>
                  <a:cubicBezTo>
                    <a:pt x="56609" y="260079"/>
                    <a:pt x="56145" y="262597"/>
                    <a:pt x="55022" y="264842"/>
                  </a:cubicBezTo>
                  <a:cubicBezTo>
                    <a:pt x="53742" y="267402"/>
                    <a:pt x="51421" y="269371"/>
                    <a:pt x="50259" y="271986"/>
                  </a:cubicBezTo>
                  <a:cubicBezTo>
                    <a:pt x="38924" y="297490"/>
                    <a:pt x="51513" y="277249"/>
                    <a:pt x="40734" y="293417"/>
                  </a:cubicBezTo>
                  <a:cubicBezTo>
                    <a:pt x="39940" y="295798"/>
                    <a:pt x="38353" y="298051"/>
                    <a:pt x="38353" y="300561"/>
                  </a:cubicBezTo>
                  <a:cubicBezTo>
                    <a:pt x="38353" y="317518"/>
                    <a:pt x="46539" y="309441"/>
                    <a:pt x="62166" y="307704"/>
                  </a:cubicBezTo>
                  <a:cubicBezTo>
                    <a:pt x="64547" y="306910"/>
                    <a:pt x="67064" y="306445"/>
                    <a:pt x="69309" y="305323"/>
                  </a:cubicBezTo>
                  <a:cubicBezTo>
                    <a:pt x="87778" y="296089"/>
                    <a:pt x="65636" y="304168"/>
                    <a:pt x="83597" y="298179"/>
                  </a:cubicBezTo>
                  <a:cubicBezTo>
                    <a:pt x="91534" y="298973"/>
                    <a:pt x="99609" y="298890"/>
                    <a:pt x="107409" y="300561"/>
                  </a:cubicBezTo>
                  <a:cubicBezTo>
                    <a:pt x="110880" y="301305"/>
                    <a:pt x="113671" y="303925"/>
                    <a:pt x="116934" y="305323"/>
                  </a:cubicBezTo>
                  <a:lnTo>
                    <a:pt x="120507" y="306514"/>
                  </a:lnTo>
                  <a:lnTo>
                    <a:pt x="121697" y="307704"/>
                  </a:lnTo>
                  <a:cubicBezTo>
                    <a:pt x="123089" y="309793"/>
                    <a:pt x="121833" y="313725"/>
                    <a:pt x="124078" y="314848"/>
                  </a:cubicBezTo>
                  <a:cubicBezTo>
                    <a:pt x="126323" y="315971"/>
                    <a:pt x="131222" y="314977"/>
                    <a:pt x="131222" y="312467"/>
                  </a:cubicBezTo>
                  <a:cubicBezTo>
                    <a:pt x="131222" y="309605"/>
                    <a:pt x="126459" y="309292"/>
                    <a:pt x="124078" y="307704"/>
                  </a:cubicBezTo>
                  <a:lnTo>
                    <a:pt x="120507" y="306514"/>
                  </a:lnTo>
                  <a:lnTo>
                    <a:pt x="114553" y="300561"/>
                  </a:lnTo>
                  <a:cubicBezTo>
                    <a:pt x="114099" y="299199"/>
                    <a:pt x="108919" y="284266"/>
                    <a:pt x="109791" y="283892"/>
                  </a:cubicBezTo>
                  <a:cubicBezTo>
                    <a:pt x="115673" y="281371"/>
                    <a:pt x="122516" y="285300"/>
                    <a:pt x="128841" y="286273"/>
                  </a:cubicBezTo>
                  <a:cubicBezTo>
                    <a:pt x="139516" y="287915"/>
                    <a:pt x="139198" y="288137"/>
                    <a:pt x="147891" y="291036"/>
                  </a:cubicBezTo>
                  <a:cubicBezTo>
                    <a:pt x="151066" y="295798"/>
                    <a:pt x="159226" y="310753"/>
                    <a:pt x="157416" y="305323"/>
                  </a:cubicBezTo>
                  <a:cubicBezTo>
                    <a:pt x="151618" y="287931"/>
                    <a:pt x="153870" y="295906"/>
                    <a:pt x="150272" y="281511"/>
                  </a:cubicBezTo>
                  <a:cubicBezTo>
                    <a:pt x="151066" y="278336"/>
                    <a:pt x="149645" y="273275"/>
                    <a:pt x="152653" y="271986"/>
                  </a:cubicBezTo>
                  <a:lnTo>
                    <a:pt x="166158" y="274237"/>
                  </a:lnTo>
                  <a:lnTo>
                    <a:pt x="175820" y="279700"/>
                  </a:lnTo>
                  <a:cubicBezTo>
                    <a:pt x="184543" y="285427"/>
                    <a:pt x="181463" y="285401"/>
                    <a:pt x="193134" y="281511"/>
                  </a:cubicBezTo>
                  <a:cubicBezTo>
                    <a:pt x="182250" y="277881"/>
                    <a:pt x="181990" y="277591"/>
                    <a:pt x="166941" y="274367"/>
                  </a:cubicBezTo>
                  <a:lnTo>
                    <a:pt x="166158" y="274237"/>
                  </a:lnTo>
                  <a:lnTo>
                    <a:pt x="162178" y="271986"/>
                  </a:lnTo>
                  <a:cubicBezTo>
                    <a:pt x="150097" y="265946"/>
                    <a:pt x="155604" y="269190"/>
                    <a:pt x="145509" y="262461"/>
                  </a:cubicBezTo>
                  <a:cubicBezTo>
                    <a:pt x="165983" y="248811"/>
                    <a:pt x="140079" y="265176"/>
                    <a:pt x="159797" y="255317"/>
                  </a:cubicBezTo>
                  <a:cubicBezTo>
                    <a:pt x="162357" y="254037"/>
                    <a:pt x="164456" y="251974"/>
                    <a:pt x="166941" y="250554"/>
                  </a:cubicBezTo>
                  <a:cubicBezTo>
                    <a:pt x="175948" y="245407"/>
                    <a:pt x="185716" y="241914"/>
                    <a:pt x="195516" y="238648"/>
                  </a:cubicBezTo>
                  <a:cubicBezTo>
                    <a:pt x="197897" y="237061"/>
                    <a:pt x="200044" y="235048"/>
                    <a:pt x="202659" y="233886"/>
                  </a:cubicBezTo>
                  <a:cubicBezTo>
                    <a:pt x="207247" y="231847"/>
                    <a:pt x="216947" y="229123"/>
                    <a:pt x="216947" y="229123"/>
                  </a:cubicBezTo>
                  <a:cubicBezTo>
                    <a:pt x="195462" y="223752"/>
                    <a:pt x="204106" y="226431"/>
                    <a:pt x="190753" y="221979"/>
                  </a:cubicBezTo>
                  <a:cubicBezTo>
                    <a:pt x="185961" y="214791"/>
                    <a:pt x="183891" y="215758"/>
                    <a:pt x="188372" y="207692"/>
                  </a:cubicBezTo>
                  <a:cubicBezTo>
                    <a:pt x="191152" y="202688"/>
                    <a:pt x="197897" y="193404"/>
                    <a:pt x="197897" y="193404"/>
                  </a:cubicBezTo>
                  <a:cubicBezTo>
                    <a:pt x="203453" y="176736"/>
                    <a:pt x="207421" y="180704"/>
                    <a:pt x="195516" y="176736"/>
                  </a:cubicBezTo>
                  <a:cubicBezTo>
                    <a:pt x="203411" y="174104"/>
                    <a:pt x="215777" y="175273"/>
                    <a:pt x="207422" y="164829"/>
                  </a:cubicBezTo>
                  <a:cubicBezTo>
                    <a:pt x="205634" y="162594"/>
                    <a:pt x="202659" y="161654"/>
                    <a:pt x="200278" y="160067"/>
                  </a:cubicBezTo>
                  <a:cubicBezTo>
                    <a:pt x="199484" y="157686"/>
                    <a:pt x="199940" y="154382"/>
                    <a:pt x="197897" y="152923"/>
                  </a:cubicBezTo>
                  <a:cubicBezTo>
                    <a:pt x="193812" y="150005"/>
                    <a:pt x="183609" y="148161"/>
                    <a:pt x="183609" y="148161"/>
                  </a:cubicBezTo>
                  <a:cubicBezTo>
                    <a:pt x="176063" y="136840"/>
                    <a:pt x="177941" y="143731"/>
                    <a:pt x="183609" y="126729"/>
                  </a:cubicBezTo>
                  <a:lnTo>
                    <a:pt x="185991" y="119586"/>
                  </a:lnTo>
                  <a:lnTo>
                    <a:pt x="188372" y="112442"/>
                  </a:lnTo>
                  <a:cubicBezTo>
                    <a:pt x="185991" y="111648"/>
                    <a:pt x="183689" y="110553"/>
                    <a:pt x="181228" y="110061"/>
                  </a:cubicBezTo>
                  <a:cubicBezTo>
                    <a:pt x="175724" y="108960"/>
                    <a:pt x="159889" y="110793"/>
                    <a:pt x="164559" y="107679"/>
                  </a:cubicBezTo>
                  <a:cubicBezTo>
                    <a:pt x="171196" y="103254"/>
                    <a:pt x="180444" y="106179"/>
                    <a:pt x="188372" y="105298"/>
                  </a:cubicBezTo>
                  <a:cubicBezTo>
                    <a:pt x="194732" y="104591"/>
                    <a:pt x="201072" y="103711"/>
                    <a:pt x="207422" y="102917"/>
                  </a:cubicBezTo>
                  <a:cubicBezTo>
                    <a:pt x="206628" y="100536"/>
                    <a:pt x="206609" y="97733"/>
                    <a:pt x="205041" y="95773"/>
                  </a:cubicBezTo>
                  <a:cubicBezTo>
                    <a:pt x="203253" y="93538"/>
                    <a:pt x="199921" y="93035"/>
                    <a:pt x="197897" y="91011"/>
                  </a:cubicBezTo>
                  <a:cubicBezTo>
                    <a:pt x="195873" y="88987"/>
                    <a:pt x="194722" y="86248"/>
                    <a:pt x="193134" y="83867"/>
                  </a:cubicBezTo>
                  <a:cubicBezTo>
                    <a:pt x="192340" y="81486"/>
                    <a:pt x="192528" y="78498"/>
                    <a:pt x="190753" y="76723"/>
                  </a:cubicBezTo>
                  <a:cubicBezTo>
                    <a:pt x="188978" y="74948"/>
                    <a:pt x="184101" y="76803"/>
                    <a:pt x="183609" y="74342"/>
                  </a:cubicBezTo>
                  <a:cubicBezTo>
                    <a:pt x="182913" y="70861"/>
                    <a:pt x="186974" y="68080"/>
                    <a:pt x="188372" y="64817"/>
                  </a:cubicBezTo>
                  <a:cubicBezTo>
                    <a:pt x="191637" y="57198"/>
                    <a:pt x="190898" y="54709"/>
                    <a:pt x="193134" y="45767"/>
                  </a:cubicBezTo>
                  <a:cubicBezTo>
                    <a:pt x="193743" y="43332"/>
                    <a:pt x="197897" y="39417"/>
                    <a:pt x="195516" y="38623"/>
                  </a:cubicBezTo>
                  <a:cubicBezTo>
                    <a:pt x="190191" y="36848"/>
                    <a:pt x="184403" y="40210"/>
                    <a:pt x="178847" y="41004"/>
                  </a:cubicBezTo>
                  <a:cubicBezTo>
                    <a:pt x="171703" y="40210"/>
                    <a:pt x="164090" y="41292"/>
                    <a:pt x="157416" y="38623"/>
                  </a:cubicBezTo>
                  <a:cubicBezTo>
                    <a:pt x="155085" y="37691"/>
                    <a:pt x="155724" y="33893"/>
                    <a:pt x="155034" y="31479"/>
                  </a:cubicBezTo>
                  <a:cubicBezTo>
                    <a:pt x="149048" y="10531"/>
                    <a:pt x="155985" y="31951"/>
                    <a:pt x="150272" y="14811"/>
                  </a:cubicBezTo>
                  <a:cubicBezTo>
                    <a:pt x="145509" y="17986"/>
                    <a:pt x="140031" y="20289"/>
                    <a:pt x="135984" y="24336"/>
                  </a:cubicBezTo>
                  <a:cubicBezTo>
                    <a:pt x="133603" y="26717"/>
                    <a:pt x="130997" y="28892"/>
                    <a:pt x="128841" y="31479"/>
                  </a:cubicBezTo>
                  <a:cubicBezTo>
                    <a:pt x="127009" y="33678"/>
                    <a:pt x="126313" y="36835"/>
                    <a:pt x="124078" y="38623"/>
                  </a:cubicBezTo>
                  <a:cubicBezTo>
                    <a:pt x="122118" y="40191"/>
                    <a:pt x="119315" y="40210"/>
                    <a:pt x="116934" y="41004"/>
                  </a:cubicBezTo>
                  <a:cubicBezTo>
                    <a:pt x="112172" y="39417"/>
                    <a:pt x="105431" y="40419"/>
                    <a:pt x="102647" y="36242"/>
                  </a:cubicBezTo>
                  <a:cubicBezTo>
                    <a:pt x="99472" y="31479"/>
                    <a:pt x="98846" y="21954"/>
                    <a:pt x="93122" y="21954"/>
                  </a:cubicBezTo>
                  <a:close/>
                  <a:moveTo>
                    <a:pt x="0" y="0"/>
                  </a:moveTo>
                  <a:lnTo>
                    <a:pt x="218613" y="0"/>
                  </a:lnTo>
                  <a:lnTo>
                    <a:pt x="218613" y="323615"/>
                  </a:lnTo>
                  <a:lnTo>
                    <a:pt x="0" y="32361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119" name="그림 118" descr="개체, 테이블, 앉아있는, 작은이(가) 표시된 사진&#10;&#10;자동 생성된 설명">
            <a:extLst>
              <a:ext uri="{FF2B5EF4-FFF2-40B4-BE49-F238E27FC236}">
                <a16:creationId xmlns:a16="http://schemas.microsoft.com/office/drawing/2014/main" id="{7E1F1DC8-F6B2-485E-9AAB-4C7B817674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771" y="3067348"/>
            <a:ext cx="966658" cy="1993602"/>
          </a:xfrm>
          <a:prstGeom prst="rect">
            <a:avLst/>
          </a:prstGeom>
        </p:spPr>
      </p:pic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30CA5A18-7B6B-4E99-9C6E-1C5378B464AB}"/>
              </a:ext>
            </a:extLst>
          </p:cNvPr>
          <p:cNvSpPr/>
          <p:nvPr/>
        </p:nvSpPr>
        <p:spPr>
          <a:xfrm>
            <a:off x="6405676" y="4914900"/>
            <a:ext cx="86200" cy="45719"/>
          </a:xfrm>
          <a:prstGeom prst="triangl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5E785D49-7EB7-44ED-859C-57C257A31CA4}"/>
              </a:ext>
            </a:extLst>
          </p:cNvPr>
          <p:cNvSpPr/>
          <p:nvPr/>
        </p:nvSpPr>
        <p:spPr>
          <a:xfrm rot="18000000">
            <a:off x="6532367" y="4868592"/>
            <a:ext cx="86200" cy="45719"/>
          </a:xfrm>
          <a:prstGeom prst="triangl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463C756B-5B26-491C-9808-50A6BF06BFC6}"/>
              </a:ext>
            </a:extLst>
          </p:cNvPr>
          <p:cNvSpPr/>
          <p:nvPr/>
        </p:nvSpPr>
        <p:spPr>
          <a:xfrm>
            <a:off x="6504144" y="4971874"/>
            <a:ext cx="86200" cy="45719"/>
          </a:xfrm>
          <a:prstGeom prst="triangl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이등변 삼각형 43">
            <a:extLst>
              <a:ext uri="{FF2B5EF4-FFF2-40B4-BE49-F238E27FC236}">
                <a16:creationId xmlns:a16="http://schemas.microsoft.com/office/drawing/2014/main" id="{1C8657C7-13DB-4A41-A193-2A098D261C89}"/>
              </a:ext>
            </a:extLst>
          </p:cNvPr>
          <p:cNvSpPr/>
          <p:nvPr/>
        </p:nvSpPr>
        <p:spPr>
          <a:xfrm rot="15300000" flipV="1">
            <a:off x="6278231" y="4886587"/>
            <a:ext cx="125069" cy="45719"/>
          </a:xfrm>
          <a:prstGeom prst="triangl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CFCA6146-E7AD-4752-885A-5AD5A009C249}"/>
              </a:ext>
            </a:extLst>
          </p:cNvPr>
          <p:cNvSpPr/>
          <p:nvPr/>
        </p:nvSpPr>
        <p:spPr>
          <a:xfrm flipV="1">
            <a:off x="6448639" y="4839158"/>
            <a:ext cx="86200" cy="45719"/>
          </a:xfrm>
          <a:prstGeom prst="triangl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DD08A299-BB4E-4C12-B39F-663D0E8E5AF7}"/>
              </a:ext>
            </a:extLst>
          </p:cNvPr>
          <p:cNvSpPr/>
          <p:nvPr/>
        </p:nvSpPr>
        <p:spPr>
          <a:xfrm>
            <a:off x="6598738" y="4800790"/>
            <a:ext cx="72000" cy="28800"/>
          </a:xfrm>
          <a:prstGeom prst="triangl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이등변 삼각형 71">
            <a:extLst>
              <a:ext uri="{FF2B5EF4-FFF2-40B4-BE49-F238E27FC236}">
                <a16:creationId xmlns:a16="http://schemas.microsoft.com/office/drawing/2014/main" id="{6A9F91F4-1E75-4DB8-AAB9-B5714F42C7DE}"/>
              </a:ext>
            </a:extLst>
          </p:cNvPr>
          <p:cNvSpPr/>
          <p:nvPr/>
        </p:nvSpPr>
        <p:spPr>
          <a:xfrm>
            <a:off x="6639261" y="4946448"/>
            <a:ext cx="54000" cy="25200"/>
          </a:xfrm>
          <a:prstGeom prst="triangl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BFCC8D5-BBF5-4AE9-B77E-27438290F104}"/>
              </a:ext>
            </a:extLst>
          </p:cNvPr>
          <p:cNvSpPr txBox="1"/>
          <p:nvPr/>
        </p:nvSpPr>
        <p:spPr>
          <a:xfrm>
            <a:off x="6134100" y="2701671"/>
            <a:ext cx="568777" cy="6277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20E65193-1B61-4198-B894-FC8EB3E370ED}"/>
              </a:ext>
            </a:extLst>
          </p:cNvPr>
          <p:cNvCxnSpPr/>
          <p:nvPr/>
        </p:nvCxnSpPr>
        <p:spPr>
          <a:xfrm>
            <a:off x="6702877" y="3032600"/>
            <a:ext cx="52726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4914E1E7-BEE2-4B53-BE0B-CE462618594F}"/>
              </a:ext>
            </a:extLst>
          </p:cNvPr>
          <p:cNvSpPr txBox="1"/>
          <p:nvPr/>
        </p:nvSpPr>
        <p:spPr>
          <a:xfrm>
            <a:off x="7634288" y="2665601"/>
            <a:ext cx="266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인벤토리내 망치가 </a:t>
            </a:r>
            <a:r>
              <a:rPr lang="ko-KR" altLang="en-US" dirty="0" err="1">
                <a:solidFill>
                  <a:srgbClr val="FF0000"/>
                </a:solidFill>
              </a:rPr>
              <a:t>있을시</a:t>
            </a:r>
            <a:r>
              <a:rPr lang="ko-KR" altLang="en-US" dirty="0">
                <a:solidFill>
                  <a:srgbClr val="FF0000"/>
                </a:solidFill>
              </a:rPr>
              <a:t> 누르면 유리가 깨지고 열쇠를 얻을 수 있음</a:t>
            </a:r>
          </a:p>
        </p:txBody>
      </p:sp>
      <p:sp>
        <p:nvSpPr>
          <p:cNvPr id="2" name="화살표: 왼쪽 1">
            <a:extLst>
              <a:ext uri="{FF2B5EF4-FFF2-40B4-BE49-F238E27FC236}">
                <a16:creationId xmlns:a16="http://schemas.microsoft.com/office/drawing/2014/main" id="{615D1CAC-655A-4950-AD69-43A65EC43619}"/>
              </a:ext>
            </a:extLst>
          </p:cNvPr>
          <p:cNvSpPr/>
          <p:nvPr/>
        </p:nvSpPr>
        <p:spPr>
          <a:xfrm rot="10800000">
            <a:off x="8092980" y="4999329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>
            <a:hlinkClick r:id="rId10" action="ppaction://hlinksldjump"/>
            <a:extLst>
              <a:ext uri="{FF2B5EF4-FFF2-40B4-BE49-F238E27FC236}">
                <a16:creationId xmlns:a16="http://schemas.microsoft.com/office/drawing/2014/main" id="{3493A5A6-2F9F-41F2-950C-32BE4779D2AE}"/>
              </a:ext>
            </a:extLst>
          </p:cNvPr>
          <p:cNvSpPr txBox="1"/>
          <p:nvPr/>
        </p:nvSpPr>
        <p:spPr>
          <a:xfrm flipH="1">
            <a:off x="7983467" y="4865578"/>
            <a:ext cx="776514" cy="6907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0FBA35B3-C9C6-4444-BC7E-0C07A8385335}"/>
              </a:ext>
            </a:extLst>
          </p:cNvPr>
          <p:cNvCxnSpPr/>
          <p:nvPr/>
        </p:nvCxnSpPr>
        <p:spPr>
          <a:xfrm>
            <a:off x="8759981" y="5243852"/>
            <a:ext cx="102657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83ECA19D-2F95-489F-B582-41F2FD5B9990}"/>
              </a:ext>
            </a:extLst>
          </p:cNvPr>
          <p:cNvSpPr txBox="1"/>
          <p:nvPr/>
        </p:nvSpPr>
        <p:spPr>
          <a:xfrm flipH="1">
            <a:off x="9893268" y="4865578"/>
            <a:ext cx="1318964" cy="976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 화면 이동</a:t>
            </a:r>
          </a:p>
        </p:txBody>
      </p:sp>
    </p:spTree>
    <p:extLst>
      <p:ext uri="{BB962C8B-B14F-4D97-AF65-F5344CB8AC3E}">
        <p14:creationId xmlns:p14="http://schemas.microsoft.com/office/powerpoint/2010/main" val="95273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천장, 방, 건물이(가) 표시된 사진&#10;&#10;자동 생성된 설명">
            <a:extLst>
              <a:ext uri="{FF2B5EF4-FFF2-40B4-BE49-F238E27FC236}">
                <a16:creationId xmlns:a16="http://schemas.microsoft.com/office/drawing/2014/main" id="{0E48A165-B60A-4380-A765-F215D51CB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49" y="978693"/>
            <a:ext cx="6480000" cy="4860001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4FCBD255-BFE6-4BBE-A6DD-42856AA8A0E6}"/>
              </a:ext>
            </a:extLst>
          </p:cNvPr>
          <p:cNvSpPr/>
          <p:nvPr/>
        </p:nvSpPr>
        <p:spPr>
          <a:xfrm>
            <a:off x="2601531" y="5451947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hlinkClick r:id="" action="ppaction://noaction"/>
            <a:extLst>
              <a:ext uri="{FF2B5EF4-FFF2-40B4-BE49-F238E27FC236}">
                <a16:creationId xmlns:a16="http://schemas.microsoft.com/office/drawing/2014/main" id="{926F5FFB-F0E3-4219-91D8-1B26F4110244}"/>
              </a:ext>
            </a:extLst>
          </p:cNvPr>
          <p:cNvSpPr txBox="1"/>
          <p:nvPr/>
        </p:nvSpPr>
        <p:spPr>
          <a:xfrm>
            <a:off x="427317" y="202515"/>
            <a:ext cx="2575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오른쪽 복도</a:t>
            </a:r>
          </a:p>
        </p:txBody>
      </p:sp>
    </p:spTree>
    <p:extLst>
      <p:ext uri="{BB962C8B-B14F-4D97-AF65-F5344CB8AC3E}">
        <p14:creationId xmlns:p14="http://schemas.microsoft.com/office/powerpoint/2010/main" val="1310563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천장, 방, 건물이(가) 표시된 사진&#10;&#10;자동 생성된 설명">
            <a:extLst>
              <a:ext uri="{FF2B5EF4-FFF2-40B4-BE49-F238E27FC236}">
                <a16:creationId xmlns:a16="http://schemas.microsoft.com/office/drawing/2014/main" id="{0E48A165-B60A-4380-A765-F215D51CB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49" y="978693"/>
            <a:ext cx="6480000" cy="4860001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4FCBD255-BFE6-4BBE-A6DD-42856AA8A0E6}"/>
              </a:ext>
            </a:extLst>
          </p:cNvPr>
          <p:cNvSpPr/>
          <p:nvPr/>
        </p:nvSpPr>
        <p:spPr>
          <a:xfrm>
            <a:off x="2601531" y="5451947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hlinkClick r:id="rId3" action="ppaction://hlinksldjump"/>
            <a:extLst>
              <a:ext uri="{FF2B5EF4-FFF2-40B4-BE49-F238E27FC236}">
                <a16:creationId xmlns:a16="http://schemas.microsoft.com/office/drawing/2014/main" id="{F128351C-34DD-4F21-9A3D-B6FDA4B8B315}"/>
              </a:ext>
            </a:extLst>
          </p:cNvPr>
          <p:cNvSpPr txBox="1"/>
          <p:nvPr/>
        </p:nvSpPr>
        <p:spPr>
          <a:xfrm>
            <a:off x="2460172" y="5329796"/>
            <a:ext cx="642257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2476126-DB43-4513-BCF3-FCF9948B2142}"/>
              </a:ext>
            </a:extLst>
          </p:cNvPr>
          <p:cNvCxnSpPr/>
          <p:nvPr/>
        </p:nvCxnSpPr>
        <p:spPr>
          <a:xfrm flipH="1">
            <a:off x="1611086" y="5580167"/>
            <a:ext cx="84908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A42D3E4-5943-442E-86B2-76DD28F9AAE0}"/>
              </a:ext>
            </a:extLst>
          </p:cNvPr>
          <p:cNvSpPr txBox="1"/>
          <p:nvPr/>
        </p:nvSpPr>
        <p:spPr>
          <a:xfrm>
            <a:off x="431908" y="5329796"/>
            <a:ext cx="1090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 화면 이동</a:t>
            </a:r>
          </a:p>
        </p:txBody>
      </p:sp>
      <p:sp>
        <p:nvSpPr>
          <p:cNvPr id="2" name="TextBox 1">
            <a:hlinkClick r:id="rId4" action="ppaction://hlinksldjump"/>
            <a:extLst>
              <a:ext uri="{FF2B5EF4-FFF2-40B4-BE49-F238E27FC236}">
                <a16:creationId xmlns:a16="http://schemas.microsoft.com/office/drawing/2014/main" id="{DE62CE86-8D39-424D-A505-A8E32E89A6C5}"/>
              </a:ext>
            </a:extLst>
          </p:cNvPr>
          <p:cNvSpPr txBox="1"/>
          <p:nvPr/>
        </p:nvSpPr>
        <p:spPr>
          <a:xfrm>
            <a:off x="4397829" y="3429000"/>
            <a:ext cx="1861457" cy="10776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F48AAF-C58D-425B-88D3-1D6DE79CE36E}"/>
              </a:ext>
            </a:extLst>
          </p:cNvPr>
          <p:cNvCxnSpPr/>
          <p:nvPr/>
        </p:nvCxnSpPr>
        <p:spPr>
          <a:xfrm>
            <a:off x="6281057" y="3973286"/>
            <a:ext cx="207917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07076AE-FB6D-4A94-9E57-34BC19DDEEE4}"/>
              </a:ext>
            </a:extLst>
          </p:cNvPr>
          <p:cNvSpPr txBox="1"/>
          <p:nvPr/>
        </p:nvSpPr>
        <p:spPr>
          <a:xfrm>
            <a:off x="8500471" y="3783177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다음 화면 이동</a:t>
            </a:r>
          </a:p>
        </p:txBody>
      </p:sp>
      <p:sp>
        <p:nvSpPr>
          <p:cNvPr id="4" name="TextBox 3">
            <a:hlinkClick r:id="" action="ppaction://noaction"/>
            <a:extLst>
              <a:ext uri="{FF2B5EF4-FFF2-40B4-BE49-F238E27FC236}">
                <a16:creationId xmlns:a16="http://schemas.microsoft.com/office/drawing/2014/main" id="{2153606B-EA78-44C8-8DEC-735E19D23EB1}"/>
              </a:ext>
            </a:extLst>
          </p:cNvPr>
          <p:cNvSpPr txBox="1"/>
          <p:nvPr/>
        </p:nvSpPr>
        <p:spPr>
          <a:xfrm>
            <a:off x="427317" y="202515"/>
            <a:ext cx="2575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/>
              <a:t>오른쪽 복도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669203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건물, 실내, 어두운, 앉아있는이(가) 표시된 사진&#10;&#10;자동 생성된 설명">
            <a:extLst>
              <a:ext uri="{FF2B5EF4-FFF2-40B4-BE49-F238E27FC236}">
                <a16:creationId xmlns:a16="http://schemas.microsoft.com/office/drawing/2014/main" id="{B2FB8D12-DA20-4B6C-A5E1-026DB0097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1" y="999000"/>
            <a:ext cx="6479999" cy="4860000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CF2E15D1-66E2-46FE-B3B5-356F645ADC92}"/>
              </a:ext>
            </a:extLst>
          </p:cNvPr>
          <p:cNvSpPr/>
          <p:nvPr/>
        </p:nvSpPr>
        <p:spPr>
          <a:xfrm>
            <a:off x="2620581" y="5394797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hlinkClick r:id="" action="ppaction://noaction"/>
            <a:extLst>
              <a:ext uri="{FF2B5EF4-FFF2-40B4-BE49-F238E27FC236}">
                <a16:creationId xmlns:a16="http://schemas.microsoft.com/office/drawing/2014/main" id="{D9C7AB4B-8229-4BC3-A1EB-4CFC4544C7BE}"/>
              </a:ext>
            </a:extLst>
          </p:cNvPr>
          <p:cNvSpPr txBox="1"/>
          <p:nvPr/>
        </p:nvSpPr>
        <p:spPr>
          <a:xfrm>
            <a:off x="427317" y="202515"/>
            <a:ext cx="2575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오른쪽 복도</a:t>
            </a:r>
          </a:p>
        </p:txBody>
      </p:sp>
    </p:spTree>
    <p:extLst>
      <p:ext uri="{BB962C8B-B14F-4D97-AF65-F5344CB8AC3E}">
        <p14:creationId xmlns:p14="http://schemas.microsoft.com/office/powerpoint/2010/main" val="4008670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건물, 실내, 어두운, 앉아있는이(가) 표시된 사진&#10;&#10;자동 생성된 설명">
            <a:extLst>
              <a:ext uri="{FF2B5EF4-FFF2-40B4-BE49-F238E27FC236}">
                <a16:creationId xmlns:a16="http://schemas.microsoft.com/office/drawing/2014/main" id="{B2FB8D12-DA20-4B6C-A5E1-026DB0097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1" y="999000"/>
            <a:ext cx="6479999" cy="4860000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CF2E15D1-66E2-46FE-B3B5-356F645ADC92}"/>
              </a:ext>
            </a:extLst>
          </p:cNvPr>
          <p:cNvSpPr/>
          <p:nvPr/>
        </p:nvSpPr>
        <p:spPr>
          <a:xfrm>
            <a:off x="2620581" y="5394797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hlinkClick r:id="rId3" action="ppaction://hlinksldjump"/>
            <a:extLst>
              <a:ext uri="{FF2B5EF4-FFF2-40B4-BE49-F238E27FC236}">
                <a16:creationId xmlns:a16="http://schemas.microsoft.com/office/drawing/2014/main" id="{FE1C0490-372D-4D13-B3B0-557B9B458F17}"/>
              </a:ext>
            </a:extLst>
          </p:cNvPr>
          <p:cNvSpPr txBox="1"/>
          <p:nvPr/>
        </p:nvSpPr>
        <p:spPr>
          <a:xfrm>
            <a:off x="2460172" y="5329796"/>
            <a:ext cx="642257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CD57A39-33B0-4F48-ADBC-CC3051F9BB09}"/>
              </a:ext>
            </a:extLst>
          </p:cNvPr>
          <p:cNvCxnSpPr/>
          <p:nvPr/>
        </p:nvCxnSpPr>
        <p:spPr>
          <a:xfrm flipH="1">
            <a:off x="1611086" y="5580167"/>
            <a:ext cx="84908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3AA319-9352-4243-89F0-B7769132F095}"/>
              </a:ext>
            </a:extLst>
          </p:cNvPr>
          <p:cNvSpPr txBox="1"/>
          <p:nvPr/>
        </p:nvSpPr>
        <p:spPr>
          <a:xfrm>
            <a:off x="431908" y="5329796"/>
            <a:ext cx="1090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 화면 이동</a:t>
            </a:r>
          </a:p>
        </p:txBody>
      </p:sp>
      <p:sp>
        <p:nvSpPr>
          <p:cNvPr id="2" name="TextBox 1">
            <a:hlinkClick r:id="rId4" action="ppaction://hlinksldjump"/>
            <a:extLst>
              <a:ext uri="{FF2B5EF4-FFF2-40B4-BE49-F238E27FC236}">
                <a16:creationId xmlns:a16="http://schemas.microsoft.com/office/drawing/2014/main" id="{B3B10731-7417-452A-85A8-10A0DAE130C8}"/>
              </a:ext>
            </a:extLst>
          </p:cNvPr>
          <p:cNvSpPr txBox="1"/>
          <p:nvPr/>
        </p:nvSpPr>
        <p:spPr>
          <a:xfrm>
            <a:off x="4876800" y="3429000"/>
            <a:ext cx="1894114" cy="1164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A8AA93-8EAA-4905-8CBA-B81C1CA4880F}"/>
              </a:ext>
            </a:extLst>
          </p:cNvPr>
          <p:cNvCxnSpPr/>
          <p:nvPr/>
        </p:nvCxnSpPr>
        <p:spPr>
          <a:xfrm>
            <a:off x="6770914" y="4027714"/>
            <a:ext cx="14042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6448952-860C-4CF6-BAA0-2C6662480993}"/>
              </a:ext>
            </a:extLst>
          </p:cNvPr>
          <p:cNvSpPr txBox="1"/>
          <p:nvPr/>
        </p:nvSpPr>
        <p:spPr>
          <a:xfrm>
            <a:off x="8392886" y="3843048"/>
            <a:ext cx="2884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다음 화면 이동</a:t>
            </a:r>
          </a:p>
        </p:txBody>
      </p:sp>
      <p:sp>
        <p:nvSpPr>
          <p:cNvPr id="4" name="TextBox 3">
            <a:hlinkClick r:id="" action="ppaction://noaction"/>
            <a:extLst>
              <a:ext uri="{FF2B5EF4-FFF2-40B4-BE49-F238E27FC236}">
                <a16:creationId xmlns:a16="http://schemas.microsoft.com/office/drawing/2014/main" id="{FC943298-01FF-4796-B11F-352DCB3272A6}"/>
              </a:ext>
            </a:extLst>
          </p:cNvPr>
          <p:cNvSpPr txBox="1"/>
          <p:nvPr/>
        </p:nvSpPr>
        <p:spPr>
          <a:xfrm>
            <a:off x="427317" y="202515"/>
            <a:ext cx="2575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오른쪽 복도</a:t>
            </a:r>
          </a:p>
        </p:txBody>
      </p:sp>
    </p:spTree>
    <p:extLst>
      <p:ext uri="{BB962C8B-B14F-4D97-AF65-F5344CB8AC3E}">
        <p14:creationId xmlns:p14="http://schemas.microsoft.com/office/powerpoint/2010/main" val="151044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건물, 어두운, 방, 켜진이(가) 표시된 사진&#10;&#10;자동 생성된 설명">
            <a:extLst>
              <a:ext uri="{FF2B5EF4-FFF2-40B4-BE49-F238E27FC236}">
                <a16:creationId xmlns:a16="http://schemas.microsoft.com/office/drawing/2014/main" id="{C5CA6C64-B346-40AB-AB21-225C3372C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726" y="883443"/>
            <a:ext cx="6479999" cy="4860000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2BD3F1FE-13DE-4246-8E98-7672C33F59EC}"/>
              </a:ext>
            </a:extLst>
          </p:cNvPr>
          <p:cNvSpPr/>
          <p:nvPr/>
        </p:nvSpPr>
        <p:spPr>
          <a:xfrm>
            <a:off x="2611056" y="5280497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hlinkClick r:id="" action="ppaction://noaction"/>
            <a:extLst>
              <a:ext uri="{FF2B5EF4-FFF2-40B4-BE49-F238E27FC236}">
                <a16:creationId xmlns:a16="http://schemas.microsoft.com/office/drawing/2014/main" id="{33254D51-7D7F-4A15-91EA-A7D9E08EF04D}"/>
              </a:ext>
            </a:extLst>
          </p:cNvPr>
          <p:cNvSpPr txBox="1"/>
          <p:nvPr/>
        </p:nvSpPr>
        <p:spPr>
          <a:xfrm>
            <a:off x="427317" y="202515"/>
            <a:ext cx="2575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오른쪽 복도</a:t>
            </a:r>
          </a:p>
        </p:txBody>
      </p:sp>
    </p:spTree>
    <p:extLst>
      <p:ext uri="{BB962C8B-B14F-4D97-AF65-F5344CB8AC3E}">
        <p14:creationId xmlns:p14="http://schemas.microsoft.com/office/powerpoint/2010/main" val="1702227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A0607F-EB64-4B8A-924E-8811C844DCE5}"/>
              </a:ext>
            </a:extLst>
          </p:cNvPr>
          <p:cNvSpPr txBox="1"/>
          <p:nvPr/>
        </p:nvSpPr>
        <p:spPr>
          <a:xfrm>
            <a:off x="942109" y="1685694"/>
            <a:ext cx="1030778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9.30(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수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)~10.05(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월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) -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시작화면 구성 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10.05~10.12 -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메뉴 구성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10.13~10.19 - </a:t>
            </a:r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</a:rPr>
              <a:t>인게임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구성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10.20~10.26 /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중간고사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</a:rPr>
              <a:t>인게임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구성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10.27(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화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)~11.02(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월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)/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중간고사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 - </a:t>
            </a:r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</a:rPr>
              <a:t>인게임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구성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11.03~11.09 -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</a:rPr>
              <a:t>인게임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2000" dirty="0"/>
              <a:t>11.10~11.16 – </a:t>
            </a:r>
            <a:r>
              <a:rPr lang="ko-KR" altLang="en-US" sz="2000" dirty="0" err="1"/>
              <a:t>인게임</a:t>
            </a:r>
            <a:endParaRPr lang="en-US" altLang="ko-KR" sz="2000" dirty="0"/>
          </a:p>
          <a:p>
            <a:r>
              <a:rPr lang="en-US" altLang="ko-KR" sz="2000" dirty="0"/>
              <a:t>11.17~11.23 - </a:t>
            </a:r>
            <a:r>
              <a:rPr lang="ko-KR" altLang="en-US" sz="2000" dirty="0" err="1"/>
              <a:t>인게임</a:t>
            </a:r>
            <a:r>
              <a:rPr lang="en-US" altLang="ko-KR" sz="2000" dirty="0"/>
              <a:t>, </a:t>
            </a:r>
            <a:r>
              <a:rPr lang="ko-KR" altLang="en-US" sz="2000" dirty="0"/>
              <a:t>버그 수정 및 디자인 수정</a:t>
            </a:r>
            <a:r>
              <a:rPr lang="en-US" altLang="ko-KR" sz="2000" dirty="0"/>
              <a:t>, </a:t>
            </a:r>
            <a:r>
              <a:rPr lang="ko-KR" altLang="en-US" sz="2000" dirty="0"/>
              <a:t> 중간발표</a:t>
            </a:r>
            <a:endParaRPr lang="en-US" altLang="ko-KR" sz="2000" dirty="0"/>
          </a:p>
          <a:p>
            <a:r>
              <a:rPr lang="en-US" altLang="ko-KR" sz="2000" dirty="0"/>
              <a:t>11.24~11.30 - </a:t>
            </a:r>
            <a:r>
              <a:rPr lang="ko-KR" altLang="en-US" sz="2000" dirty="0" err="1"/>
              <a:t>인게임</a:t>
            </a:r>
            <a:r>
              <a:rPr lang="en-US" altLang="ko-KR" sz="2000" dirty="0"/>
              <a:t>,</a:t>
            </a:r>
            <a:r>
              <a:rPr lang="ko-KR" altLang="en-US" sz="2000" dirty="0"/>
              <a:t>엔딩</a:t>
            </a:r>
            <a:r>
              <a:rPr lang="en-US" altLang="ko-KR" sz="2000" dirty="0"/>
              <a:t>,</a:t>
            </a:r>
            <a:r>
              <a:rPr lang="ko-KR" altLang="en-US" sz="2000" dirty="0"/>
              <a:t>버그 수정 및 디자인 수정</a:t>
            </a:r>
            <a:endParaRPr lang="en-US" altLang="ko-KR" sz="2000" dirty="0"/>
          </a:p>
          <a:p>
            <a:r>
              <a:rPr lang="en-US" altLang="ko-KR" sz="2000" dirty="0"/>
              <a:t>12.01(</a:t>
            </a:r>
            <a:r>
              <a:rPr lang="ko-KR" altLang="en-US" sz="2000" dirty="0"/>
              <a:t>화</a:t>
            </a:r>
            <a:r>
              <a:rPr lang="en-US" altLang="ko-KR" sz="2000" dirty="0"/>
              <a:t>)~12.07(</a:t>
            </a:r>
            <a:r>
              <a:rPr lang="ko-KR" altLang="en-US" sz="2000" dirty="0"/>
              <a:t>월</a:t>
            </a:r>
            <a:r>
              <a:rPr lang="en-US" altLang="ko-KR" sz="2000" dirty="0"/>
              <a:t>) – </a:t>
            </a:r>
            <a:r>
              <a:rPr lang="ko-KR" altLang="en-US" sz="2000" dirty="0"/>
              <a:t>최종 발표 </a:t>
            </a:r>
            <a:r>
              <a:rPr lang="en-US" altLang="ko-KR" sz="2000" dirty="0"/>
              <a:t>/  12.01</a:t>
            </a:r>
            <a:r>
              <a:rPr lang="ko-KR" altLang="en-US" sz="2000" dirty="0"/>
              <a:t> 또는 </a:t>
            </a:r>
            <a:r>
              <a:rPr lang="en-US" altLang="ko-KR" sz="2000" dirty="0"/>
              <a:t>12.03</a:t>
            </a:r>
            <a:r>
              <a:rPr lang="ko-KR" altLang="en-US" sz="2000" dirty="0"/>
              <a:t>일 예상 </a:t>
            </a:r>
            <a:r>
              <a:rPr lang="en-US" altLang="ko-KR" sz="2000" dirty="0"/>
              <a:t>(3</a:t>
            </a:r>
            <a:r>
              <a:rPr lang="ko-KR" altLang="en-US" sz="2000" dirty="0"/>
              <a:t>조 </a:t>
            </a:r>
            <a:r>
              <a:rPr lang="en-US" altLang="ko-KR" sz="2000" dirty="0"/>
              <a:t>= 12.01 </a:t>
            </a:r>
            <a:r>
              <a:rPr lang="ko-KR" altLang="en-US" sz="2000" dirty="0"/>
              <a:t>화요일 발표 예상</a:t>
            </a:r>
            <a:r>
              <a:rPr lang="en-US" altLang="ko-KR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DADC14-EA62-489F-893F-A506C18CAB93}"/>
              </a:ext>
            </a:extLst>
          </p:cNvPr>
          <p:cNvSpPr txBox="1"/>
          <p:nvPr/>
        </p:nvSpPr>
        <p:spPr>
          <a:xfrm>
            <a:off x="942109" y="667414"/>
            <a:ext cx="9512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프로젝트 진행 계획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4C9CF06-997F-4259-802A-4D27582452D4}"/>
              </a:ext>
            </a:extLst>
          </p:cNvPr>
          <p:cNvCxnSpPr/>
          <p:nvPr/>
        </p:nvCxnSpPr>
        <p:spPr>
          <a:xfrm>
            <a:off x="942109" y="1876301"/>
            <a:ext cx="390302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0C8D342-7622-48F2-B069-AA19F3E63DC3}"/>
              </a:ext>
            </a:extLst>
          </p:cNvPr>
          <p:cNvCxnSpPr/>
          <p:nvPr/>
        </p:nvCxnSpPr>
        <p:spPr>
          <a:xfrm>
            <a:off x="942109" y="2172749"/>
            <a:ext cx="26819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DE04C84-7137-45A0-BFED-A2867F45D336}"/>
              </a:ext>
            </a:extLst>
          </p:cNvPr>
          <p:cNvCxnSpPr>
            <a:cxnSpLocks/>
          </p:cNvCxnSpPr>
          <p:nvPr/>
        </p:nvCxnSpPr>
        <p:spPr>
          <a:xfrm>
            <a:off x="942109" y="2484540"/>
            <a:ext cx="296716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41E035F-CB16-4972-B10C-E9410CFBCE85}"/>
              </a:ext>
            </a:extLst>
          </p:cNvPr>
          <p:cNvCxnSpPr>
            <a:cxnSpLocks/>
          </p:cNvCxnSpPr>
          <p:nvPr/>
        </p:nvCxnSpPr>
        <p:spPr>
          <a:xfrm>
            <a:off x="942109" y="2804720"/>
            <a:ext cx="40996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FB31892-1ABC-45D7-9226-3C8CFE00F29E}"/>
              </a:ext>
            </a:extLst>
          </p:cNvPr>
          <p:cNvCxnSpPr>
            <a:cxnSpLocks/>
          </p:cNvCxnSpPr>
          <p:nvPr/>
        </p:nvCxnSpPr>
        <p:spPr>
          <a:xfrm>
            <a:off x="942109" y="3106724"/>
            <a:ext cx="491340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F704B1E-D3C9-463B-9A92-3269B4E61057}"/>
              </a:ext>
            </a:extLst>
          </p:cNvPr>
          <p:cNvCxnSpPr>
            <a:cxnSpLocks/>
          </p:cNvCxnSpPr>
          <p:nvPr/>
        </p:nvCxnSpPr>
        <p:spPr>
          <a:xfrm>
            <a:off x="942109" y="3408029"/>
            <a:ext cx="236315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200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건물, 어두운, 방, 켜진이(가) 표시된 사진&#10;&#10;자동 생성된 설명">
            <a:extLst>
              <a:ext uri="{FF2B5EF4-FFF2-40B4-BE49-F238E27FC236}">
                <a16:creationId xmlns:a16="http://schemas.microsoft.com/office/drawing/2014/main" id="{C5CA6C64-B346-40AB-AB21-225C3372C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726" y="883443"/>
            <a:ext cx="6479999" cy="4860000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2BD3F1FE-13DE-4246-8E98-7672C33F59EC}"/>
              </a:ext>
            </a:extLst>
          </p:cNvPr>
          <p:cNvSpPr/>
          <p:nvPr/>
        </p:nvSpPr>
        <p:spPr>
          <a:xfrm>
            <a:off x="2611056" y="5280497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hlinkClick r:id="rId3" action="ppaction://hlinksldjump"/>
            <a:extLst>
              <a:ext uri="{FF2B5EF4-FFF2-40B4-BE49-F238E27FC236}">
                <a16:creationId xmlns:a16="http://schemas.microsoft.com/office/drawing/2014/main" id="{6D0FFB90-CC6F-4F40-BB75-59337AA2107E}"/>
              </a:ext>
            </a:extLst>
          </p:cNvPr>
          <p:cNvSpPr txBox="1"/>
          <p:nvPr/>
        </p:nvSpPr>
        <p:spPr>
          <a:xfrm>
            <a:off x="2442478" y="5215496"/>
            <a:ext cx="642257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24F0A02-3624-4626-803E-EC8C4B039CD6}"/>
              </a:ext>
            </a:extLst>
          </p:cNvPr>
          <p:cNvCxnSpPr/>
          <p:nvPr/>
        </p:nvCxnSpPr>
        <p:spPr>
          <a:xfrm flipH="1">
            <a:off x="1593392" y="5465867"/>
            <a:ext cx="84908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75557FF-B81D-494E-8B69-52A7AC197D06}"/>
              </a:ext>
            </a:extLst>
          </p:cNvPr>
          <p:cNvSpPr txBox="1"/>
          <p:nvPr/>
        </p:nvSpPr>
        <p:spPr>
          <a:xfrm>
            <a:off x="414214" y="5215496"/>
            <a:ext cx="1090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 화면 이동</a:t>
            </a:r>
          </a:p>
        </p:txBody>
      </p:sp>
      <p:sp>
        <p:nvSpPr>
          <p:cNvPr id="2" name="TextBox 1">
            <a:hlinkClick r:id="rId4" action="ppaction://hlinksldjump"/>
            <a:extLst>
              <a:ext uri="{FF2B5EF4-FFF2-40B4-BE49-F238E27FC236}">
                <a16:creationId xmlns:a16="http://schemas.microsoft.com/office/drawing/2014/main" id="{38EA8FF5-5105-429E-A579-5C0584CB8E32}"/>
              </a:ext>
            </a:extLst>
          </p:cNvPr>
          <p:cNvSpPr txBox="1"/>
          <p:nvPr/>
        </p:nvSpPr>
        <p:spPr>
          <a:xfrm>
            <a:off x="3341914" y="4027714"/>
            <a:ext cx="236220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E77F825-AB53-4530-BB34-AF72A5275576}"/>
              </a:ext>
            </a:extLst>
          </p:cNvPr>
          <p:cNvCxnSpPr>
            <a:stCxn id="2" idx="3"/>
          </p:cNvCxnSpPr>
          <p:nvPr/>
        </p:nvCxnSpPr>
        <p:spPr>
          <a:xfrm>
            <a:off x="5704114" y="4370614"/>
            <a:ext cx="2296886" cy="272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5985B94-66DD-47DF-9C3E-E5B71B9DE8B4}"/>
              </a:ext>
            </a:extLst>
          </p:cNvPr>
          <p:cNvSpPr txBox="1"/>
          <p:nvPr/>
        </p:nvSpPr>
        <p:spPr>
          <a:xfrm>
            <a:off x="8240485" y="4010016"/>
            <a:ext cx="2645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누를시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811</a:t>
            </a:r>
            <a:r>
              <a:rPr lang="ko-KR" altLang="en-US" dirty="0">
                <a:solidFill>
                  <a:srgbClr val="FF0000"/>
                </a:solidFill>
              </a:rPr>
              <a:t>호 강의실 앞으로 이동</a:t>
            </a:r>
          </a:p>
        </p:txBody>
      </p:sp>
      <p:sp>
        <p:nvSpPr>
          <p:cNvPr id="4" name="TextBox 3">
            <a:hlinkClick r:id="" action="ppaction://noaction"/>
            <a:extLst>
              <a:ext uri="{FF2B5EF4-FFF2-40B4-BE49-F238E27FC236}">
                <a16:creationId xmlns:a16="http://schemas.microsoft.com/office/drawing/2014/main" id="{37C81592-85AA-4B19-8D8D-07697DB9A381}"/>
              </a:ext>
            </a:extLst>
          </p:cNvPr>
          <p:cNvSpPr txBox="1"/>
          <p:nvPr/>
        </p:nvSpPr>
        <p:spPr>
          <a:xfrm>
            <a:off x="427317" y="202515"/>
            <a:ext cx="2575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오른쪽 복도</a:t>
            </a:r>
          </a:p>
        </p:txBody>
      </p:sp>
    </p:spTree>
    <p:extLst>
      <p:ext uri="{BB962C8B-B14F-4D97-AF65-F5344CB8AC3E}">
        <p14:creationId xmlns:p14="http://schemas.microsoft.com/office/powerpoint/2010/main" val="1269818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방, 건물, 생활이(가) 표시된 사진&#10;&#10;자동 생성된 설명">
            <a:extLst>
              <a:ext uri="{FF2B5EF4-FFF2-40B4-BE49-F238E27FC236}">
                <a16:creationId xmlns:a16="http://schemas.microsoft.com/office/drawing/2014/main" id="{EFDCDC80-7667-4420-89F2-3EF7F7C23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206" y="999000"/>
            <a:ext cx="6480000" cy="4860000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642BA6E7-B176-4EDA-9DF3-F287435ACC69}"/>
              </a:ext>
            </a:extLst>
          </p:cNvPr>
          <p:cNvSpPr/>
          <p:nvPr/>
        </p:nvSpPr>
        <p:spPr>
          <a:xfrm>
            <a:off x="3043794" y="5375747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hlinkClick r:id="" action="ppaction://noaction"/>
            <a:extLst>
              <a:ext uri="{FF2B5EF4-FFF2-40B4-BE49-F238E27FC236}">
                <a16:creationId xmlns:a16="http://schemas.microsoft.com/office/drawing/2014/main" id="{8AA803AB-4919-4ED9-B1B9-959B9DBC3D2A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811</a:t>
            </a:r>
            <a:r>
              <a:rPr lang="ko-KR" altLang="en-US" sz="3200" dirty="0"/>
              <a:t>호 강의실 입구</a:t>
            </a:r>
          </a:p>
        </p:txBody>
      </p:sp>
    </p:spTree>
    <p:extLst>
      <p:ext uri="{BB962C8B-B14F-4D97-AF65-F5344CB8AC3E}">
        <p14:creationId xmlns:p14="http://schemas.microsoft.com/office/powerpoint/2010/main" val="1672884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방, 건물, 생활이(가) 표시된 사진&#10;&#10;자동 생성된 설명">
            <a:extLst>
              <a:ext uri="{FF2B5EF4-FFF2-40B4-BE49-F238E27FC236}">
                <a16:creationId xmlns:a16="http://schemas.microsoft.com/office/drawing/2014/main" id="{EFDCDC80-7667-4420-89F2-3EF7F7C23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206" y="999000"/>
            <a:ext cx="6480000" cy="4860000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642BA6E7-B176-4EDA-9DF3-F287435ACC69}"/>
              </a:ext>
            </a:extLst>
          </p:cNvPr>
          <p:cNvSpPr/>
          <p:nvPr/>
        </p:nvSpPr>
        <p:spPr>
          <a:xfrm>
            <a:off x="3043794" y="5375747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hlinkClick r:id="rId3" action="ppaction://hlinksldjump"/>
            <a:extLst>
              <a:ext uri="{FF2B5EF4-FFF2-40B4-BE49-F238E27FC236}">
                <a16:creationId xmlns:a16="http://schemas.microsoft.com/office/drawing/2014/main" id="{2DE1ECE1-E055-4D8E-987D-3309212F1699}"/>
              </a:ext>
            </a:extLst>
          </p:cNvPr>
          <p:cNvSpPr txBox="1"/>
          <p:nvPr/>
        </p:nvSpPr>
        <p:spPr>
          <a:xfrm>
            <a:off x="5486400" y="2343150"/>
            <a:ext cx="1100138" cy="22431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8C22D00-C2E9-4D86-A436-A68F5EE7BC83}"/>
              </a:ext>
            </a:extLst>
          </p:cNvPr>
          <p:cNvCxnSpPr>
            <a:stCxn id="2" idx="3"/>
          </p:cNvCxnSpPr>
          <p:nvPr/>
        </p:nvCxnSpPr>
        <p:spPr>
          <a:xfrm flipV="1">
            <a:off x="6586538" y="3429000"/>
            <a:ext cx="2200275" cy="357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D1B18B4-56B1-4AAF-9B68-9DF5151D4EAA}"/>
              </a:ext>
            </a:extLst>
          </p:cNvPr>
          <p:cNvSpPr txBox="1"/>
          <p:nvPr/>
        </p:nvSpPr>
        <p:spPr>
          <a:xfrm>
            <a:off x="8986838" y="3123693"/>
            <a:ext cx="2200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811</a:t>
            </a:r>
            <a:r>
              <a:rPr lang="ko-KR" altLang="en-US" dirty="0">
                <a:solidFill>
                  <a:srgbClr val="FF0000"/>
                </a:solidFill>
              </a:rPr>
              <a:t>호 강의실 안으로 화면 전환</a:t>
            </a:r>
          </a:p>
        </p:txBody>
      </p:sp>
      <p:sp>
        <p:nvSpPr>
          <p:cNvPr id="4" name="TextBox 3">
            <a:hlinkClick r:id="rId4" action="ppaction://hlinksldjump"/>
            <a:extLst>
              <a:ext uri="{FF2B5EF4-FFF2-40B4-BE49-F238E27FC236}">
                <a16:creationId xmlns:a16="http://schemas.microsoft.com/office/drawing/2014/main" id="{4A916B0A-5238-47B6-AAA9-7DBE2B7CAC3E}"/>
              </a:ext>
            </a:extLst>
          </p:cNvPr>
          <p:cNvSpPr txBox="1"/>
          <p:nvPr/>
        </p:nvSpPr>
        <p:spPr>
          <a:xfrm>
            <a:off x="2905125" y="2635250"/>
            <a:ext cx="375708" cy="568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90AF166-9736-45E7-ABE5-B8005A97F856}"/>
              </a:ext>
            </a:extLst>
          </p:cNvPr>
          <p:cNvCxnSpPr>
            <a:stCxn id="4" idx="3"/>
          </p:cNvCxnSpPr>
          <p:nvPr/>
        </p:nvCxnSpPr>
        <p:spPr>
          <a:xfrm>
            <a:off x="3280833" y="2919413"/>
            <a:ext cx="367242" cy="111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F4EA9F-9FC0-4253-8423-830C516020FE}"/>
              </a:ext>
            </a:extLst>
          </p:cNvPr>
          <p:cNvSpPr txBox="1"/>
          <p:nvPr/>
        </p:nvSpPr>
        <p:spPr>
          <a:xfrm>
            <a:off x="3648075" y="2643187"/>
            <a:ext cx="2136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누를시</a:t>
            </a:r>
            <a:r>
              <a:rPr lang="ko-KR" altLang="en-US" dirty="0">
                <a:solidFill>
                  <a:srgbClr val="FF0000"/>
                </a:solidFill>
              </a:rPr>
              <a:t> 사물함 화면 전환</a:t>
            </a:r>
          </a:p>
        </p:txBody>
      </p:sp>
      <p:sp>
        <p:nvSpPr>
          <p:cNvPr id="11" name="TextBox 10">
            <a:hlinkClick r:id="rId5" action="ppaction://hlinksldjump"/>
            <a:extLst>
              <a:ext uri="{FF2B5EF4-FFF2-40B4-BE49-F238E27FC236}">
                <a16:creationId xmlns:a16="http://schemas.microsoft.com/office/drawing/2014/main" id="{7977CB58-1392-43C9-8B93-912CEF667C20}"/>
              </a:ext>
            </a:extLst>
          </p:cNvPr>
          <p:cNvSpPr txBox="1"/>
          <p:nvPr/>
        </p:nvSpPr>
        <p:spPr>
          <a:xfrm>
            <a:off x="2843765" y="5258131"/>
            <a:ext cx="642257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652FB05-1267-48BC-A1BC-A4AA03C3F044}"/>
              </a:ext>
            </a:extLst>
          </p:cNvPr>
          <p:cNvCxnSpPr/>
          <p:nvPr/>
        </p:nvCxnSpPr>
        <p:spPr>
          <a:xfrm flipH="1">
            <a:off x="1994679" y="5508502"/>
            <a:ext cx="84908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A21ACE3-0F01-4B0D-9CA2-AA9398AA42B6}"/>
              </a:ext>
            </a:extLst>
          </p:cNvPr>
          <p:cNvSpPr txBox="1"/>
          <p:nvPr/>
        </p:nvSpPr>
        <p:spPr>
          <a:xfrm>
            <a:off x="815501" y="5258131"/>
            <a:ext cx="1090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 화면 이동</a:t>
            </a:r>
          </a:p>
        </p:txBody>
      </p:sp>
      <p:sp>
        <p:nvSpPr>
          <p:cNvPr id="8" name="TextBox 7">
            <a:hlinkClick r:id="" action="ppaction://noaction"/>
            <a:extLst>
              <a:ext uri="{FF2B5EF4-FFF2-40B4-BE49-F238E27FC236}">
                <a16:creationId xmlns:a16="http://schemas.microsoft.com/office/drawing/2014/main" id="{A44938E4-3F35-44D9-8804-1EC11695FC5F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811</a:t>
            </a:r>
            <a:r>
              <a:rPr lang="ko-KR" altLang="en-US" sz="3200" dirty="0"/>
              <a:t>호 강의실 입구</a:t>
            </a:r>
          </a:p>
        </p:txBody>
      </p:sp>
    </p:spTree>
    <p:extLst>
      <p:ext uri="{BB962C8B-B14F-4D97-AF65-F5344CB8AC3E}">
        <p14:creationId xmlns:p14="http://schemas.microsoft.com/office/powerpoint/2010/main" val="3885691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5E818C8-FA54-495E-9AC1-7A960BC9DE03}"/>
              </a:ext>
            </a:extLst>
          </p:cNvPr>
          <p:cNvSpPr/>
          <p:nvPr/>
        </p:nvSpPr>
        <p:spPr>
          <a:xfrm>
            <a:off x="2650980" y="1238249"/>
            <a:ext cx="6243638" cy="437197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E45B91-6494-429B-B287-00934FAFD98B}"/>
              </a:ext>
            </a:extLst>
          </p:cNvPr>
          <p:cNvSpPr/>
          <p:nvPr/>
        </p:nvSpPr>
        <p:spPr>
          <a:xfrm>
            <a:off x="2893026" y="1255891"/>
            <a:ext cx="296562" cy="435433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E1B500-14D6-468C-BD31-C7D55EAE9D8E}"/>
              </a:ext>
            </a:extLst>
          </p:cNvPr>
          <p:cNvSpPr/>
          <p:nvPr/>
        </p:nvSpPr>
        <p:spPr>
          <a:xfrm>
            <a:off x="8289582" y="1247776"/>
            <a:ext cx="296562" cy="4362448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E61DBE7-ABC7-41F4-844F-862C83C69CAD}"/>
              </a:ext>
            </a:extLst>
          </p:cNvPr>
          <p:cNvSpPr/>
          <p:nvPr/>
        </p:nvSpPr>
        <p:spPr>
          <a:xfrm>
            <a:off x="6402087" y="1600200"/>
            <a:ext cx="1457325" cy="647700"/>
          </a:xfrm>
          <a:prstGeom prst="roundRect">
            <a:avLst>
              <a:gd name="adj" fmla="val 6373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A91E5297-80B7-4A79-AF20-208016B7A4C0}"/>
              </a:ext>
            </a:extLst>
          </p:cNvPr>
          <p:cNvSpPr/>
          <p:nvPr/>
        </p:nvSpPr>
        <p:spPr>
          <a:xfrm>
            <a:off x="3619758" y="2638426"/>
            <a:ext cx="1564932" cy="1104900"/>
          </a:xfrm>
          <a:custGeom>
            <a:avLst/>
            <a:gdLst>
              <a:gd name="connsiteX0" fmla="*/ 0 w 1564932"/>
              <a:gd name="connsiteY0" fmla="*/ 0 h 1104900"/>
              <a:gd name="connsiteX1" fmla="*/ 1012482 w 1564932"/>
              <a:gd name="connsiteY1" fmla="*/ 0 h 1104900"/>
              <a:gd name="connsiteX2" fmla="*/ 1564932 w 1564932"/>
              <a:gd name="connsiteY2" fmla="*/ 552450 h 1104900"/>
              <a:gd name="connsiteX3" fmla="*/ 1012482 w 1564932"/>
              <a:gd name="connsiteY3" fmla="*/ 1104900 h 1104900"/>
              <a:gd name="connsiteX4" fmla="*/ 0 w 1564932"/>
              <a:gd name="connsiteY4" fmla="*/ 11049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4932" h="1104900">
                <a:moveTo>
                  <a:pt x="0" y="0"/>
                </a:moveTo>
                <a:lnTo>
                  <a:pt x="1012482" y="0"/>
                </a:lnTo>
                <a:cubicBezTo>
                  <a:pt x="1317592" y="0"/>
                  <a:pt x="1564932" y="247340"/>
                  <a:pt x="1564932" y="552450"/>
                </a:cubicBezTo>
                <a:cubicBezTo>
                  <a:pt x="1564932" y="857560"/>
                  <a:pt x="1317592" y="1104900"/>
                  <a:pt x="1012482" y="1104900"/>
                </a:cubicBezTo>
                <a:lnTo>
                  <a:pt x="0" y="110490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60C6433F-3E27-4AA8-BDB2-AB49ED2AADD2}"/>
              </a:ext>
            </a:extLst>
          </p:cNvPr>
          <p:cNvSpPr/>
          <p:nvPr/>
        </p:nvSpPr>
        <p:spPr>
          <a:xfrm>
            <a:off x="4433974" y="2709863"/>
            <a:ext cx="672133" cy="962026"/>
          </a:xfrm>
          <a:custGeom>
            <a:avLst/>
            <a:gdLst>
              <a:gd name="connsiteX0" fmla="*/ 0 w 672133"/>
              <a:gd name="connsiteY0" fmla="*/ 0 h 962026"/>
              <a:gd name="connsiteX1" fmla="*/ 191120 w 672133"/>
              <a:gd name="connsiteY1" fmla="*/ 0 h 962026"/>
              <a:gd name="connsiteX2" fmla="*/ 672133 w 672133"/>
              <a:gd name="connsiteY2" fmla="*/ 481013 h 962026"/>
              <a:gd name="connsiteX3" fmla="*/ 191120 w 672133"/>
              <a:gd name="connsiteY3" fmla="*/ 962026 h 962026"/>
              <a:gd name="connsiteX4" fmla="*/ 89136 w 672133"/>
              <a:gd name="connsiteY4" fmla="*/ 962026 h 962026"/>
              <a:gd name="connsiteX5" fmla="*/ 212008 w 672133"/>
              <a:gd name="connsiteY5" fmla="*/ 546497 h 962026"/>
              <a:gd name="connsiteX6" fmla="*/ 89136 w 672133"/>
              <a:gd name="connsiteY6" fmla="*/ 130968 h 962026"/>
              <a:gd name="connsiteX7" fmla="*/ 2265 w 672133"/>
              <a:gd name="connsiteY7" fmla="*/ 9280 h 96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2133" h="962026">
                <a:moveTo>
                  <a:pt x="0" y="0"/>
                </a:moveTo>
                <a:lnTo>
                  <a:pt x="191120" y="0"/>
                </a:lnTo>
                <a:cubicBezTo>
                  <a:pt x="456776" y="0"/>
                  <a:pt x="672133" y="215357"/>
                  <a:pt x="672133" y="481013"/>
                </a:cubicBezTo>
                <a:cubicBezTo>
                  <a:pt x="672133" y="746669"/>
                  <a:pt x="456776" y="962026"/>
                  <a:pt x="191120" y="962026"/>
                </a:cubicBezTo>
                <a:lnTo>
                  <a:pt x="89136" y="962026"/>
                </a:lnTo>
                <a:cubicBezTo>
                  <a:pt x="156961" y="962026"/>
                  <a:pt x="212008" y="776035"/>
                  <a:pt x="212008" y="546497"/>
                </a:cubicBezTo>
                <a:cubicBezTo>
                  <a:pt x="212008" y="316959"/>
                  <a:pt x="156961" y="130968"/>
                  <a:pt x="89136" y="130968"/>
                </a:cubicBezTo>
                <a:cubicBezTo>
                  <a:pt x="55223" y="130968"/>
                  <a:pt x="24505" y="84470"/>
                  <a:pt x="2265" y="928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 w="355600" h="38100" prst="softRound"/>
            <a:bevelB w="1270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화살표: 왼쪽 1">
            <a:extLst>
              <a:ext uri="{FF2B5EF4-FFF2-40B4-BE49-F238E27FC236}">
                <a16:creationId xmlns:a16="http://schemas.microsoft.com/office/drawing/2014/main" id="{5E3AC1E5-C43F-44B9-80C9-4667607B1145}"/>
              </a:ext>
            </a:extLst>
          </p:cNvPr>
          <p:cNvSpPr/>
          <p:nvPr/>
        </p:nvSpPr>
        <p:spPr>
          <a:xfrm rot="10800000">
            <a:off x="8092980" y="4999329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hlinkClick r:id="" action="ppaction://noaction"/>
            <a:extLst>
              <a:ext uri="{FF2B5EF4-FFF2-40B4-BE49-F238E27FC236}">
                <a16:creationId xmlns:a16="http://schemas.microsoft.com/office/drawing/2014/main" id="{F31D45C1-FB6D-45AD-9A6B-A436B273E56C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/>
              <a:t>사물함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28970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5E818C8-FA54-495E-9AC1-7A960BC9DE03}"/>
              </a:ext>
            </a:extLst>
          </p:cNvPr>
          <p:cNvSpPr/>
          <p:nvPr/>
        </p:nvSpPr>
        <p:spPr>
          <a:xfrm>
            <a:off x="2650980" y="1238249"/>
            <a:ext cx="6243638" cy="437197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E45B91-6494-429B-B287-00934FAFD98B}"/>
              </a:ext>
            </a:extLst>
          </p:cNvPr>
          <p:cNvSpPr/>
          <p:nvPr/>
        </p:nvSpPr>
        <p:spPr>
          <a:xfrm>
            <a:off x="2893026" y="1238249"/>
            <a:ext cx="296562" cy="4371975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E1B500-14D6-468C-BD31-C7D55EAE9D8E}"/>
              </a:ext>
            </a:extLst>
          </p:cNvPr>
          <p:cNvSpPr/>
          <p:nvPr/>
        </p:nvSpPr>
        <p:spPr>
          <a:xfrm>
            <a:off x="8289582" y="1247776"/>
            <a:ext cx="296562" cy="4362448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E61DBE7-ABC7-41F4-844F-862C83C69CAD}"/>
              </a:ext>
            </a:extLst>
          </p:cNvPr>
          <p:cNvSpPr/>
          <p:nvPr/>
        </p:nvSpPr>
        <p:spPr>
          <a:xfrm>
            <a:off x="6402087" y="1600200"/>
            <a:ext cx="1457325" cy="647700"/>
          </a:xfrm>
          <a:prstGeom prst="roundRect">
            <a:avLst>
              <a:gd name="adj" fmla="val 6373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A91E5297-80B7-4A79-AF20-208016B7A4C0}"/>
              </a:ext>
            </a:extLst>
          </p:cNvPr>
          <p:cNvSpPr/>
          <p:nvPr/>
        </p:nvSpPr>
        <p:spPr>
          <a:xfrm>
            <a:off x="3619758" y="2638426"/>
            <a:ext cx="1564932" cy="1104900"/>
          </a:xfrm>
          <a:custGeom>
            <a:avLst/>
            <a:gdLst>
              <a:gd name="connsiteX0" fmla="*/ 0 w 1564932"/>
              <a:gd name="connsiteY0" fmla="*/ 0 h 1104900"/>
              <a:gd name="connsiteX1" fmla="*/ 1012482 w 1564932"/>
              <a:gd name="connsiteY1" fmla="*/ 0 h 1104900"/>
              <a:gd name="connsiteX2" fmla="*/ 1564932 w 1564932"/>
              <a:gd name="connsiteY2" fmla="*/ 552450 h 1104900"/>
              <a:gd name="connsiteX3" fmla="*/ 1012482 w 1564932"/>
              <a:gd name="connsiteY3" fmla="*/ 1104900 h 1104900"/>
              <a:gd name="connsiteX4" fmla="*/ 0 w 1564932"/>
              <a:gd name="connsiteY4" fmla="*/ 11049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4932" h="1104900">
                <a:moveTo>
                  <a:pt x="0" y="0"/>
                </a:moveTo>
                <a:lnTo>
                  <a:pt x="1012482" y="0"/>
                </a:lnTo>
                <a:cubicBezTo>
                  <a:pt x="1317592" y="0"/>
                  <a:pt x="1564932" y="247340"/>
                  <a:pt x="1564932" y="552450"/>
                </a:cubicBezTo>
                <a:cubicBezTo>
                  <a:pt x="1564932" y="857560"/>
                  <a:pt x="1317592" y="1104900"/>
                  <a:pt x="1012482" y="1104900"/>
                </a:cubicBezTo>
                <a:lnTo>
                  <a:pt x="0" y="110490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60C6433F-3E27-4AA8-BDB2-AB49ED2AADD2}"/>
              </a:ext>
            </a:extLst>
          </p:cNvPr>
          <p:cNvSpPr/>
          <p:nvPr/>
        </p:nvSpPr>
        <p:spPr>
          <a:xfrm>
            <a:off x="4433974" y="2709863"/>
            <a:ext cx="672133" cy="962026"/>
          </a:xfrm>
          <a:custGeom>
            <a:avLst/>
            <a:gdLst>
              <a:gd name="connsiteX0" fmla="*/ 0 w 672133"/>
              <a:gd name="connsiteY0" fmla="*/ 0 h 962026"/>
              <a:gd name="connsiteX1" fmla="*/ 191120 w 672133"/>
              <a:gd name="connsiteY1" fmla="*/ 0 h 962026"/>
              <a:gd name="connsiteX2" fmla="*/ 672133 w 672133"/>
              <a:gd name="connsiteY2" fmla="*/ 481013 h 962026"/>
              <a:gd name="connsiteX3" fmla="*/ 191120 w 672133"/>
              <a:gd name="connsiteY3" fmla="*/ 962026 h 962026"/>
              <a:gd name="connsiteX4" fmla="*/ 89136 w 672133"/>
              <a:gd name="connsiteY4" fmla="*/ 962026 h 962026"/>
              <a:gd name="connsiteX5" fmla="*/ 212008 w 672133"/>
              <a:gd name="connsiteY5" fmla="*/ 546497 h 962026"/>
              <a:gd name="connsiteX6" fmla="*/ 89136 w 672133"/>
              <a:gd name="connsiteY6" fmla="*/ 130968 h 962026"/>
              <a:gd name="connsiteX7" fmla="*/ 2265 w 672133"/>
              <a:gd name="connsiteY7" fmla="*/ 9280 h 96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2133" h="962026">
                <a:moveTo>
                  <a:pt x="0" y="0"/>
                </a:moveTo>
                <a:lnTo>
                  <a:pt x="191120" y="0"/>
                </a:lnTo>
                <a:cubicBezTo>
                  <a:pt x="456776" y="0"/>
                  <a:pt x="672133" y="215357"/>
                  <a:pt x="672133" y="481013"/>
                </a:cubicBezTo>
                <a:cubicBezTo>
                  <a:pt x="672133" y="746669"/>
                  <a:pt x="456776" y="962026"/>
                  <a:pt x="191120" y="962026"/>
                </a:cubicBezTo>
                <a:lnTo>
                  <a:pt x="89136" y="962026"/>
                </a:lnTo>
                <a:cubicBezTo>
                  <a:pt x="156961" y="962026"/>
                  <a:pt x="212008" y="776035"/>
                  <a:pt x="212008" y="546497"/>
                </a:cubicBezTo>
                <a:cubicBezTo>
                  <a:pt x="212008" y="316959"/>
                  <a:pt x="156961" y="130968"/>
                  <a:pt x="89136" y="130968"/>
                </a:cubicBezTo>
                <a:cubicBezTo>
                  <a:pt x="55223" y="130968"/>
                  <a:pt x="24505" y="84470"/>
                  <a:pt x="2265" y="928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 w="355600" h="38100" prst="softRound"/>
            <a:bevelB w="1270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hlinkClick r:id="rId4" action="ppaction://hlinksldjump"/>
            <a:extLst>
              <a:ext uri="{FF2B5EF4-FFF2-40B4-BE49-F238E27FC236}">
                <a16:creationId xmlns:a16="http://schemas.microsoft.com/office/drawing/2014/main" id="{D50050A6-CC69-41AA-B0EF-9953210018B2}"/>
              </a:ext>
            </a:extLst>
          </p:cNvPr>
          <p:cNvSpPr txBox="1"/>
          <p:nvPr/>
        </p:nvSpPr>
        <p:spPr>
          <a:xfrm>
            <a:off x="3514165" y="2447365"/>
            <a:ext cx="1748117" cy="14433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5A6AA43-75B9-4090-A1DC-FC67745E37EB}"/>
              </a:ext>
            </a:extLst>
          </p:cNvPr>
          <p:cNvCxnSpPr>
            <a:stCxn id="2" idx="3"/>
          </p:cNvCxnSpPr>
          <p:nvPr/>
        </p:nvCxnSpPr>
        <p:spPr>
          <a:xfrm>
            <a:off x="5262282" y="3169024"/>
            <a:ext cx="1139805" cy="313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B6AA9CA-2E9B-4BC0-81BA-18957DA25441}"/>
              </a:ext>
            </a:extLst>
          </p:cNvPr>
          <p:cNvSpPr txBox="1"/>
          <p:nvPr/>
        </p:nvSpPr>
        <p:spPr>
          <a:xfrm>
            <a:off x="6479679" y="2984357"/>
            <a:ext cx="1748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클릭시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문열림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91349FC1-4DFB-4769-B16A-3170D08FBD42}"/>
              </a:ext>
            </a:extLst>
          </p:cNvPr>
          <p:cNvSpPr/>
          <p:nvPr/>
        </p:nvSpPr>
        <p:spPr>
          <a:xfrm rot="10800000">
            <a:off x="8092980" y="4999329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hlinkClick r:id="rId5" action="ppaction://hlinksldjump"/>
            <a:extLst>
              <a:ext uri="{FF2B5EF4-FFF2-40B4-BE49-F238E27FC236}">
                <a16:creationId xmlns:a16="http://schemas.microsoft.com/office/drawing/2014/main" id="{3BE05E43-463A-40DC-B9A2-CF3B37195469}"/>
              </a:ext>
            </a:extLst>
          </p:cNvPr>
          <p:cNvSpPr txBox="1"/>
          <p:nvPr/>
        </p:nvSpPr>
        <p:spPr>
          <a:xfrm>
            <a:off x="7943887" y="4932918"/>
            <a:ext cx="862656" cy="5534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4F7D5AB-339F-48D4-814C-903F108F708D}"/>
              </a:ext>
            </a:extLst>
          </p:cNvPr>
          <p:cNvCxnSpPr>
            <a:cxnSpLocks/>
          </p:cNvCxnSpPr>
          <p:nvPr/>
        </p:nvCxnSpPr>
        <p:spPr>
          <a:xfrm>
            <a:off x="8806543" y="5194175"/>
            <a:ext cx="63137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932FBC9-AF50-40DE-AB59-130B0C5905BB}"/>
              </a:ext>
            </a:extLst>
          </p:cNvPr>
          <p:cNvSpPr txBox="1"/>
          <p:nvPr/>
        </p:nvSpPr>
        <p:spPr>
          <a:xfrm>
            <a:off x="9560034" y="5009294"/>
            <a:ext cx="146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 화면 이동</a:t>
            </a:r>
          </a:p>
        </p:txBody>
      </p:sp>
      <p:sp>
        <p:nvSpPr>
          <p:cNvPr id="8" name="TextBox 7">
            <a:hlinkClick r:id="" action="ppaction://noaction"/>
            <a:extLst>
              <a:ext uri="{FF2B5EF4-FFF2-40B4-BE49-F238E27FC236}">
                <a16:creationId xmlns:a16="http://schemas.microsoft.com/office/drawing/2014/main" id="{FAE57674-EDEC-476F-A111-BC8E5307C9E7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사물함</a:t>
            </a:r>
          </a:p>
        </p:txBody>
      </p:sp>
    </p:spTree>
    <p:extLst>
      <p:ext uri="{BB962C8B-B14F-4D97-AF65-F5344CB8AC3E}">
        <p14:creationId xmlns:p14="http://schemas.microsoft.com/office/powerpoint/2010/main" val="2478578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5E818C8-FA54-495E-9AC1-7A960BC9DE03}"/>
              </a:ext>
            </a:extLst>
          </p:cNvPr>
          <p:cNvSpPr/>
          <p:nvPr/>
        </p:nvSpPr>
        <p:spPr>
          <a:xfrm>
            <a:off x="2650980" y="1238249"/>
            <a:ext cx="6243638" cy="43719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88D92ED-8A7A-4AAF-A99F-756E94930CC9}"/>
              </a:ext>
            </a:extLst>
          </p:cNvPr>
          <p:cNvSpPr/>
          <p:nvPr/>
        </p:nvSpPr>
        <p:spPr>
          <a:xfrm>
            <a:off x="2675664" y="1230134"/>
            <a:ext cx="538608" cy="436650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쥐고있는, 앉아있는, 대형, 테이블이(가) 표시된 사진&#10;&#10;자동 생성된 설명">
            <a:extLst>
              <a:ext uri="{FF2B5EF4-FFF2-40B4-BE49-F238E27FC236}">
                <a16:creationId xmlns:a16="http://schemas.microsoft.com/office/drawing/2014/main" id="{AB9A8BFC-8A65-4995-BA00-48D141EC0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544" y="1246364"/>
            <a:ext cx="573073" cy="432893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47578C13-A3B2-4E0A-8965-A07A3B4D1755}"/>
              </a:ext>
            </a:extLst>
          </p:cNvPr>
          <p:cNvGrpSpPr/>
          <p:nvPr/>
        </p:nvGrpSpPr>
        <p:grpSpPr>
          <a:xfrm>
            <a:off x="3189588" y="1230134"/>
            <a:ext cx="5131956" cy="4388205"/>
            <a:chOff x="3189588" y="1230134"/>
            <a:chExt cx="5131956" cy="4388205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B451267-43FB-48DF-9E71-51DB63B726BB}"/>
                </a:ext>
              </a:extLst>
            </p:cNvPr>
            <p:cNvCxnSpPr/>
            <p:nvPr/>
          </p:nvCxnSpPr>
          <p:spPr>
            <a:xfrm flipV="1">
              <a:off x="3189588" y="3429000"/>
              <a:ext cx="950612" cy="2189339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927E151-FBD2-46FE-85A1-BD11C646CA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23200" y="3413387"/>
              <a:ext cx="498344" cy="2161912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0BD87C1-81A0-465E-BD99-7014422D5E17}"/>
                </a:ext>
              </a:extLst>
            </p:cNvPr>
            <p:cNvCxnSpPr/>
            <p:nvPr/>
          </p:nvCxnSpPr>
          <p:spPr>
            <a:xfrm flipV="1">
              <a:off x="4140200" y="3413387"/>
              <a:ext cx="3683000" cy="18964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17A5959-B270-4CED-90AE-905F2E4942A0}"/>
                </a:ext>
              </a:extLst>
            </p:cNvPr>
            <p:cNvCxnSpPr/>
            <p:nvPr/>
          </p:nvCxnSpPr>
          <p:spPr>
            <a:xfrm flipV="1">
              <a:off x="4140200" y="1246364"/>
              <a:ext cx="0" cy="218598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187BF69-6BE6-4B2C-A2B2-716998BB4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23200" y="1255892"/>
              <a:ext cx="0" cy="2157495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3DA533E-27D7-4C3E-9420-BA87F3A5D9A1}"/>
                </a:ext>
              </a:extLst>
            </p:cNvPr>
            <p:cNvCxnSpPr/>
            <p:nvPr/>
          </p:nvCxnSpPr>
          <p:spPr>
            <a:xfrm>
              <a:off x="3794125" y="4776720"/>
              <a:ext cx="4029075" cy="0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13E2201F-4CB7-4B16-B551-913282D979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3651" y="2094494"/>
              <a:ext cx="0" cy="2686989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CD36486-7D4B-4C24-B817-6299E28990AD}"/>
                </a:ext>
              </a:extLst>
            </p:cNvPr>
            <p:cNvCxnSpPr/>
            <p:nvPr/>
          </p:nvCxnSpPr>
          <p:spPr>
            <a:xfrm>
              <a:off x="3793945" y="2094494"/>
              <a:ext cx="4029075" cy="0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A03F9D8-F6AB-4A34-AD3F-3B3B37058C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6671" y="2094494"/>
              <a:ext cx="0" cy="2686989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01AC0FF2-35BA-4B0C-8C14-2D0EF44817F3}"/>
                </a:ext>
              </a:extLst>
            </p:cNvPr>
            <p:cNvCxnSpPr/>
            <p:nvPr/>
          </p:nvCxnSpPr>
          <p:spPr>
            <a:xfrm flipV="1">
              <a:off x="7823200" y="3743325"/>
              <a:ext cx="82550" cy="1033395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8064CBDA-A13C-4249-971C-1CAE8ACF4158}"/>
                </a:ext>
              </a:extLst>
            </p:cNvPr>
            <p:cNvSpPr/>
            <p:nvPr/>
          </p:nvSpPr>
          <p:spPr>
            <a:xfrm>
              <a:off x="3803649" y="1245243"/>
              <a:ext cx="4111617" cy="828533"/>
            </a:xfrm>
            <a:custGeom>
              <a:avLst/>
              <a:gdLst>
                <a:gd name="connsiteX0" fmla="*/ 185291 w 4097004"/>
                <a:gd name="connsiteY0" fmla="*/ 0 h 833772"/>
                <a:gd name="connsiteX1" fmla="*/ 4097004 w 4097004"/>
                <a:gd name="connsiteY1" fmla="*/ 0 h 833772"/>
                <a:gd name="connsiteX2" fmla="*/ 3991494 w 4097004"/>
                <a:gd name="connsiteY2" fmla="*/ 833772 h 833772"/>
                <a:gd name="connsiteX3" fmla="*/ 0 w 4097004"/>
                <a:gd name="connsiteY3" fmla="*/ 833772 h 83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7004" h="833772">
                  <a:moveTo>
                    <a:pt x="185291" y="0"/>
                  </a:moveTo>
                  <a:lnTo>
                    <a:pt x="4097004" y="0"/>
                  </a:lnTo>
                  <a:lnTo>
                    <a:pt x="3991494" y="833772"/>
                  </a:lnTo>
                  <a:lnTo>
                    <a:pt x="0" y="833772"/>
                  </a:ln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F032A4C-C5D9-4D88-939D-93DA59AFC6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3651" y="1236928"/>
              <a:ext cx="184149" cy="860283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C44A210C-0AF9-460F-BFA1-FE0D86B43787}"/>
                </a:ext>
              </a:extLst>
            </p:cNvPr>
            <p:cNvSpPr/>
            <p:nvPr/>
          </p:nvSpPr>
          <p:spPr>
            <a:xfrm>
              <a:off x="7829548" y="1230134"/>
              <a:ext cx="76200" cy="3511659"/>
            </a:xfrm>
            <a:custGeom>
              <a:avLst/>
              <a:gdLst>
                <a:gd name="connsiteX0" fmla="*/ 76200 w 76200"/>
                <a:gd name="connsiteY0" fmla="*/ 0 h 3511659"/>
                <a:gd name="connsiteX1" fmla="*/ 76200 w 76200"/>
                <a:gd name="connsiteY1" fmla="*/ 2583342 h 3511659"/>
                <a:gd name="connsiteX2" fmla="*/ 14678 w 76200"/>
                <a:gd name="connsiteY2" fmla="*/ 3511659 h 3511659"/>
                <a:gd name="connsiteX3" fmla="*/ 0 w 76200"/>
                <a:gd name="connsiteY3" fmla="*/ 3511659 h 3511659"/>
                <a:gd name="connsiteX4" fmla="*/ 0 w 76200"/>
                <a:gd name="connsiteY4" fmla="*/ 656911 h 351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3511659">
                  <a:moveTo>
                    <a:pt x="76200" y="0"/>
                  </a:moveTo>
                  <a:lnTo>
                    <a:pt x="76200" y="2583342"/>
                  </a:lnTo>
                  <a:lnTo>
                    <a:pt x="14678" y="3511659"/>
                  </a:lnTo>
                  <a:lnTo>
                    <a:pt x="0" y="3511659"/>
                  </a:lnTo>
                  <a:lnTo>
                    <a:pt x="0" y="656911"/>
                  </a:ln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w="38100" h="952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CA3AB094-E0B2-4F3F-B2D6-FF1CF8163E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0143" y="1236929"/>
              <a:ext cx="105133" cy="860282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E20F9436-5B0E-4068-87AE-C5C07F185471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 flipV="1">
              <a:off x="7829548" y="3813476"/>
              <a:ext cx="76200" cy="951214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3AD22ED0-6AB6-4DCC-906F-292FC14B7576}"/>
                </a:ext>
              </a:extLst>
            </p:cNvPr>
            <p:cNvCxnSpPr>
              <a:cxnSpLocks/>
              <a:endCxn id="44" idx="1"/>
            </p:cNvCxnSpPr>
            <p:nvPr/>
          </p:nvCxnSpPr>
          <p:spPr>
            <a:xfrm flipV="1">
              <a:off x="7905748" y="1245243"/>
              <a:ext cx="9518" cy="2568234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91085049-EBB3-4F3C-97E9-C8F86CADDC7B}"/>
                </a:ext>
              </a:extLst>
            </p:cNvPr>
            <p:cNvSpPr/>
            <p:nvPr/>
          </p:nvSpPr>
          <p:spPr>
            <a:xfrm>
              <a:off x="3816710" y="2109241"/>
              <a:ext cx="3988154" cy="2651547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w="57150" h="952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2C513AE0-B239-43AA-9598-CE234BC6AD65}"/>
              </a:ext>
            </a:extLst>
          </p:cNvPr>
          <p:cNvSpPr/>
          <p:nvPr/>
        </p:nvSpPr>
        <p:spPr>
          <a:xfrm>
            <a:off x="3987800" y="2232660"/>
            <a:ext cx="3657600" cy="2407920"/>
          </a:xfrm>
          <a:prstGeom prst="roundRect">
            <a:avLst>
              <a:gd name="adj" fmla="val 3692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59E84A06-6BA6-4920-99AC-11D5AF2DBC38}"/>
              </a:ext>
            </a:extLst>
          </p:cNvPr>
          <p:cNvSpPr/>
          <p:nvPr/>
        </p:nvSpPr>
        <p:spPr>
          <a:xfrm>
            <a:off x="4069080" y="2324100"/>
            <a:ext cx="3497579" cy="2240280"/>
          </a:xfrm>
          <a:prstGeom prst="roundRect">
            <a:avLst>
              <a:gd name="adj" fmla="val 1311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0A1624"/>
            </a:solidFill>
          </a:ln>
          <a:scene3d>
            <a:camera prst="orthographicFront"/>
            <a:lightRig rig="threePt" dir="t"/>
          </a:scene3d>
          <a:sp3d>
            <a:bevelT w="0" h="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BA6349EB-8626-435B-B5EF-89ED418E7638}"/>
              </a:ext>
            </a:extLst>
          </p:cNvPr>
          <p:cNvSpPr/>
          <p:nvPr/>
        </p:nvSpPr>
        <p:spPr>
          <a:xfrm>
            <a:off x="6249459" y="2448698"/>
            <a:ext cx="1222233" cy="2001382"/>
          </a:xfrm>
          <a:prstGeom prst="roundRect">
            <a:avLst>
              <a:gd name="adj" fmla="val 8562"/>
            </a:avLst>
          </a:prstGeom>
          <a:solidFill>
            <a:schemeClr val="bg1">
              <a:lumMod val="75000"/>
            </a:schemeClr>
          </a:solidFill>
          <a:ln>
            <a:solidFill>
              <a:srgbClr val="0A1624"/>
            </a:solidFill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A5E4FAAF-B99F-498E-9F99-BFDEF041238A}"/>
              </a:ext>
            </a:extLst>
          </p:cNvPr>
          <p:cNvSpPr/>
          <p:nvPr/>
        </p:nvSpPr>
        <p:spPr>
          <a:xfrm>
            <a:off x="6322872" y="2539820"/>
            <a:ext cx="1087521" cy="328923"/>
          </a:xfrm>
          <a:prstGeom prst="roundRect">
            <a:avLst>
              <a:gd name="adj" fmla="val 8562"/>
            </a:avLst>
          </a:prstGeom>
          <a:solidFill>
            <a:schemeClr val="bg1">
              <a:lumMod val="75000"/>
            </a:schemeClr>
          </a:solidFill>
          <a:ln>
            <a:solidFill>
              <a:srgbClr val="0A1624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A3A94779-E14F-4947-9AD9-19AB71315593}"/>
              </a:ext>
            </a:extLst>
          </p:cNvPr>
          <p:cNvSpPr/>
          <p:nvPr/>
        </p:nvSpPr>
        <p:spPr>
          <a:xfrm>
            <a:off x="6528883" y="2637726"/>
            <a:ext cx="237677" cy="136011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85A17EA1-F3EE-4544-B33B-CBDAA322C56E}"/>
              </a:ext>
            </a:extLst>
          </p:cNvPr>
          <p:cNvSpPr/>
          <p:nvPr/>
        </p:nvSpPr>
        <p:spPr>
          <a:xfrm>
            <a:off x="6969638" y="2637726"/>
            <a:ext cx="237677" cy="136011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53F3CD82-5BCC-416C-B476-A854DEF82FC1}"/>
              </a:ext>
            </a:extLst>
          </p:cNvPr>
          <p:cNvSpPr/>
          <p:nvPr/>
        </p:nvSpPr>
        <p:spPr>
          <a:xfrm>
            <a:off x="4216400" y="3164265"/>
            <a:ext cx="1180712" cy="118071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자유형: 도형 96">
            <a:extLst>
              <a:ext uri="{FF2B5EF4-FFF2-40B4-BE49-F238E27FC236}">
                <a16:creationId xmlns:a16="http://schemas.microsoft.com/office/drawing/2014/main" id="{AB43AC96-264D-4AE0-BEBE-EC7594F3B6DB}"/>
              </a:ext>
            </a:extLst>
          </p:cNvPr>
          <p:cNvSpPr/>
          <p:nvPr/>
        </p:nvSpPr>
        <p:spPr>
          <a:xfrm>
            <a:off x="4331499" y="3291559"/>
            <a:ext cx="351188" cy="903532"/>
          </a:xfrm>
          <a:custGeom>
            <a:avLst/>
            <a:gdLst>
              <a:gd name="connsiteX0" fmla="*/ 351188 w 351188"/>
              <a:gd name="connsiteY0" fmla="*/ 0 h 887212"/>
              <a:gd name="connsiteX1" fmla="*/ 351188 w 351188"/>
              <a:gd name="connsiteY1" fmla="*/ 887212 h 887212"/>
              <a:gd name="connsiteX2" fmla="*/ 279237 w 351188"/>
              <a:gd name="connsiteY2" fmla="*/ 864877 h 887212"/>
              <a:gd name="connsiteX3" fmla="*/ 0 w 351188"/>
              <a:gd name="connsiteY3" fmla="*/ 443606 h 887212"/>
              <a:gd name="connsiteX4" fmla="*/ 279237 w 351188"/>
              <a:gd name="connsiteY4" fmla="*/ 22335 h 88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188" h="887212">
                <a:moveTo>
                  <a:pt x="351188" y="0"/>
                </a:moveTo>
                <a:lnTo>
                  <a:pt x="351188" y="887212"/>
                </a:lnTo>
                <a:lnTo>
                  <a:pt x="279237" y="864877"/>
                </a:lnTo>
                <a:cubicBezTo>
                  <a:pt x="115141" y="795471"/>
                  <a:pt x="0" y="632985"/>
                  <a:pt x="0" y="443606"/>
                </a:cubicBezTo>
                <a:cubicBezTo>
                  <a:pt x="0" y="254227"/>
                  <a:pt x="115141" y="91742"/>
                  <a:pt x="279237" y="223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 w="38100" h="508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자유형: 도형 98">
            <a:extLst>
              <a:ext uri="{FF2B5EF4-FFF2-40B4-BE49-F238E27FC236}">
                <a16:creationId xmlns:a16="http://schemas.microsoft.com/office/drawing/2014/main" id="{D27048C2-C0DC-4369-A20B-4EE583AB9F0A}"/>
              </a:ext>
            </a:extLst>
          </p:cNvPr>
          <p:cNvSpPr/>
          <p:nvPr/>
        </p:nvSpPr>
        <p:spPr>
          <a:xfrm flipH="1">
            <a:off x="4953758" y="3291559"/>
            <a:ext cx="351186" cy="903532"/>
          </a:xfrm>
          <a:custGeom>
            <a:avLst/>
            <a:gdLst>
              <a:gd name="connsiteX0" fmla="*/ 351188 w 351188"/>
              <a:gd name="connsiteY0" fmla="*/ 0 h 887212"/>
              <a:gd name="connsiteX1" fmla="*/ 351188 w 351188"/>
              <a:gd name="connsiteY1" fmla="*/ 887212 h 887212"/>
              <a:gd name="connsiteX2" fmla="*/ 279237 w 351188"/>
              <a:gd name="connsiteY2" fmla="*/ 864877 h 887212"/>
              <a:gd name="connsiteX3" fmla="*/ 0 w 351188"/>
              <a:gd name="connsiteY3" fmla="*/ 443606 h 887212"/>
              <a:gd name="connsiteX4" fmla="*/ 279237 w 351188"/>
              <a:gd name="connsiteY4" fmla="*/ 22335 h 88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188" h="887212">
                <a:moveTo>
                  <a:pt x="351188" y="0"/>
                </a:moveTo>
                <a:lnTo>
                  <a:pt x="351188" y="887212"/>
                </a:lnTo>
                <a:lnTo>
                  <a:pt x="279237" y="864877"/>
                </a:lnTo>
                <a:cubicBezTo>
                  <a:pt x="115141" y="795471"/>
                  <a:pt x="0" y="632985"/>
                  <a:pt x="0" y="443606"/>
                </a:cubicBezTo>
                <a:cubicBezTo>
                  <a:pt x="0" y="254227"/>
                  <a:pt x="115141" y="91742"/>
                  <a:pt x="279237" y="223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 w="38100" h="508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78FE5BCD-311C-4234-9EBD-B9EBB69FD83D}"/>
              </a:ext>
            </a:extLst>
          </p:cNvPr>
          <p:cNvSpPr/>
          <p:nvPr/>
        </p:nvSpPr>
        <p:spPr>
          <a:xfrm>
            <a:off x="4614935" y="3541831"/>
            <a:ext cx="398550" cy="39855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639CEA1E-6622-4F26-8366-33F6BF652F5E}"/>
              </a:ext>
            </a:extLst>
          </p:cNvPr>
          <p:cNvSpPr/>
          <p:nvPr/>
        </p:nvSpPr>
        <p:spPr>
          <a:xfrm>
            <a:off x="5615106" y="3530550"/>
            <a:ext cx="402988" cy="40298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CCA492F0-6195-4D8F-84FE-AACB54EA6384}"/>
              </a:ext>
            </a:extLst>
          </p:cNvPr>
          <p:cNvGrpSpPr/>
          <p:nvPr/>
        </p:nvGrpSpPr>
        <p:grpSpPr>
          <a:xfrm>
            <a:off x="6333235" y="2941069"/>
            <a:ext cx="291185" cy="338554"/>
            <a:chOff x="6333235" y="2937894"/>
            <a:chExt cx="291185" cy="338554"/>
          </a:xfrm>
        </p:grpSpPr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450B8AE4-19A3-4C6F-80ED-B1818F5F1602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73E2092-B992-4604-A075-ABF910FF5488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8D6DB53-B33C-4FFE-BC1B-863E9330F3BD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1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D9A3097A-1C03-4791-B13B-BAEB8B173717}"/>
              </a:ext>
            </a:extLst>
          </p:cNvPr>
          <p:cNvGrpSpPr/>
          <p:nvPr/>
        </p:nvGrpSpPr>
        <p:grpSpPr>
          <a:xfrm>
            <a:off x="6707811" y="2941261"/>
            <a:ext cx="291185" cy="338554"/>
            <a:chOff x="6333235" y="2937894"/>
            <a:chExt cx="291185" cy="338554"/>
          </a:xfrm>
        </p:grpSpPr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7A24C34B-D90A-47E4-993D-1285ECC0C81B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640B6E74-F069-4A94-9B3F-DEFD37BFE6EE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7B9861B-48AA-4ACE-97D6-0542C6E14E0C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2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DBEF87BD-51E2-48D7-AA51-CD999183ECE1}"/>
              </a:ext>
            </a:extLst>
          </p:cNvPr>
          <p:cNvGrpSpPr/>
          <p:nvPr/>
        </p:nvGrpSpPr>
        <p:grpSpPr>
          <a:xfrm>
            <a:off x="7077577" y="2940770"/>
            <a:ext cx="291185" cy="338554"/>
            <a:chOff x="6333235" y="2937894"/>
            <a:chExt cx="291185" cy="338554"/>
          </a:xfrm>
        </p:grpSpPr>
        <p:sp>
          <p:nvSpPr>
            <p:cNvPr id="112" name="사각형: 둥근 모서리 111">
              <a:extLst>
                <a:ext uri="{FF2B5EF4-FFF2-40B4-BE49-F238E27FC236}">
                  <a16:creationId xmlns:a16="http://schemas.microsoft.com/office/drawing/2014/main" id="{7838D873-1E95-4F8E-AA25-E3AFC1E1BF2F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5B426460-5237-4CB8-B2BA-D6FC4EBA1D65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FEEB571-319C-4776-8B1E-4E0016980D19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3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C2FA1659-DFEF-4A2A-BA5C-356CC0A7D56D}"/>
              </a:ext>
            </a:extLst>
          </p:cNvPr>
          <p:cNvGrpSpPr/>
          <p:nvPr/>
        </p:nvGrpSpPr>
        <p:grpSpPr>
          <a:xfrm>
            <a:off x="6333235" y="3309695"/>
            <a:ext cx="291185" cy="338554"/>
            <a:chOff x="6333235" y="2937894"/>
            <a:chExt cx="291185" cy="338554"/>
          </a:xfrm>
        </p:grpSpPr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9C4D1E58-AAE5-40E4-93CD-3772130D3F48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97FEBB15-0F81-4E91-96A3-3DE7FC0E5D8F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9562103-D751-43FB-B845-A2BF814049F0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4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83BD0D66-9290-4143-815D-0427E3987061}"/>
              </a:ext>
            </a:extLst>
          </p:cNvPr>
          <p:cNvGrpSpPr/>
          <p:nvPr/>
        </p:nvGrpSpPr>
        <p:grpSpPr>
          <a:xfrm>
            <a:off x="6707811" y="3309887"/>
            <a:ext cx="291185" cy="338554"/>
            <a:chOff x="6333235" y="2937894"/>
            <a:chExt cx="291185" cy="338554"/>
          </a:xfrm>
        </p:grpSpPr>
        <p:sp>
          <p:nvSpPr>
            <p:cNvPr id="120" name="사각형: 둥근 모서리 119">
              <a:extLst>
                <a:ext uri="{FF2B5EF4-FFF2-40B4-BE49-F238E27FC236}">
                  <a16:creationId xmlns:a16="http://schemas.microsoft.com/office/drawing/2014/main" id="{41373257-D7F1-4883-A7F9-303CD30BF9BD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39FE2062-6D74-4E44-831A-F2E51F2E7B0B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5CB1045B-5FE4-4FE0-9836-DFA66633A405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5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41E8AF37-4FEE-4D02-9C76-7D676B49E296}"/>
              </a:ext>
            </a:extLst>
          </p:cNvPr>
          <p:cNvGrpSpPr/>
          <p:nvPr/>
        </p:nvGrpSpPr>
        <p:grpSpPr>
          <a:xfrm>
            <a:off x="7077577" y="3309396"/>
            <a:ext cx="291185" cy="338554"/>
            <a:chOff x="6333235" y="2937894"/>
            <a:chExt cx="291185" cy="338554"/>
          </a:xfrm>
        </p:grpSpPr>
        <p:sp>
          <p:nvSpPr>
            <p:cNvPr id="124" name="사각형: 둥근 모서리 123">
              <a:extLst>
                <a:ext uri="{FF2B5EF4-FFF2-40B4-BE49-F238E27FC236}">
                  <a16:creationId xmlns:a16="http://schemas.microsoft.com/office/drawing/2014/main" id="{7F567C42-75F8-4EAF-B6DA-20B7383F13C1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D31483D5-6F4A-4A47-BAD7-9AAF2ECA9BF6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2B224D2-019A-44DD-8E54-30545072E3FC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6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25CCC66B-CE27-4AE7-949D-10D165BDDA15}"/>
              </a:ext>
            </a:extLst>
          </p:cNvPr>
          <p:cNvGrpSpPr/>
          <p:nvPr/>
        </p:nvGrpSpPr>
        <p:grpSpPr>
          <a:xfrm>
            <a:off x="6314973" y="4044143"/>
            <a:ext cx="310683" cy="338554"/>
            <a:chOff x="6313737" y="2937595"/>
            <a:chExt cx="310683" cy="338554"/>
          </a:xfrm>
        </p:grpSpPr>
        <p:sp>
          <p:nvSpPr>
            <p:cNvPr id="128" name="사각형: 둥근 모서리 127">
              <a:extLst>
                <a:ext uri="{FF2B5EF4-FFF2-40B4-BE49-F238E27FC236}">
                  <a16:creationId xmlns:a16="http://schemas.microsoft.com/office/drawing/2014/main" id="{F3198AB1-11F2-47FA-8910-A1015EBF80C8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AB479336-B4F2-4AAA-A5E4-2C303965797E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5833BF7-9F6E-4DEC-835D-69EFD3D6BB57}"/>
                </a:ext>
              </a:extLst>
            </p:cNvPr>
            <p:cNvSpPr txBox="1"/>
            <p:nvPr/>
          </p:nvSpPr>
          <p:spPr>
            <a:xfrm>
              <a:off x="6313737" y="2937595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C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DA11A58F-6EB8-4B36-829F-52C678741A4E}"/>
              </a:ext>
            </a:extLst>
          </p:cNvPr>
          <p:cNvGrpSpPr/>
          <p:nvPr/>
        </p:nvGrpSpPr>
        <p:grpSpPr>
          <a:xfrm>
            <a:off x="6696336" y="4044143"/>
            <a:ext cx="303896" cy="338554"/>
            <a:chOff x="6320524" y="2937403"/>
            <a:chExt cx="303896" cy="338554"/>
          </a:xfrm>
        </p:grpSpPr>
        <p:sp>
          <p:nvSpPr>
            <p:cNvPr id="132" name="사각형: 둥근 모서리 131">
              <a:extLst>
                <a:ext uri="{FF2B5EF4-FFF2-40B4-BE49-F238E27FC236}">
                  <a16:creationId xmlns:a16="http://schemas.microsoft.com/office/drawing/2014/main" id="{216440BB-D372-410C-BAD4-175A74F3FF23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C742C9A0-8AF0-4BC8-B971-D00BC479C2DC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32E27A7-EDB4-4880-9591-0C56A4E56B5C}"/>
                </a:ext>
              </a:extLst>
            </p:cNvPr>
            <p:cNvSpPr txBox="1"/>
            <p:nvPr/>
          </p:nvSpPr>
          <p:spPr>
            <a:xfrm>
              <a:off x="6320524" y="2937403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0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04410EE2-97F4-45AB-9A6F-818E2DD9A82D}"/>
              </a:ext>
            </a:extLst>
          </p:cNvPr>
          <p:cNvGrpSpPr/>
          <p:nvPr/>
        </p:nvGrpSpPr>
        <p:grpSpPr>
          <a:xfrm>
            <a:off x="7070191" y="4044143"/>
            <a:ext cx="299807" cy="338554"/>
            <a:chOff x="6324613" y="2937894"/>
            <a:chExt cx="299807" cy="338554"/>
          </a:xfrm>
        </p:grpSpPr>
        <p:sp>
          <p:nvSpPr>
            <p:cNvPr id="136" name="사각형: 둥근 모서리 135">
              <a:extLst>
                <a:ext uri="{FF2B5EF4-FFF2-40B4-BE49-F238E27FC236}">
                  <a16:creationId xmlns:a16="http://schemas.microsoft.com/office/drawing/2014/main" id="{44BE8B5A-CAB4-4219-AF86-D334CB22EDCC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90EBDCE3-CE63-498C-9C75-AA1C50CDB64D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E7ECD58-E21A-4E28-AF2F-2FED2A701228}"/>
                </a:ext>
              </a:extLst>
            </p:cNvPr>
            <p:cNvSpPr txBox="1"/>
            <p:nvPr/>
          </p:nvSpPr>
          <p:spPr>
            <a:xfrm>
              <a:off x="6324613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E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0F75197C-F620-4994-A072-387BE059E1FF}"/>
              </a:ext>
            </a:extLst>
          </p:cNvPr>
          <p:cNvGrpSpPr/>
          <p:nvPr/>
        </p:nvGrpSpPr>
        <p:grpSpPr>
          <a:xfrm>
            <a:off x="6332653" y="3677187"/>
            <a:ext cx="291185" cy="338554"/>
            <a:chOff x="6333235" y="2937894"/>
            <a:chExt cx="291185" cy="338554"/>
          </a:xfrm>
        </p:grpSpPr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A9C70ED0-F73F-45A8-AACA-FAB5F8952105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EEFD9355-274C-4CFA-9280-B078CEDAB39D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4B7BA37-899D-4715-A906-7D7C80F88F59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7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23B104E4-365E-4986-8F72-39118227EBF1}"/>
              </a:ext>
            </a:extLst>
          </p:cNvPr>
          <p:cNvGrpSpPr/>
          <p:nvPr/>
        </p:nvGrpSpPr>
        <p:grpSpPr>
          <a:xfrm>
            <a:off x="6707229" y="3677379"/>
            <a:ext cx="291185" cy="338554"/>
            <a:chOff x="6333235" y="2937894"/>
            <a:chExt cx="291185" cy="338554"/>
          </a:xfrm>
        </p:grpSpPr>
        <p:sp>
          <p:nvSpPr>
            <p:cNvPr id="144" name="사각형: 둥근 모서리 143">
              <a:extLst>
                <a:ext uri="{FF2B5EF4-FFF2-40B4-BE49-F238E27FC236}">
                  <a16:creationId xmlns:a16="http://schemas.microsoft.com/office/drawing/2014/main" id="{6691E5A4-66FF-4C40-9FF4-0C99F55C8B1F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36D813F6-F5D8-4C54-B96B-805C6FB0F039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76688631-C539-4372-9298-3F404A4B488F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8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6E4FDDA3-3D62-4202-95D7-FE491EDF2242}"/>
              </a:ext>
            </a:extLst>
          </p:cNvPr>
          <p:cNvGrpSpPr/>
          <p:nvPr/>
        </p:nvGrpSpPr>
        <p:grpSpPr>
          <a:xfrm>
            <a:off x="7076995" y="3676888"/>
            <a:ext cx="291185" cy="338554"/>
            <a:chOff x="6333235" y="2937894"/>
            <a:chExt cx="291185" cy="338554"/>
          </a:xfrm>
        </p:grpSpPr>
        <p:sp>
          <p:nvSpPr>
            <p:cNvPr id="148" name="사각형: 둥근 모서리 147">
              <a:extLst>
                <a:ext uri="{FF2B5EF4-FFF2-40B4-BE49-F238E27FC236}">
                  <a16:creationId xmlns:a16="http://schemas.microsoft.com/office/drawing/2014/main" id="{669FD23C-3DDC-46C8-A3FA-7FB0ECB1204A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9D238A87-E033-494A-B135-F336D98537F0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83E7B9E0-82C4-4984-A83D-2FBF87FFFC23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9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sp>
        <p:nvSpPr>
          <p:cNvPr id="13" name="화살표: 왼쪽 12">
            <a:extLst>
              <a:ext uri="{FF2B5EF4-FFF2-40B4-BE49-F238E27FC236}">
                <a16:creationId xmlns:a16="http://schemas.microsoft.com/office/drawing/2014/main" id="{0F038927-A97C-4230-9566-3D2D2880FFBB}"/>
              </a:ext>
            </a:extLst>
          </p:cNvPr>
          <p:cNvSpPr/>
          <p:nvPr/>
        </p:nvSpPr>
        <p:spPr>
          <a:xfrm rot="10800000">
            <a:off x="8092980" y="4999329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52A06ED-6FE6-4331-989E-23777254CBDE}"/>
              </a:ext>
            </a:extLst>
          </p:cNvPr>
          <p:cNvSpPr/>
          <p:nvPr/>
        </p:nvSpPr>
        <p:spPr>
          <a:xfrm>
            <a:off x="2893026" y="1255891"/>
            <a:ext cx="296562" cy="4319408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hlinkClick r:id="" action="ppaction://noaction"/>
            <a:extLst>
              <a:ext uri="{FF2B5EF4-FFF2-40B4-BE49-F238E27FC236}">
                <a16:creationId xmlns:a16="http://schemas.microsoft.com/office/drawing/2014/main" id="{9AF9227E-58D7-49C8-AB07-2CC51C61E564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/>
              <a:t>금고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87284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5E818C8-FA54-495E-9AC1-7A960BC9DE03}"/>
              </a:ext>
            </a:extLst>
          </p:cNvPr>
          <p:cNvSpPr/>
          <p:nvPr/>
        </p:nvSpPr>
        <p:spPr>
          <a:xfrm>
            <a:off x="2650980" y="1238249"/>
            <a:ext cx="6243638" cy="43719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88D92ED-8A7A-4AAF-A99F-756E94930CC9}"/>
              </a:ext>
            </a:extLst>
          </p:cNvPr>
          <p:cNvSpPr/>
          <p:nvPr/>
        </p:nvSpPr>
        <p:spPr>
          <a:xfrm>
            <a:off x="2675664" y="1230134"/>
            <a:ext cx="538608" cy="436650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쥐고있는, 앉아있는, 대형, 테이블이(가) 표시된 사진&#10;&#10;자동 생성된 설명">
            <a:extLst>
              <a:ext uri="{FF2B5EF4-FFF2-40B4-BE49-F238E27FC236}">
                <a16:creationId xmlns:a16="http://schemas.microsoft.com/office/drawing/2014/main" id="{AB9A8BFC-8A65-4995-BA00-48D141EC0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544" y="1246364"/>
            <a:ext cx="573073" cy="432893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4E45B91-6494-429B-B287-00934FAFD98B}"/>
              </a:ext>
            </a:extLst>
          </p:cNvPr>
          <p:cNvSpPr/>
          <p:nvPr/>
        </p:nvSpPr>
        <p:spPr>
          <a:xfrm>
            <a:off x="2893026" y="1255891"/>
            <a:ext cx="296562" cy="436244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47578C13-A3B2-4E0A-8965-A07A3B4D1755}"/>
              </a:ext>
            </a:extLst>
          </p:cNvPr>
          <p:cNvGrpSpPr/>
          <p:nvPr/>
        </p:nvGrpSpPr>
        <p:grpSpPr>
          <a:xfrm>
            <a:off x="3189588" y="1230134"/>
            <a:ext cx="5131956" cy="4388205"/>
            <a:chOff x="3189588" y="1230134"/>
            <a:chExt cx="5131956" cy="4388205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B451267-43FB-48DF-9E71-51DB63B726BB}"/>
                </a:ext>
              </a:extLst>
            </p:cNvPr>
            <p:cNvCxnSpPr/>
            <p:nvPr/>
          </p:nvCxnSpPr>
          <p:spPr>
            <a:xfrm flipV="1">
              <a:off x="3189588" y="3429000"/>
              <a:ext cx="950612" cy="2189339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927E151-FBD2-46FE-85A1-BD11C646CA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23200" y="3413387"/>
              <a:ext cx="498344" cy="2161912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0BD87C1-81A0-465E-BD99-7014422D5E17}"/>
                </a:ext>
              </a:extLst>
            </p:cNvPr>
            <p:cNvCxnSpPr/>
            <p:nvPr/>
          </p:nvCxnSpPr>
          <p:spPr>
            <a:xfrm flipV="1">
              <a:off x="4140200" y="3413387"/>
              <a:ext cx="3683000" cy="18964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17A5959-B270-4CED-90AE-905F2E4942A0}"/>
                </a:ext>
              </a:extLst>
            </p:cNvPr>
            <p:cNvCxnSpPr/>
            <p:nvPr/>
          </p:nvCxnSpPr>
          <p:spPr>
            <a:xfrm flipV="1">
              <a:off x="4140200" y="1246364"/>
              <a:ext cx="0" cy="218598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187BF69-6BE6-4B2C-A2B2-716998BB4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23200" y="1255892"/>
              <a:ext cx="0" cy="2157495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3DA533E-27D7-4C3E-9420-BA87F3A5D9A1}"/>
                </a:ext>
              </a:extLst>
            </p:cNvPr>
            <p:cNvCxnSpPr/>
            <p:nvPr/>
          </p:nvCxnSpPr>
          <p:spPr>
            <a:xfrm>
              <a:off x="3794125" y="4776720"/>
              <a:ext cx="4029075" cy="0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13E2201F-4CB7-4B16-B551-913282D979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3651" y="2094494"/>
              <a:ext cx="0" cy="2686989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CD36486-7D4B-4C24-B817-6299E28990AD}"/>
                </a:ext>
              </a:extLst>
            </p:cNvPr>
            <p:cNvCxnSpPr/>
            <p:nvPr/>
          </p:nvCxnSpPr>
          <p:spPr>
            <a:xfrm>
              <a:off x="3793945" y="2094494"/>
              <a:ext cx="4029075" cy="0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A03F9D8-F6AB-4A34-AD3F-3B3B37058C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6671" y="2094494"/>
              <a:ext cx="0" cy="2686989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01AC0FF2-35BA-4B0C-8C14-2D0EF44817F3}"/>
                </a:ext>
              </a:extLst>
            </p:cNvPr>
            <p:cNvCxnSpPr/>
            <p:nvPr/>
          </p:nvCxnSpPr>
          <p:spPr>
            <a:xfrm flipV="1">
              <a:off x="7823200" y="3743325"/>
              <a:ext cx="82550" cy="1033395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8064CBDA-A13C-4249-971C-1CAE8ACF4158}"/>
                </a:ext>
              </a:extLst>
            </p:cNvPr>
            <p:cNvSpPr/>
            <p:nvPr/>
          </p:nvSpPr>
          <p:spPr>
            <a:xfrm>
              <a:off x="3803649" y="1245243"/>
              <a:ext cx="4111617" cy="828533"/>
            </a:xfrm>
            <a:custGeom>
              <a:avLst/>
              <a:gdLst>
                <a:gd name="connsiteX0" fmla="*/ 185291 w 4097004"/>
                <a:gd name="connsiteY0" fmla="*/ 0 h 833772"/>
                <a:gd name="connsiteX1" fmla="*/ 4097004 w 4097004"/>
                <a:gd name="connsiteY1" fmla="*/ 0 h 833772"/>
                <a:gd name="connsiteX2" fmla="*/ 3991494 w 4097004"/>
                <a:gd name="connsiteY2" fmla="*/ 833772 h 833772"/>
                <a:gd name="connsiteX3" fmla="*/ 0 w 4097004"/>
                <a:gd name="connsiteY3" fmla="*/ 833772 h 83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7004" h="833772">
                  <a:moveTo>
                    <a:pt x="185291" y="0"/>
                  </a:moveTo>
                  <a:lnTo>
                    <a:pt x="4097004" y="0"/>
                  </a:lnTo>
                  <a:lnTo>
                    <a:pt x="3991494" y="833772"/>
                  </a:lnTo>
                  <a:lnTo>
                    <a:pt x="0" y="833772"/>
                  </a:ln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F032A4C-C5D9-4D88-939D-93DA59AFC6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3651" y="1236928"/>
              <a:ext cx="184149" cy="860283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C44A210C-0AF9-460F-BFA1-FE0D86B43787}"/>
                </a:ext>
              </a:extLst>
            </p:cNvPr>
            <p:cNvSpPr/>
            <p:nvPr/>
          </p:nvSpPr>
          <p:spPr>
            <a:xfrm>
              <a:off x="7829548" y="1230134"/>
              <a:ext cx="76200" cy="3511659"/>
            </a:xfrm>
            <a:custGeom>
              <a:avLst/>
              <a:gdLst>
                <a:gd name="connsiteX0" fmla="*/ 76200 w 76200"/>
                <a:gd name="connsiteY0" fmla="*/ 0 h 3511659"/>
                <a:gd name="connsiteX1" fmla="*/ 76200 w 76200"/>
                <a:gd name="connsiteY1" fmla="*/ 2583342 h 3511659"/>
                <a:gd name="connsiteX2" fmla="*/ 14678 w 76200"/>
                <a:gd name="connsiteY2" fmla="*/ 3511659 h 3511659"/>
                <a:gd name="connsiteX3" fmla="*/ 0 w 76200"/>
                <a:gd name="connsiteY3" fmla="*/ 3511659 h 3511659"/>
                <a:gd name="connsiteX4" fmla="*/ 0 w 76200"/>
                <a:gd name="connsiteY4" fmla="*/ 656911 h 351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3511659">
                  <a:moveTo>
                    <a:pt x="76200" y="0"/>
                  </a:moveTo>
                  <a:lnTo>
                    <a:pt x="76200" y="2583342"/>
                  </a:lnTo>
                  <a:lnTo>
                    <a:pt x="14678" y="3511659"/>
                  </a:lnTo>
                  <a:lnTo>
                    <a:pt x="0" y="3511659"/>
                  </a:lnTo>
                  <a:lnTo>
                    <a:pt x="0" y="656911"/>
                  </a:ln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w="38100" h="952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CA3AB094-E0B2-4F3F-B2D6-FF1CF8163E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0143" y="1236929"/>
              <a:ext cx="105133" cy="860282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E20F9436-5B0E-4068-87AE-C5C07F185471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 flipV="1">
              <a:off x="7829548" y="3813476"/>
              <a:ext cx="76200" cy="951214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3AD22ED0-6AB6-4DCC-906F-292FC14B7576}"/>
                </a:ext>
              </a:extLst>
            </p:cNvPr>
            <p:cNvCxnSpPr>
              <a:cxnSpLocks/>
              <a:endCxn id="44" idx="1"/>
            </p:cNvCxnSpPr>
            <p:nvPr/>
          </p:nvCxnSpPr>
          <p:spPr>
            <a:xfrm flipV="1">
              <a:off x="7905748" y="1245243"/>
              <a:ext cx="9518" cy="2568234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91085049-EBB3-4F3C-97E9-C8F86CADDC7B}"/>
                </a:ext>
              </a:extLst>
            </p:cNvPr>
            <p:cNvSpPr/>
            <p:nvPr/>
          </p:nvSpPr>
          <p:spPr>
            <a:xfrm>
              <a:off x="3816710" y="2109241"/>
              <a:ext cx="3988154" cy="2651547"/>
            </a:xfrm>
            <a:prstGeom prst="rect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w="57150" h="952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2C513AE0-B239-43AA-9598-CE234BC6AD65}"/>
              </a:ext>
            </a:extLst>
          </p:cNvPr>
          <p:cNvSpPr/>
          <p:nvPr/>
        </p:nvSpPr>
        <p:spPr>
          <a:xfrm>
            <a:off x="3987800" y="2232660"/>
            <a:ext cx="3657600" cy="2407920"/>
          </a:xfrm>
          <a:prstGeom prst="roundRect">
            <a:avLst>
              <a:gd name="adj" fmla="val 3692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59E84A06-6BA6-4920-99AC-11D5AF2DBC38}"/>
              </a:ext>
            </a:extLst>
          </p:cNvPr>
          <p:cNvSpPr/>
          <p:nvPr/>
        </p:nvSpPr>
        <p:spPr>
          <a:xfrm>
            <a:off x="4069080" y="2324100"/>
            <a:ext cx="3497579" cy="2240280"/>
          </a:xfrm>
          <a:prstGeom prst="roundRect">
            <a:avLst>
              <a:gd name="adj" fmla="val 1311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0A1624"/>
            </a:solidFill>
          </a:ln>
          <a:scene3d>
            <a:camera prst="orthographicFront"/>
            <a:lightRig rig="threePt" dir="t"/>
          </a:scene3d>
          <a:sp3d>
            <a:bevelT w="0" h="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BA6349EB-8626-435B-B5EF-89ED418E7638}"/>
              </a:ext>
            </a:extLst>
          </p:cNvPr>
          <p:cNvSpPr/>
          <p:nvPr/>
        </p:nvSpPr>
        <p:spPr>
          <a:xfrm>
            <a:off x="6249459" y="2448698"/>
            <a:ext cx="1222233" cy="2001382"/>
          </a:xfrm>
          <a:prstGeom prst="roundRect">
            <a:avLst>
              <a:gd name="adj" fmla="val 8562"/>
            </a:avLst>
          </a:prstGeom>
          <a:solidFill>
            <a:schemeClr val="bg1">
              <a:lumMod val="75000"/>
            </a:schemeClr>
          </a:solidFill>
          <a:ln>
            <a:solidFill>
              <a:srgbClr val="0A1624"/>
            </a:solidFill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A5E4FAAF-B99F-498E-9F99-BFDEF041238A}"/>
              </a:ext>
            </a:extLst>
          </p:cNvPr>
          <p:cNvSpPr/>
          <p:nvPr/>
        </p:nvSpPr>
        <p:spPr>
          <a:xfrm>
            <a:off x="6322872" y="2539820"/>
            <a:ext cx="1087521" cy="328923"/>
          </a:xfrm>
          <a:prstGeom prst="roundRect">
            <a:avLst>
              <a:gd name="adj" fmla="val 8562"/>
            </a:avLst>
          </a:prstGeom>
          <a:solidFill>
            <a:schemeClr val="bg1">
              <a:lumMod val="75000"/>
            </a:schemeClr>
          </a:solidFill>
          <a:ln>
            <a:solidFill>
              <a:srgbClr val="0A1624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A3A94779-E14F-4947-9AD9-19AB71315593}"/>
              </a:ext>
            </a:extLst>
          </p:cNvPr>
          <p:cNvSpPr/>
          <p:nvPr/>
        </p:nvSpPr>
        <p:spPr>
          <a:xfrm>
            <a:off x="6528883" y="2637726"/>
            <a:ext cx="237677" cy="136011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85A17EA1-F3EE-4544-B33B-CBDAA322C56E}"/>
              </a:ext>
            </a:extLst>
          </p:cNvPr>
          <p:cNvSpPr/>
          <p:nvPr/>
        </p:nvSpPr>
        <p:spPr>
          <a:xfrm>
            <a:off x="6969638" y="2637726"/>
            <a:ext cx="237677" cy="136011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53F3CD82-5BCC-416C-B476-A854DEF82FC1}"/>
              </a:ext>
            </a:extLst>
          </p:cNvPr>
          <p:cNvSpPr/>
          <p:nvPr/>
        </p:nvSpPr>
        <p:spPr>
          <a:xfrm>
            <a:off x="4216400" y="3164265"/>
            <a:ext cx="1180712" cy="118071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자유형: 도형 96">
            <a:extLst>
              <a:ext uri="{FF2B5EF4-FFF2-40B4-BE49-F238E27FC236}">
                <a16:creationId xmlns:a16="http://schemas.microsoft.com/office/drawing/2014/main" id="{AB43AC96-264D-4AE0-BEBE-EC7594F3B6DB}"/>
              </a:ext>
            </a:extLst>
          </p:cNvPr>
          <p:cNvSpPr/>
          <p:nvPr/>
        </p:nvSpPr>
        <p:spPr>
          <a:xfrm>
            <a:off x="4331499" y="3291559"/>
            <a:ext cx="351188" cy="903532"/>
          </a:xfrm>
          <a:custGeom>
            <a:avLst/>
            <a:gdLst>
              <a:gd name="connsiteX0" fmla="*/ 351188 w 351188"/>
              <a:gd name="connsiteY0" fmla="*/ 0 h 887212"/>
              <a:gd name="connsiteX1" fmla="*/ 351188 w 351188"/>
              <a:gd name="connsiteY1" fmla="*/ 887212 h 887212"/>
              <a:gd name="connsiteX2" fmla="*/ 279237 w 351188"/>
              <a:gd name="connsiteY2" fmla="*/ 864877 h 887212"/>
              <a:gd name="connsiteX3" fmla="*/ 0 w 351188"/>
              <a:gd name="connsiteY3" fmla="*/ 443606 h 887212"/>
              <a:gd name="connsiteX4" fmla="*/ 279237 w 351188"/>
              <a:gd name="connsiteY4" fmla="*/ 22335 h 88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188" h="887212">
                <a:moveTo>
                  <a:pt x="351188" y="0"/>
                </a:moveTo>
                <a:lnTo>
                  <a:pt x="351188" y="887212"/>
                </a:lnTo>
                <a:lnTo>
                  <a:pt x="279237" y="864877"/>
                </a:lnTo>
                <a:cubicBezTo>
                  <a:pt x="115141" y="795471"/>
                  <a:pt x="0" y="632985"/>
                  <a:pt x="0" y="443606"/>
                </a:cubicBezTo>
                <a:cubicBezTo>
                  <a:pt x="0" y="254227"/>
                  <a:pt x="115141" y="91742"/>
                  <a:pt x="279237" y="223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 w="38100" h="508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자유형: 도형 98">
            <a:extLst>
              <a:ext uri="{FF2B5EF4-FFF2-40B4-BE49-F238E27FC236}">
                <a16:creationId xmlns:a16="http://schemas.microsoft.com/office/drawing/2014/main" id="{D27048C2-C0DC-4369-A20B-4EE583AB9F0A}"/>
              </a:ext>
            </a:extLst>
          </p:cNvPr>
          <p:cNvSpPr/>
          <p:nvPr/>
        </p:nvSpPr>
        <p:spPr>
          <a:xfrm flipH="1">
            <a:off x="4953758" y="3291559"/>
            <a:ext cx="351186" cy="903532"/>
          </a:xfrm>
          <a:custGeom>
            <a:avLst/>
            <a:gdLst>
              <a:gd name="connsiteX0" fmla="*/ 351188 w 351188"/>
              <a:gd name="connsiteY0" fmla="*/ 0 h 887212"/>
              <a:gd name="connsiteX1" fmla="*/ 351188 w 351188"/>
              <a:gd name="connsiteY1" fmla="*/ 887212 h 887212"/>
              <a:gd name="connsiteX2" fmla="*/ 279237 w 351188"/>
              <a:gd name="connsiteY2" fmla="*/ 864877 h 887212"/>
              <a:gd name="connsiteX3" fmla="*/ 0 w 351188"/>
              <a:gd name="connsiteY3" fmla="*/ 443606 h 887212"/>
              <a:gd name="connsiteX4" fmla="*/ 279237 w 351188"/>
              <a:gd name="connsiteY4" fmla="*/ 22335 h 88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188" h="887212">
                <a:moveTo>
                  <a:pt x="351188" y="0"/>
                </a:moveTo>
                <a:lnTo>
                  <a:pt x="351188" y="887212"/>
                </a:lnTo>
                <a:lnTo>
                  <a:pt x="279237" y="864877"/>
                </a:lnTo>
                <a:cubicBezTo>
                  <a:pt x="115141" y="795471"/>
                  <a:pt x="0" y="632985"/>
                  <a:pt x="0" y="443606"/>
                </a:cubicBezTo>
                <a:cubicBezTo>
                  <a:pt x="0" y="254227"/>
                  <a:pt x="115141" y="91742"/>
                  <a:pt x="279237" y="223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 w="38100" h="508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78FE5BCD-311C-4234-9EBD-B9EBB69FD83D}"/>
              </a:ext>
            </a:extLst>
          </p:cNvPr>
          <p:cNvSpPr/>
          <p:nvPr/>
        </p:nvSpPr>
        <p:spPr>
          <a:xfrm>
            <a:off x="4614935" y="3541831"/>
            <a:ext cx="398550" cy="39855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639CEA1E-6622-4F26-8366-33F6BF652F5E}"/>
              </a:ext>
            </a:extLst>
          </p:cNvPr>
          <p:cNvSpPr/>
          <p:nvPr/>
        </p:nvSpPr>
        <p:spPr>
          <a:xfrm>
            <a:off x="5615106" y="3530550"/>
            <a:ext cx="402988" cy="40298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CCA492F0-6195-4D8F-84FE-AACB54EA6384}"/>
              </a:ext>
            </a:extLst>
          </p:cNvPr>
          <p:cNvGrpSpPr/>
          <p:nvPr/>
        </p:nvGrpSpPr>
        <p:grpSpPr>
          <a:xfrm>
            <a:off x="6333235" y="2941069"/>
            <a:ext cx="291185" cy="338554"/>
            <a:chOff x="6333235" y="2937894"/>
            <a:chExt cx="291185" cy="338554"/>
          </a:xfrm>
        </p:grpSpPr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450B8AE4-19A3-4C6F-80ED-B1818F5F1602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73E2092-B992-4604-A075-ABF910FF5488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8D6DB53-B33C-4FFE-BC1B-863E9330F3BD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1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D9A3097A-1C03-4791-B13B-BAEB8B173717}"/>
              </a:ext>
            </a:extLst>
          </p:cNvPr>
          <p:cNvGrpSpPr/>
          <p:nvPr/>
        </p:nvGrpSpPr>
        <p:grpSpPr>
          <a:xfrm>
            <a:off x="6707811" y="2941261"/>
            <a:ext cx="291185" cy="338554"/>
            <a:chOff x="6333235" y="2937894"/>
            <a:chExt cx="291185" cy="338554"/>
          </a:xfrm>
        </p:grpSpPr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7A24C34B-D90A-47E4-993D-1285ECC0C81B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640B6E74-F069-4A94-9B3F-DEFD37BFE6EE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7B9861B-48AA-4ACE-97D6-0542C6E14E0C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2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DBEF87BD-51E2-48D7-AA51-CD999183ECE1}"/>
              </a:ext>
            </a:extLst>
          </p:cNvPr>
          <p:cNvGrpSpPr/>
          <p:nvPr/>
        </p:nvGrpSpPr>
        <p:grpSpPr>
          <a:xfrm>
            <a:off x="7077577" y="2940770"/>
            <a:ext cx="291185" cy="338554"/>
            <a:chOff x="6333235" y="2937894"/>
            <a:chExt cx="291185" cy="338554"/>
          </a:xfrm>
        </p:grpSpPr>
        <p:sp>
          <p:nvSpPr>
            <p:cNvPr id="112" name="사각형: 둥근 모서리 111">
              <a:extLst>
                <a:ext uri="{FF2B5EF4-FFF2-40B4-BE49-F238E27FC236}">
                  <a16:creationId xmlns:a16="http://schemas.microsoft.com/office/drawing/2014/main" id="{7838D873-1E95-4F8E-AA25-E3AFC1E1BF2F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5B426460-5237-4CB8-B2BA-D6FC4EBA1D65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FEEB571-319C-4776-8B1E-4E0016980D19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3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C2FA1659-DFEF-4A2A-BA5C-356CC0A7D56D}"/>
              </a:ext>
            </a:extLst>
          </p:cNvPr>
          <p:cNvGrpSpPr/>
          <p:nvPr/>
        </p:nvGrpSpPr>
        <p:grpSpPr>
          <a:xfrm>
            <a:off x="6333235" y="3309695"/>
            <a:ext cx="291185" cy="338554"/>
            <a:chOff x="6333235" y="2937894"/>
            <a:chExt cx="291185" cy="338554"/>
          </a:xfrm>
        </p:grpSpPr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9C4D1E58-AAE5-40E4-93CD-3772130D3F48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97FEBB15-0F81-4E91-96A3-3DE7FC0E5D8F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9562103-D751-43FB-B845-A2BF814049F0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4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83BD0D66-9290-4143-815D-0427E3987061}"/>
              </a:ext>
            </a:extLst>
          </p:cNvPr>
          <p:cNvGrpSpPr/>
          <p:nvPr/>
        </p:nvGrpSpPr>
        <p:grpSpPr>
          <a:xfrm>
            <a:off x="6707811" y="3309887"/>
            <a:ext cx="291185" cy="338554"/>
            <a:chOff x="6333235" y="2937894"/>
            <a:chExt cx="291185" cy="338554"/>
          </a:xfrm>
        </p:grpSpPr>
        <p:sp>
          <p:nvSpPr>
            <p:cNvPr id="120" name="사각형: 둥근 모서리 119">
              <a:extLst>
                <a:ext uri="{FF2B5EF4-FFF2-40B4-BE49-F238E27FC236}">
                  <a16:creationId xmlns:a16="http://schemas.microsoft.com/office/drawing/2014/main" id="{41373257-D7F1-4883-A7F9-303CD30BF9BD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39FE2062-6D74-4E44-831A-F2E51F2E7B0B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5CB1045B-5FE4-4FE0-9836-DFA66633A405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5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41E8AF37-4FEE-4D02-9C76-7D676B49E296}"/>
              </a:ext>
            </a:extLst>
          </p:cNvPr>
          <p:cNvGrpSpPr/>
          <p:nvPr/>
        </p:nvGrpSpPr>
        <p:grpSpPr>
          <a:xfrm>
            <a:off x="7077577" y="3309396"/>
            <a:ext cx="291185" cy="338554"/>
            <a:chOff x="6333235" y="2937894"/>
            <a:chExt cx="291185" cy="338554"/>
          </a:xfrm>
        </p:grpSpPr>
        <p:sp>
          <p:nvSpPr>
            <p:cNvPr id="124" name="사각형: 둥근 모서리 123">
              <a:extLst>
                <a:ext uri="{FF2B5EF4-FFF2-40B4-BE49-F238E27FC236}">
                  <a16:creationId xmlns:a16="http://schemas.microsoft.com/office/drawing/2014/main" id="{7F567C42-75F8-4EAF-B6DA-20B7383F13C1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D31483D5-6F4A-4A47-BAD7-9AAF2ECA9BF6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2B224D2-019A-44DD-8E54-30545072E3FC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6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25CCC66B-CE27-4AE7-949D-10D165BDDA15}"/>
              </a:ext>
            </a:extLst>
          </p:cNvPr>
          <p:cNvGrpSpPr/>
          <p:nvPr/>
        </p:nvGrpSpPr>
        <p:grpSpPr>
          <a:xfrm>
            <a:off x="6314973" y="4044143"/>
            <a:ext cx="310683" cy="338554"/>
            <a:chOff x="6313737" y="2937595"/>
            <a:chExt cx="310683" cy="338554"/>
          </a:xfrm>
        </p:grpSpPr>
        <p:sp>
          <p:nvSpPr>
            <p:cNvPr id="128" name="사각형: 둥근 모서리 127">
              <a:extLst>
                <a:ext uri="{FF2B5EF4-FFF2-40B4-BE49-F238E27FC236}">
                  <a16:creationId xmlns:a16="http://schemas.microsoft.com/office/drawing/2014/main" id="{F3198AB1-11F2-47FA-8910-A1015EBF80C8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AB479336-B4F2-4AAA-A5E4-2C303965797E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5833BF7-9F6E-4DEC-835D-69EFD3D6BB57}"/>
                </a:ext>
              </a:extLst>
            </p:cNvPr>
            <p:cNvSpPr txBox="1"/>
            <p:nvPr/>
          </p:nvSpPr>
          <p:spPr>
            <a:xfrm>
              <a:off x="6313737" y="2937595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C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DA11A58F-6EB8-4B36-829F-52C678741A4E}"/>
              </a:ext>
            </a:extLst>
          </p:cNvPr>
          <p:cNvGrpSpPr/>
          <p:nvPr/>
        </p:nvGrpSpPr>
        <p:grpSpPr>
          <a:xfrm>
            <a:off x="6696336" y="4044143"/>
            <a:ext cx="303896" cy="338554"/>
            <a:chOff x="6320524" y="2937403"/>
            <a:chExt cx="303896" cy="338554"/>
          </a:xfrm>
        </p:grpSpPr>
        <p:sp>
          <p:nvSpPr>
            <p:cNvPr id="132" name="사각형: 둥근 모서리 131">
              <a:extLst>
                <a:ext uri="{FF2B5EF4-FFF2-40B4-BE49-F238E27FC236}">
                  <a16:creationId xmlns:a16="http://schemas.microsoft.com/office/drawing/2014/main" id="{216440BB-D372-410C-BAD4-175A74F3FF23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C742C9A0-8AF0-4BC8-B971-D00BC479C2DC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32E27A7-EDB4-4880-9591-0C56A4E56B5C}"/>
                </a:ext>
              </a:extLst>
            </p:cNvPr>
            <p:cNvSpPr txBox="1"/>
            <p:nvPr/>
          </p:nvSpPr>
          <p:spPr>
            <a:xfrm>
              <a:off x="6320524" y="2937403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0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04410EE2-97F4-45AB-9A6F-818E2DD9A82D}"/>
              </a:ext>
            </a:extLst>
          </p:cNvPr>
          <p:cNvGrpSpPr/>
          <p:nvPr/>
        </p:nvGrpSpPr>
        <p:grpSpPr>
          <a:xfrm>
            <a:off x="7070191" y="4044143"/>
            <a:ext cx="299807" cy="338554"/>
            <a:chOff x="6324613" y="2937894"/>
            <a:chExt cx="299807" cy="338554"/>
          </a:xfrm>
        </p:grpSpPr>
        <p:sp>
          <p:nvSpPr>
            <p:cNvPr id="136" name="사각형: 둥근 모서리 135">
              <a:extLst>
                <a:ext uri="{FF2B5EF4-FFF2-40B4-BE49-F238E27FC236}">
                  <a16:creationId xmlns:a16="http://schemas.microsoft.com/office/drawing/2014/main" id="{44BE8B5A-CAB4-4219-AF86-D334CB22EDCC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90EBDCE3-CE63-498C-9C75-AA1C50CDB64D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E7ECD58-E21A-4E28-AF2F-2FED2A701228}"/>
                </a:ext>
              </a:extLst>
            </p:cNvPr>
            <p:cNvSpPr txBox="1"/>
            <p:nvPr/>
          </p:nvSpPr>
          <p:spPr>
            <a:xfrm>
              <a:off x="6324613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E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0F75197C-F620-4994-A072-387BE059E1FF}"/>
              </a:ext>
            </a:extLst>
          </p:cNvPr>
          <p:cNvGrpSpPr/>
          <p:nvPr/>
        </p:nvGrpSpPr>
        <p:grpSpPr>
          <a:xfrm>
            <a:off x="6332653" y="3677187"/>
            <a:ext cx="291185" cy="338554"/>
            <a:chOff x="6333235" y="2937894"/>
            <a:chExt cx="291185" cy="338554"/>
          </a:xfrm>
        </p:grpSpPr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A9C70ED0-F73F-45A8-AACA-FAB5F8952105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EEFD9355-274C-4CFA-9280-B078CEDAB39D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4B7BA37-899D-4715-A906-7D7C80F88F59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7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23B104E4-365E-4986-8F72-39118227EBF1}"/>
              </a:ext>
            </a:extLst>
          </p:cNvPr>
          <p:cNvGrpSpPr/>
          <p:nvPr/>
        </p:nvGrpSpPr>
        <p:grpSpPr>
          <a:xfrm>
            <a:off x="6707229" y="3677379"/>
            <a:ext cx="291185" cy="338554"/>
            <a:chOff x="6333235" y="2937894"/>
            <a:chExt cx="291185" cy="338554"/>
          </a:xfrm>
        </p:grpSpPr>
        <p:sp>
          <p:nvSpPr>
            <p:cNvPr id="144" name="사각형: 둥근 모서리 143">
              <a:extLst>
                <a:ext uri="{FF2B5EF4-FFF2-40B4-BE49-F238E27FC236}">
                  <a16:creationId xmlns:a16="http://schemas.microsoft.com/office/drawing/2014/main" id="{6691E5A4-66FF-4C40-9FF4-0C99F55C8B1F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36D813F6-F5D8-4C54-B96B-805C6FB0F039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76688631-C539-4372-9298-3F404A4B488F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8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6E4FDDA3-3D62-4202-95D7-FE491EDF2242}"/>
              </a:ext>
            </a:extLst>
          </p:cNvPr>
          <p:cNvGrpSpPr/>
          <p:nvPr/>
        </p:nvGrpSpPr>
        <p:grpSpPr>
          <a:xfrm>
            <a:off x="7076995" y="3676888"/>
            <a:ext cx="291185" cy="338554"/>
            <a:chOff x="6333235" y="2937894"/>
            <a:chExt cx="291185" cy="338554"/>
          </a:xfrm>
        </p:grpSpPr>
        <p:sp>
          <p:nvSpPr>
            <p:cNvPr id="148" name="사각형: 둥근 모서리 147">
              <a:extLst>
                <a:ext uri="{FF2B5EF4-FFF2-40B4-BE49-F238E27FC236}">
                  <a16:creationId xmlns:a16="http://schemas.microsoft.com/office/drawing/2014/main" id="{669FD23C-3DDC-46C8-A3FA-7FB0ECB1204A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9D238A87-E033-494A-B135-F336D98537F0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83E7B9E0-82C4-4984-A83D-2FBF87FFFC23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9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sp>
        <p:nvSpPr>
          <p:cNvPr id="2" name="TextBox 1">
            <a:hlinkClick r:id="rId7" action="ppaction://hlinksldjump"/>
            <a:extLst>
              <a:ext uri="{FF2B5EF4-FFF2-40B4-BE49-F238E27FC236}">
                <a16:creationId xmlns:a16="http://schemas.microsoft.com/office/drawing/2014/main" id="{EC5BF263-22C2-40F5-A741-A3A26D4C2D5C}"/>
              </a:ext>
            </a:extLst>
          </p:cNvPr>
          <p:cNvSpPr txBox="1"/>
          <p:nvPr/>
        </p:nvSpPr>
        <p:spPr>
          <a:xfrm>
            <a:off x="6165908" y="2324100"/>
            <a:ext cx="1486020" cy="23164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7B13B7E-48D0-427C-9D43-6F2903574F95}"/>
              </a:ext>
            </a:extLst>
          </p:cNvPr>
          <p:cNvCxnSpPr>
            <a:stCxn id="2" idx="3"/>
          </p:cNvCxnSpPr>
          <p:nvPr/>
        </p:nvCxnSpPr>
        <p:spPr>
          <a:xfrm flipV="1">
            <a:off x="7651928" y="3429000"/>
            <a:ext cx="997122" cy="533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97426B7-F66F-4386-A25D-5C430796DF5D}"/>
              </a:ext>
            </a:extLst>
          </p:cNvPr>
          <p:cNvSpPr txBox="1"/>
          <p:nvPr/>
        </p:nvSpPr>
        <p:spPr>
          <a:xfrm>
            <a:off x="8946548" y="2637726"/>
            <a:ext cx="25032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금고 비밀번호 </a:t>
            </a:r>
            <a:r>
              <a:rPr lang="ko-KR" altLang="en-US" dirty="0" err="1">
                <a:solidFill>
                  <a:srgbClr val="FF0000"/>
                </a:solidFill>
              </a:rPr>
              <a:t>입력칸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버튼 </a:t>
            </a:r>
            <a:r>
              <a:rPr lang="ko-KR" altLang="en-US" dirty="0" err="1">
                <a:solidFill>
                  <a:srgbClr val="FF0000"/>
                </a:solidFill>
              </a:rPr>
              <a:t>누를때마다</a:t>
            </a:r>
            <a:r>
              <a:rPr lang="ko-KR" altLang="en-US" dirty="0">
                <a:solidFill>
                  <a:srgbClr val="FF0000"/>
                </a:solidFill>
              </a:rPr>
              <a:t> 사운드 추가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비밀번호</a:t>
            </a:r>
            <a:r>
              <a:rPr lang="en-US" altLang="ko-KR" dirty="0">
                <a:solidFill>
                  <a:srgbClr val="FF0000"/>
                </a:solidFill>
              </a:rPr>
              <a:t>: 10517E</a:t>
            </a:r>
          </a:p>
          <a:p>
            <a:endParaRPr lang="ko-KR" altLang="en-US" dirty="0"/>
          </a:p>
        </p:txBody>
      </p:sp>
      <p:pic>
        <p:nvPicPr>
          <p:cNvPr id="12" name="그림 11" descr="컴퓨터, 모니터, 앉아있는, 키보드이(가) 표시된 사진&#10;&#10;자동 생성된 설명">
            <a:extLst>
              <a:ext uri="{FF2B5EF4-FFF2-40B4-BE49-F238E27FC236}">
                <a16:creationId xmlns:a16="http://schemas.microsoft.com/office/drawing/2014/main" id="{05446D34-A0D1-4308-95EB-E97F29BCE8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717" y="3813476"/>
            <a:ext cx="3050844" cy="2371398"/>
          </a:xfrm>
          <a:prstGeom prst="rect">
            <a:avLst/>
          </a:prstGeom>
        </p:spPr>
      </p:pic>
      <p:sp>
        <p:nvSpPr>
          <p:cNvPr id="7" name="TextBox 6">
            <a:hlinkClick r:id="rId7" action="ppaction://hlinksldjump"/>
            <a:extLst>
              <a:ext uri="{FF2B5EF4-FFF2-40B4-BE49-F238E27FC236}">
                <a16:creationId xmlns:a16="http://schemas.microsoft.com/office/drawing/2014/main" id="{EBD11F2A-8766-40E3-B6BD-E903077FC1DA}"/>
              </a:ext>
            </a:extLst>
          </p:cNvPr>
          <p:cNvSpPr txBox="1"/>
          <p:nvPr/>
        </p:nvSpPr>
        <p:spPr>
          <a:xfrm>
            <a:off x="4140200" y="2982062"/>
            <a:ext cx="1346745" cy="14836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BE7AEB7-6CCE-4B2E-AE29-E7CB294DEAB5}"/>
              </a:ext>
            </a:extLst>
          </p:cNvPr>
          <p:cNvCxnSpPr/>
          <p:nvPr/>
        </p:nvCxnSpPr>
        <p:spPr>
          <a:xfrm flipH="1">
            <a:off x="2405413" y="3718180"/>
            <a:ext cx="171210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17724F0-C243-4644-8CDC-8729ABECB32B}"/>
              </a:ext>
            </a:extLst>
          </p:cNvPr>
          <p:cNvSpPr txBox="1"/>
          <p:nvPr/>
        </p:nvSpPr>
        <p:spPr>
          <a:xfrm>
            <a:off x="528506" y="3210015"/>
            <a:ext cx="24155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비밀번호 </a:t>
            </a:r>
            <a:r>
              <a:rPr lang="ko-KR" altLang="en-US" dirty="0" err="1">
                <a:solidFill>
                  <a:srgbClr val="FF0000"/>
                </a:solidFill>
              </a:rPr>
              <a:t>입력후</a:t>
            </a:r>
            <a:r>
              <a:rPr lang="ko-KR" altLang="en-US" dirty="0">
                <a:solidFill>
                  <a:srgbClr val="FF0000"/>
                </a:solidFill>
              </a:rPr>
              <a:t> 누르면 비밀번호가 </a:t>
            </a:r>
            <a:r>
              <a:rPr lang="ko-KR" altLang="en-US" dirty="0" err="1">
                <a:solidFill>
                  <a:srgbClr val="FF0000"/>
                </a:solidFill>
              </a:rPr>
              <a:t>맞을시</a:t>
            </a:r>
            <a:r>
              <a:rPr lang="ko-KR" altLang="en-US" dirty="0">
                <a:solidFill>
                  <a:srgbClr val="FF0000"/>
                </a:solidFill>
              </a:rPr>
              <a:t> 열림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비밀번호 </a:t>
            </a:r>
            <a:r>
              <a:rPr lang="ko-KR" altLang="en-US" dirty="0" err="1">
                <a:solidFill>
                  <a:srgbClr val="FF0000"/>
                </a:solidFill>
              </a:rPr>
              <a:t>틀릴시</a:t>
            </a:r>
            <a:r>
              <a:rPr lang="ko-KR" altLang="en-US" dirty="0">
                <a:solidFill>
                  <a:srgbClr val="FF0000"/>
                </a:solidFill>
              </a:rPr>
              <a:t> 사운드</a:t>
            </a:r>
            <a:r>
              <a:rPr lang="en-US" altLang="ko-KR" dirty="0">
                <a:solidFill>
                  <a:srgbClr val="FF0000"/>
                </a:solidFill>
              </a:rPr>
              <a:t>+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비밀번호 </a:t>
            </a:r>
            <a:r>
              <a:rPr lang="ko-KR" altLang="en-US" dirty="0" err="1">
                <a:solidFill>
                  <a:srgbClr val="FF0000"/>
                </a:solidFill>
              </a:rPr>
              <a:t>맞을시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사운드</a:t>
            </a:r>
            <a:r>
              <a:rPr lang="en-US" altLang="ko-KR" dirty="0">
                <a:solidFill>
                  <a:srgbClr val="FF0000"/>
                </a:solidFill>
              </a:rPr>
              <a:t>+)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화살표: 왼쪽 16">
            <a:extLst>
              <a:ext uri="{FF2B5EF4-FFF2-40B4-BE49-F238E27FC236}">
                <a16:creationId xmlns:a16="http://schemas.microsoft.com/office/drawing/2014/main" id="{EF021F0D-EA95-4AC6-91CA-B85B523061EF}"/>
              </a:ext>
            </a:extLst>
          </p:cNvPr>
          <p:cNvSpPr/>
          <p:nvPr/>
        </p:nvSpPr>
        <p:spPr>
          <a:xfrm rot="10800000">
            <a:off x="8092980" y="4999329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hlinkClick r:id="rId9" action="ppaction://hlinksldjump"/>
            <a:extLst>
              <a:ext uri="{FF2B5EF4-FFF2-40B4-BE49-F238E27FC236}">
                <a16:creationId xmlns:a16="http://schemas.microsoft.com/office/drawing/2014/main" id="{B8F786E2-1CD0-4A94-9EF5-F80818CF305F}"/>
              </a:ext>
            </a:extLst>
          </p:cNvPr>
          <p:cNvSpPr txBox="1"/>
          <p:nvPr/>
        </p:nvSpPr>
        <p:spPr>
          <a:xfrm>
            <a:off x="7943887" y="4932918"/>
            <a:ext cx="862656" cy="5534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F439E96-19F3-418F-B914-4098BAF84F6D}"/>
              </a:ext>
            </a:extLst>
          </p:cNvPr>
          <p:cNvCxnSpPr>
            <a:cxnSpLocks/>
          </p:cNvCxnSpPr>
          <p:nvPr/>
        </p:nvCxnSpPr>
        <p:spPr>
          <a:xfrm flipH="1">
            <a:off x="6953430" y="5221258"/>
            <a:ext cx="98334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01672577-13F0-4B65-A4CA-65B796D0AEDB}"/>
              </a:ext>
            </a:extLst>
          </p:cNvPr>
          <p:cNvSpPr txBox="1"/>
          <p:nvPr/>
        </p:nvSpPr>
        <p:spPr>
          <a:xfrm>
            <a:off x="5413602" y="5064192"/>
            <a:ext cx="146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 화면 이동</a:t>
            </a:r>
          </a:p>
        </p:txBody>
      </p:sp>
      <p:sp>
        <p:nvSpPr>
          <p:cNvPr id="11" name="TextBox 10">
            <a:hlinkClick r:id="" action="ppaction://noaction"/>
            <a:extLst>
              <a:ext uri="{FF2B5EF4-FFF2-40B4-BE49-F238E27FC236}">
                <a16:creationId xmlns:a16="http://schemas.microsoft.com/office/drawing/2014/main" id="{CFE66747-76DE-4D5F-B7B2-ADB0DB956E4D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금고</a:t>
            </a:r>
          </a:p>
        </p:txBody>
      </p:sp>
    </p:spTree>
    <p:extLst>
      <p:ext uri="{BB962C8B-B14F-4D97-AF65-F5344CB8AC3E}">
        <p14:creationId xmlns:p14="http://schemas.microsoft.com/office/powerpoint/2010/main" val="4252818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5E818C8-FA54-495E-9AC1-7A960BC9DE03}"/>
              </a:ext>
            </a:extLst>
          </p:cNvPr>
          <p:cNvSpPr/>
          <p:nvPr/>
        </p:nvSpPr>
        <p:spPr>
          <a:xfrm>
            <a:off x="2650980" y="1238249"/>
            <a:ext cx="6243638" cy="43719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88D92ED-8A7A-4AAF-A99F-756E94930CC9}"/>
              </a:ext>
            </a:extLst>
          </p:cNvPr>
          <p:cNvSpPr/>
          <p:nvPr/>
        </p:nvSpPr>
        <p:spPr>
          <a:xfrm>
            <a:off x="2675664" y="1230134"/>
            <a:ext cx="538608" cy="436650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쥐고있는, 앉아있는, 대형, 테이블이(가) 표시된 사진&#10;&#10;자동 생성된 설명">
            <a:extLst>
              <a:ext uri="{FF2B5EF4-FFF2-40B4-BE49-F238E27FC236}">
                <a16:creationId xmlns:a16="http://schemas.microsoft.com/office/drawing/2014/main" id="{AB9A8BFC-8A65-4995-BA00-48D141EC0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544" y="1246364"/>
            <a:ext cx="573073" cy="432893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47578C13-A3B2-4E0A-8965-A07A3B4D1755}"/>
              </a:ext>
            </a:extLst>
          </p:cNvPr>
          <p:cNvGrpSpPr/>
          <p:nvPr/>
        </p:nvGrpSpPr>
        <p:grpSpPr>
          <a:xfrm>
            <a:off x="3189588" y="1230134"/>
            <a:ext cx="5131956" cy="4388205"/>
            <a:chOff x="3189588" y="1230134"/>
            <a:chExt cx="5131956" cy="4388205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B451267-43FB-48DF-9E71-51DB63B726BB}"/>
                </a:ext>
              </a:extLst>
            </p:cNvPr>
            <p:cNvCxnSpPr/>
            <p:nvPr/>
          </p:nvCxnSpPr>
          <p:spPr>
            <a:xfrm flipV="1">
              <a:off x="3189588" y="3429000"/>
              <a:ext cx="950612" cy="2189339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927E151-FBD2-46FE-85A1-BD11C646CA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23200" y="3413387"/>
              <a:ext cx="498344" cy="2161912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0BD87C1-81A0-465E-BD99-7014422D5E17}"/>
                </a:ext>
              </a:extLst>
            </p:cNvPr>
            <p:cNvCxnSpPr/>
            <p:nvPr/>
          </p:nvCxnSpPr>
          <p:spPr>
            <a:xfrm flipV="1">
              <a:off x="4140200" y="3413387"/>
              <a:ext cx="3683000" cy="18964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17A5959-B270-4CED-90AE-905F2E4942A0}"/>
                </a:ext>
              </a:extLst>
            </p:cNvPr>
            <p:cNvCxnSpPr/>
            <p:nvPr/>
          </p:nvCxnSpPr>
          <p:spPr>
            <a:xfrm flipV="1">
              <a:off x="4140200" y="1246364"/>
              <a:ext cx="0" cy="218598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187BF69-6BE6-4B2C-A2B2-716998BB4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23200" y="1255892"/>
              <a:ext cx="0" cy="2157495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3DA533E-27D7-4C3E-9420-BA87F3A5D9A1}"/>
                </a:ext>
              </a:extLst>
            </p:cNvPr>
            <p:cNvCxnSpPr/>
            <p:nvPr/>
          </p:nvCxnSpPr>
          <p:spPr>
            <a:xfrm>
              <a:off x="3794125" y="4776720"/>
              <a:ext cx="4029075" cy="0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13E2201F-4CB7-4B16-B551-913282D979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3651" y="2094494"/>
              <a:ext cx="0" cy="2686989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CD36486-7D4B-4C24-B817-6299E28990AD}"/>
                </a:ext>
              </a:extLst>
            </p:cNvPr>
            <p:cNvCxnSpPr/>
            <p:nvPr/>
          </p:nvCxnSpPr>
          <p:spPr>
            <a:xfrm>
              <a:off x="3793945" y="2094494"/>
              <a:ext cx="4029075" cy="0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A03F9D8-F6AB-4A34-AD3F-3B3B37058C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6671" y="2094494"/>
              <a:ext cx="0" cy="2686989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01AC0FF2-35BA-4B0C-8C14-2D0EF44817F3}"/>
                </a:ext>
              </a:extLst>
            </p:cNvPr>
            <p:cNvCxnSpPr/>
            <p:nvPr/>
          </p:nvCxnSpPr>
          <p:spPr>
            <a:xfrm flipV="1">
              <a:off x="7823200" y="3743325"/>
              <a:ext cx="82550" cy="1033395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8064CBDA-A13C-4249-971C-1CAE8ACF4158}"/>
                </a:ext>
              </a:extLst>
            </p:cNvPr>
            <p:cNvSpPr/>
            <p:nvPr/>
          </p:nvSpPr>
          <p:spPr>
            <a:xfrm>
              <a:off x="3803649" y="1245243"/>
              <a:ext cx="4111617" cy="828533"/>
            </a:xfrm>
            <a:custGeom>
              <a:avLst/>
              <a:gdLst>
                <a:gd name="connsiteX0" fmla="*/ 185291 w 4097004"/>
                <a:gd name="connsiteY0" fmla="*/ 0 h 833772"/>
                <a:gd name="connsiteX1" fmla="*/ 4097004 w 4097004"/>
                <a:gd name="connsiteY1" fmla="*/ 0 h 833772"/>
                <a:gd name="connsiteX2" fmla="*/ 3991494 w 4097004"/>
                <a:gd name="connsiteY2" fmla="*/ 833772 h 833772"/>
                <a:gd name="connsiteX3" fmla="*/ 0 w 4097004"/>
                <a:gd name="connsiteY3" fmla="*/ 833772 h 83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7004" h="833772">
                  <a:moveTo>
                    <a:pt x="185291" y="0"/>
                  </a:moveTo>
                  <a:lnTo>
                    <a:pt x="4097004" y="0"/>
                  </a:lnTo>
                  <a:lnTo>
                    <a:pt x="3991494" y="833772"/>
                  </a:lnTo>
                  <a:lnTo>
                    <a:pt x="0" y="833772"/>
                  </a:ln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F032A4C-C5D9-4D88-939D-93DA59AFC6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3651" y="1236928"/>
              <a:ext cx="184149" cy="860283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C44A210C-0AF9-460F-BFA1-FE0D86B43787}"/>
                </a:ext>
              </a:extLst>
            </p:cNvPr>
            <p:cNvSpPr/>
            <p:nvPr/>
          </p:nvSpPr>
          <p:spPr>
            <a:xfrm>
              <a:off x="7829548" y="1230134"/>
              <a:ext cx="76200" cy="3511659"/>
            </a:xfrm>
            <a:custGeom>
              <a:avLst/>
              <a:gdLst>
                <a:gd name="connsiteX0" fmla="*/ 76200 w 76200"/>
                <a:gd name="connsiteY0" fmla="*/ 0 h 3511659"/>
                <a:gd name="connsiteX1" fmla="*/ 76200 w 76200"/>
                <a:gd name="connsiteY1" fmla="*/ 2583342 h 3511659"/>
                <a:gd name="connsiteX2" fmla="*/ 14678 w 76200"/>
                <a:gd name="connsiteY2" fmla="*/ 3511659 h 3511659"/>
                <a:gd name="connsiteX3" fmla="*/ 0 w 76200"/>
                <a:gd name="connsiteY3" fmla="*/ 3511659 h 3511659"/>
                <a:gd name="connsiteX4" fmla="*/ 0 w 76200"/>
                <a:gd name="connsiteY4" fmla="*/ 656911 h 351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3511659">
                  <a:moveTo>
                    <a:pt x="76200" y="0"/>
                  </a:moveTo>
                  <a:lnTo>
                    <a:pt x="76200" y="2583342"/>
                  </a:lnTo>
                  <a:lnTo>
                    <a:pt x="14678" y="3511659"/>
                  </a:lnTo>
                  <a:lnTo>
                    <a:pt x="0" y="3511659"/>
                  </a:lnTo>
                  <a:lnTo>
                    <a:pt x="0" y="656911"/>
                  </a:ln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w="38100" h="952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CA3AB094-E0B2-4F3F-B2D6-FF1CF8163E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0143" y="1236929"/>
              <a:ext cx="105133" cy="860282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E20F9436-5B0E-4068-87AE-C5C07F185471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 flipV="1">
              <a:off x="7829548" y="3813476"/>
              <a:ext cx="76200" cy="951214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3AD22ED0-6AB6-4DCC-906F-292FC14B7576}"/>
                </a:ext>
              </a:extLst>
            </p:cNvPr>
            <p:cNvCxnSpPr>
              <a:cxnSpLocks/>
              <a:endCxn id="44" idx="1"/>
            </p:cNvCxnSpPr>
            <p:nvPr/>
          </p:nvCxnSpPr>
          <p:spPr>
            <a:xfrm flipV="1">
              <a:off x="7905748" y="1245243"/>
              <a:ext cx="9518" cy="2568234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91085049-EBB3-4F3C-97E9-C8F86CADDC7B}"/>
                </a:ext>
              </a:extLst>
            </p:cNvPr>
            <p:cNvSpPr/>
            <p:nvPr/>
          </p:nvSpPr>
          <p:spPr>
            <a:xfrm>
              <a:off x="3816710" y="2109241"/>
              <a:ext cx="3988154" cy="2651547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w="57150" h="952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2C513AE0-B239-43AA-9598-CE234BC6AD65}"/>
              </a:ext>
            </a:extLst>
          </p:cNvPr>
          <p:cNvSpPr/>
          <p:nvPr/>
        </p:nvSpPr>
        <p:spPr>
          <a:xfrm>
            <a:off x="3987800" y="2232660"/>
            <a:ext cx="3657600" cy="2407920"/>
          </a:xfrm>
          <a:prstGeom prst="roundRect">
            <a:avLst>
              <a:gd name="adj" fmla="val 3692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59E84A06-6BA6-4920-99AC-11D5AF2DBC38}"/>
              </a:ext>
            </a:extLst>
          </p:cNvPr>
          <p:cNvSpPr/>
          <p:nvPr/>
        </p:nvSpPr>
        <p:spPr>
          <a:xfrm>
            <a:off x="4069080" y="2324100"/>
            <a:ext cx="3497579" cy="2240280"/>
          </a:xfrm>
          <a:prstGeom prst="roundRect">
            <a:avLst>
              <a:gd name="adj" fmla="val 1311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0A1624"/>
            </a:solidFill>
          </a:ln>
          <a:scene3d>
            <a:camera prst="orthographicFront"/>
            <a:lightRig rig="threePt" dir="t"/>
          </a:scene3d>
          <a:sp3d>
            <a:bevelT w="0" h="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BA6349EB-8626-435B-B5EF-89ED418E7638}"/>
              </a:ext>
            </a:extLst>
          </p:cNvPr>
          <p:cNvSpPr/>
          <p:nvPr/>
        </p:nvSpPr>
        <p:spPr>
          <a:xfrm>
            <a:off x="6249459" y="2448698"/>
            <a:ext cx="1222233" cy="2001382"/>
          </a:xfrm>
          <a:prstGeom prst="roundRect">
            <a:avLst>
              <a:gd name="adj" fmla="val 8562"/>
            </a:avLst>
          </a:prstGeom>
          <a:solidFill>
            <a:schemeClr val="bg1">
              <a:lumMod val="75000"/>
            </a:schemeClr>
          </a:solidFill>
          <a:ln>
            <a:solidFill>
              <a:srgbClr val="0A1624"/>
            </a:solidFill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A5E4FAAF-B99F-498E-9F99-BFDEF041238A}"/>
              </a:ext>
            </a:extLst>
          </p:cNvPr>
          <p:cNvSpPr/>
          <p:nvPr/>
        </p:nvSpPr>
        <p:spPr>
          <a:xfrm>
            <a:off x="6322872" y="2539820"/>
            <a:ext cx="1087521" cy="328923"/>
          </a:xfrm>
          <a:prstGeom prst="roundRect">
            <a:avLst>
              <a:gd name="adj" fmla="val 8562"/>
            </a:avLst>
          </a:prstGeom>
          <a:solidFill>
            <a:schemeClr val="bg1">
              <a:lumMod val="75000"/>
            </a:schemeClr>
          </a:solidFill>
          <a:ln>
            <a:solidFill>
              <a:srgbClr val="0A1624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A3A94779-E14F-4947-9AD9-19AB71315593}"/>
              </a:ext>
            </a:extLst>
          </p:cNvPr>
          <p:cNvSpPr/>
          <p:nvPr/>
        </p:nvSpPr>
        <p:spPr>
          <a:xfrm>
            <a:off x="6528883" y="2637726"/>
            <a:ext cx="237677" cy="136011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85A17EA1-F3EE-4544-B33B-CBDAA322C56E}"/>
              </a:ext>
            </a:extLst>
          </p:cNvPr>
          <p:cNvSpPr/>
          <p:nvPr/>
        </p:nvSpPr>
        <p:spPr>
          <a:xfrm>
            <a:off x="6969638" y="2637726"/>
            <a:ext cx="237677" cy="136011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53F3CD82-5BCC-416C-B476-A854DEF82FC1}"/>
              </a:ext>
            </a:extLst>
          </p:cNvPr>
          <p:cNvSpPr/>
          <p:nvPr/>
        </p:nvSpPr>
        <p:spPr>
          <a:xfrm>
            <a:off x="4216400" y="3164265"/>
            <a:ext cx="1180712" cy="118071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자유형: 도형 96">
            <a:extLst>
              <a:ext uri="{FF2B5EF4-FFF2-40B4-BE49-F238E27FC236}">
                <a16:creationId xmlns:a16="http://schemas.microsoft.com/office/drawing/2014/main" id="{AB43AC96-264D-4AE0-BEBE-EC7594F3B6DB}"/>
              </a:ext>
            </a:extLst>
          </p:cNvPr>
          <p:cNvSpPr/>
          <p:nvPr/>
        </p:nvSpPr>
        <p:spPr>
          <a:xfrm>
            <a:off x="4331499" y="3291559"/>
            <a:ext cx="351188" cy="903532"/>
          </a:xfrm>
          <a:custGeom>
            <a:avLst/>
            <a:gdLst>
              <a:gd name="connsiteX0" fmla="*/ 351188 w 351188"/>
              <a:gd name="connsiteY0" fmla="*/ 0 h 887212"/>
              <a:gd name="connsiteX1" fmla="*/ 351188 w 351188"/>
              <a:gd name="connsiteY1" fmla="*/ 887212 h 887212"/>
              <a:gd name="connsiteX2" fmla="*/ 279237 w 351188"/>
              <a:gd name="connsiteY2" fmla="*/ 864877 h 887212"/>
              <a:gd name="connsiteX3" fmla="*/ 0 w 351188"/>
              <a:gd name="connsiteY3" fmla="*/ 443606 h 887212"/>
              <a:gd name="connsiteX4" fmla="*/ 279237 w 351188"/>
              <a:gd name="connsiteY4" fmla="*/ 22335 h 88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188" h="887212">
                <a:moveTo>
                  <a:pt x="351188" y="0"/>
                </a:moveTo>
                <a:lnTo>
                  <a:pt x="351188" y="887212"/>
                </a:lnTo>
                <a:lnTo>
                  <a:pt x="279237" y="864877"/>
                </a:lnTo>
                <a:cubicBezTo>
                  <a:pt x="115141" y="795471"/>
                  <a:pt x="0" y="632985"/>
                  <a:pt x="0" y="443606"/>
                </a:cubicBezTo>
                <a:cubicBezTo>
                  <a:pt x="0" y="254227"/>
                  <a:pt x="115141" y="91742"/>
                  <a:pt x="279237" y="223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 w="38100" h="508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자유형: 도형 98">
            <a:extLst>
              <a:ext uri="{FF2B5EF4-FFF2-40B4-BE49-F238E27FC236}">
                <a16:creationId xmlns:a16="http://schemas.microsoft.com/office/drawing/2014/main" id="{D27048C2-C0DC-4369-A20B-4EE583AB9F0A}"/>
              </a:ext>
            </a:extLst>
          </p:cNvPr>
          <p:cNvSpPr/>
          <p:nvPr/>
        </p:nvSpPr>
        <p:spPr>
          <a:xfrm flipH="1">
            <a:off x="4953758" y="3291559"/>
            <a:ext cx="351186" cy="903532"/>
          </a:xfrm>
          <a:custGeom>
            <a:avLst/>
            <a:gdLst>
              <a:gd name="connsiteX0" fmla="*/ 351188 w 351188"/>
              <a:gd name="connsiteY0" fmla="*/ 0 h 887212"/>
              <a:gd name="connsiteX1" fmla="*/ 351188 w 351188"/>
              <a:gd name="connsiteY1" fmla="*/ 887212 h 887212"/>
              <a:gd name="connsiteX2" fmla="*/ 279237 w 351188"/>
              <a:gd name="connsiteY2" fmla="*/ 864877 h 887212"/>
              <a:gd name="connsiteX3" fmla="*/ 0 w 351188"/>
              <a:gd name="connsiteY3" fmla="*/ 443606 h 887212"/>
              <a:gd name="connsiteX4" fmla="*/ 279237 w 351188"/>
              <a:gd name="connsiteY4" fmla="*/ 22335 h 88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188" h="887212">
                <a:moveTo>
                  <a:pt x="351188" y="0"/>
                </a:moveTo>
                <a:lnTo>
                  <a:pt x="351188" y="887212"/>
                </a:lnTo>
                <a:lnTo>
                  <a:pt x="279237" y="864877"/>
                </a:lnTo>
                <a:cubicBezTo>
                  <a:pt x="115141" y="795471"/>
                  <a:pt x="0" y="632985"/>
                  <a:pt x="0" y="443606"/>
                </a:cubicBezTo>
                <a:cubicBezTo>
                  <a:pt x="0" y="254227"/>
                  <a:pt x="115141" y="91742"/>
                  <a:pt x="279237" y="223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 w="38100" h="508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78FE5BCD-311C-4234-9EBD-B9EBB69FD83D}"/>
              </a:ext>
            </a:extLst>
          </p:cNvPr>
          <p:cNvSpPr/>
          <p:nvPr/>
        </p:nvSpPr>
        <p:spPr>
          <a:xfrm>
            <a:off x="4614935" y="3541831"/>
            <a:ext cx="398550" cy="39855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639CEA1E-6622-4F26-8366-33F6BF652F5E}"/>
              </a:ext>
            </a:extLst>
          </p:cNvPr>
          <p:cNvSpPr/>
          <p:nvPr/>
        </p:nvSpPr>
        <p:spPr>
          <a:xfrm>
            <a:off x="5615106" y="3530550"/>
            <a:ext cx="402988" cy="40298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CCA492F0-6195-4D8F-84FE-AACB54EA6384}"/>
              </a:ext>
            </a:extLst>
          </p:cNvPr>
          <p:cNvGrpSpPr/>
          <p:nvPr/>
        </p:nvGrpSpPr>
        <p:grpSpPr>
          <a:xfrm>
            <a:off x="6333235" y="2941069"/>
            <a:ext cx="291185" cy="338554"/>
            <a:chOff x="6333235" y="2937894"/>
            <a:chExt cx="291185" cy="338554"/>
          </a:xfrm>
        </p:grpSpPr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450B8AE4-19A3-4C6F-80ED-B1818F5F1602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73E2092-B992-4604-A075-ABF910FF5488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8D6DB53-B33C-4FFE-BC1B-863E9330F3BD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1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D9A3097A-1C03-4791-B13B-BAEB8B173717}"/>
              </a:ext>
            </a:extLst>
          </p:cNvPr>
          <p:cNvGrpSpPr/>
          <p:nvPr/>
        </p:nvGrpSpPr>
        <p:grpSpPr>
          <a:xfrm>
            <a:off x="6707811" y="2941261"/>
            <a:ext cx="291185" cy="338554"/>
            <a:chOff x="6333235" y="2937894"/>
            <a:chExt cx="291185" cy="338554"/>
          </a:xfrm>
        </p:grpSpPr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7A24C34B-D90A-47E4-993D-1285ECC0C81B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640B6E74-F069-4A94-9B3F-DEFD37BFE6EE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7B9861B-48AA-4ACE-97D6-0542C6E14E0C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2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DBEF87BD-51E2-48D7-AA51-CD999183ECE1}"/>
              </a:ext>
            </a:extLst>
          </p:cNvPr>
          <p:cNvGrpSpPr/>
          <p:nvPr/>
        </p:nvGrpSpPr>
        <p:grpSpPr>
          <a:xfrm>
            <a:off x="7077577" y="2940770"/>
            <a:ext cx="291185" cy="338554"/>
            <a:chOff x="6333235" y="2937894"/>
            <a:chExt cx="291185" cy="338554"/>
          </a:xfrm>
        </p:grpSpPr>
        <p:sp>
          <p:nvSpPr>
            <p:cNvPr id="112" name="사각형: 둥근 모서리 111">
              <a:extLst>
                <a:ext uri="{FF2B5EF4-FFF2-40B4-BE49-F238E27FC236}">
                  <a16:creationId xmlns:a16="http://schemas.microsoft.com/office/drawing/2014/main" id="{7838D873-1E95-4F8E-AA25-E3AFC1E1BF2F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5B426460-5237-4CB8-B2BA-D6FC4EBA1D65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FEEB571-319C-4776-8B1E-4E0016980D19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3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C2FA1659-DFEF-4A2A-BA5C-356CC0A7D56D}"/>
              </a:ext>
            </a:extLst>
          </p:cNvPr>
          <p:cNvGrpSpPr/>
          <p:nvPr/>
        </p:nvGrpSpPr>
        <p:grpSpPr>
          <a:xfrm>
            <a:off x="6333235" y="3309695"/>
            <a:ext cx="291185" cy="338554"/>
            <a:chOff x="6333235" y="2937894"/>
            <a:chExt cx="291185" cy="338554"/>
          </a:xfrm>
        </p:grpSpPr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9C4D1E58-AAE5-40E4-93CD-3772130D3F48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97FEBB15-0F81-4E91-96A3-3DE7FC0E5D8F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9562103-D751-43FB-B845-A2BF814049F0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4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83BD0D66-9290-4143-815D-0427E3987061}"/>
              </a:ext>
            </a:extLst>
          </p:cNvPr>
          <p:cNvGrpSpPr/>
          <p:nvPr/>
        </p:nvGrpSpPr>
        <p:grpSpPr>
          <a:xfrm>
            <a:off x="6707811" y="3309887"/>
            <a:ext cx="291185" cy="338554"/>
            <a:chOff x="6333235" y="2937894"/>
            <a:chExt cx="291185" cy="338554"/>
          </a:xfrm>
        </p:grpSpPr>
        <p:sp>
          <p:nvSpPr>
            <p:cNvPr id="120" name="사각형: 둥근 모서리 119">
              <a:extLst>
                <a:ext uri="{FF2B5EF4-FFF2-40B4-BE49-F238E27FC236}">
                  <a16:creationId xmlns:a16="http://schemas.microsoft.com/office/drawing/2014/main" id="{41373257-D7F1-4883-A7F9-303CD30BF9BD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39FE2062-6D74-4E44-831A-F2E51F2E7B0B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5CB1045B-5FE4-4FE0-9836-DFA66633A405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5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41E8AF37-4FEE-4D02-9C76-7D676B49E296}"/>
              </a:ext>
            </a:extLst>
          </p:cNvPr>
          <p:cNvGrpSpPr/>
          <p:nvPr/>
        </p:nvGrpSpPr>
        <p:grpSpPr>
          <a:xfrm>
            <a:off x="7077577" y="3309396"/>
            <a:ext cx="291185" cy="338554"/>
            <a:chOff x="6333235" y="2937894"/>
            <a:chExt cx="291185" cy="338554"/>
          </a:xfrm>
        </p:grpSpPr>
        <p:sp>
          <p:nvSpPr>
            <p:cNvPr id="124" name="사각형: 둥근 모서리 123">
              <a:extLst>
                <a:ext uri="{FF2B5EF4-FFF2-40B4-BE49-F238E27FC236}">
                  <a16:creationId xmlns:a16="http://schemas.microsoft.com/office/drawing/2014/main" id="{7F567C42-75F8-4EAF-B6DA-20B7383F13C1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D31483D5-6F4A-4A47-BAD7-9AAF2ECA9BF6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2B224D2-019A-44DD-8E54-30545072E3FC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6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25CCC66B-CE27-4AE7-949D-10D165BDDA15}"/>
              </a:ext>
            </a:extLst>
          </p:cNvPr>
          <p:cNvGrpSpPr/>
          <p:nvPr/>
        </p:nvGrpSpPr>
        <p:grpSpPr>
          <a:xfrm>
            <a:off x="6314973" y="4044143"/>
            <a:ext cx="310683" cy="338554"/>
            <a:chOff x="6313737" y="2937595"/>
            <a:chExt cx="310683" cy="338554"/>
          </a:xfrm>
        </p:grpSpPr>
        <p:sp>
          <p:nvSpPr>
            <p:cNvPr id="128" name="사각형: 둥근 모서리 127">
              <a:extLst>
                <a:ext uri="{FF2B5EF4-FFF2-40B4-BE49-F238E27FC236}">
                  <a16:creationId xmlns:a16="http://schemas.microsoft.com/office/drawing/2014/main" id="{F3198AB1-11F2-47FA-8910-A1015EBF80C8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AB479336-B4F2-4AAA-A5E4-2C303965797E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5833BF7-9F6E-4DEC-835D-69EFD3D6BB57}"/>
                </a:ext>
              </a:extLst>
            </p:cNvPr>
            <p:cNvSpPr txBox="1"/>
            <p:nvPr/>
          </p:nvSpPr>
          <p:spPr>
            <a:xfrm>
              <a:off x="6313737" y="2937595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C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DA11A58F-6EB8-4B36-829F-52C678741A4E}"/>
              </a:ext>
            </a:extLst>
          </p:cNvPr>
          <p:cNvGrpSpPr/>
          <p:nvPr/>
        </p:nvGrpSpPr>
        <p:grpSpPr>
          <a:xfrm>
            <a:off x="6696336" y="4044143"/>
            <a:ext cx="303896" cy="338554"/>
            <a:chOff x="6320524" y="2937403"/>
            <a:chExt cx="303896" cy="338554"/>
          </a:xfrm>
        </p:grpSpPr>
        <p:sp>
          <p:nvSpPr>
            <p:cNvPr id="132" name="사각형: 둥근 모서리 131">
              <a:extLst>
                <a:ext uri="{FF2B5EF4-FFF2-40B4-BE49-F238E27FC236}">
                  <a16:creationId xmlns:a16="http://schemas.microsoft.com/office/drawing/2014/main" id="{216440BB-D372-410C-BAD4-175A74F3FF23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C742C9A0-8AF0-4BC8-B971-D00BC479C2DC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32E27A7-EDB4-4880-9591-0C56A4E56B5C}"/>
                </a:ext>
              </a:extLst>
            </p:cNvPr>
            <p:cNvSpPr txBox="1"/>
            <p:nvPr/>
          </p:nvSpPr>
          <p:spPr>
            <a:xfrm>
              <a:off x="6320524" y="2937403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0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04410EE2-97F4-45AB-9A6F-818E2DD9A82D}"/>
              </a:ext>
            </a:extLst>
          </p:cNvPr>
          <p:cNvGrpSpPr/>
          <p:nvPr/>
        </p:nvGrpSpPr>
        <p:grpSpPr>
          <a:xfrm>
            <a:off x="7070191" y="4044143"/>
            <a:ext cx="299807" cy="338554"/>
            <a:chOff x="6324613" y="2937894"/>
            <a:chExt cx="299807" cy="338554"/>
          </a:xfrm>
        </p:grpSpPr>
        <p:sp>
          <p:nvSpPr>
            <p:cNvPr id="136" name="사각형: 둥근 모서리 135">
              <a:extLst>
                <a:ext uri="{FF2B5EF4-FFF2-40B4-BE49-F238E27FC236}">
                  <a16:creationId xmlns:a16="http://schemas.microsoft.com/office/drawing/2014/main" id="{44BE8B5A-CAB4-4219-AF86-D334CB22EDCC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90EBDCE3-CE63-498C-9C75-AA1C50CDB64D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E7ECD58-E21A-4E28-AF2F-2FED2A701228}"/>
                </a:ext>
              </a:extLst>
            </p:cNvPr>
            <p:cNvSpPr txBox="1"/>
            <p:nvPr/>
          </p:nvSpPr>
          <p:spPr>
            <a:xfrm>
              <a:off x="6324613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E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0F75197C-F620-4994-A072-387BE059E1FF}"/>
              </a:ext>
            </a:extLst>
          </p:cNvPr>
          <p:cNvGrpSpPr/>
          <p:nvPr/>
        </p:nvGrpSpPr>
        <p:grpSpPr>
          <a:xfrm>
            <a:off x="6332653" y="3677187"/>
            <a:ext cx="291185" cy="338554"/>
            <a:chOff x="6333235" y="2937894"/>
            <a:chExt cx="291185" cy="338554"/>
          </a:xfrm>
        </p:grpSpPr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A9C70ED0-F73F-45A8-AACA-FAB5F8952105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EEFD9355-274C-4CFA-9280-B078CEDAB39D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4B7BA37-899D-4715-A906-7D7C80F88F59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7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23B104E4-365E-4986-8F72-39118227EBF1}"/>
              </a:ext>
            </a:extLst>
          </p:cNvPr>
          <p:cNvGrpSpPr/>
          <p:nvPr/>
        </p:nvGrpSpPr>
        <p:grpSpPr>
          <a:xfrm>
            <a:off x="6707229" y="3677379"/>
            <a:ext cx="291185" cy="338554"/>
            <a:chOff x="6333235" y="2937894"/>
            <a:chExt cx="291185" cy="338554"/>
          </a:xfrm>
        </p:grpSpPr>
        <p:sp>
          <p:nvSpPr>
            <p:cNvPr id="144" name="사각형: 둥근 모서리 143">
              <a:extLst>
                <a:ext uri="{FF2B5EF4-FFF2-40B4-BE49-F238E27FC236}">
                  <a16:creationId xmlns:a16="http://schemas.microsoft.com/office/drawing/2014/main" id="{6691E5A4-66FF-4C40-9FF4-0C99F55C8B1F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36D813F6-F5D8-4C54-B96B-805C6FB0F039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76688631-C539-4372-9298-3F404A4B488F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8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6E4FDDA3-3D62-4202-95D7-FE491EDF2242}"/>
              </a:ext>
            </a:extLst>
          </p:cNvPr>
          <p:cNvGrpSpPr/>
          <p:nvPr/>
        </p:nvGrpSpPr>
        <p:grpSpPr>
          <a:xfrm>
            <a:off x="7076995" y="3676888"/>
            <a:ext cx="291185" cy="338554"/>
            <a:chOff x="6333235" y="2937894"/>
            <a:chExt cx="291185" cy="338554"/>
          </a:xfrm>
        </p:grpSpPr>
        <p:sp>
          <p:nvSpPr>
            <p:cNvPr id="148" name="사각형: 둥근 모서리 147">
              <a:extLst>
                <a:ext uri="{FF2B5EF4-FFF2-40B4-BE49-F238E27FC236}">
                  <a16:creationId xmlns:a16="http://schemas.microsoft.com/office/drawing/2014/main" id="{669FD23C-3DDC-46C8-A3FA-7FB0ECB1204A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9D238A87-E033-494A-B135-F336D98537F0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83E7B9E0-82C4-4984-A83D-2FBF87FFFC23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9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sp>
        <p:nvSpPr>
          <p:cNvPr id="13" name="화살표: 왼쪽 12">
            <a:extLst>
              <a:ext uri="{FF2B5EF4-FFF2-40B4-BE49-F238E27FC236}">
                <a16:creationId xmlns:a16="http://schemas.microsoft.com/office/drawing/2014/main" id="{ECD189C4-21BE-4FEE-BBD0-4F972C1C4E98}"/>
              </a:ext>
            </a:extLst>
          </p:cNvPr>
          <p:cNvSpPr/>
          <p:nvPr/>
        </p:nvSpPr>
        <p:spPr>
          <a:xfrm rot="10800000">
            <a:off x="8092980" y="4999329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1DCED9-BCDA-409C-9D18-FD1ED5C3B073}"/>
              </a:ext>
            </a:extLst>
          </p:cNvPr>
          <p:cNvSpPr/>
          <p:nvPr/>
        </p:nvSpPr>
        <p:spPr>
          <a:xfrm>
            <a:off x="2893026" y="1255891"/>
            <a:ext cx="296562" cy="4319408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hlinkClick r:id="" action="ppaction://noaction"/>
            <a:extLst>
              <a:ext uri="{FF2B5EF4-FFF2-40B4-BE49-F238E27FC236}">
                <a16:creationId xmlns:a16="http://schemas.microsoft.com/office/drawing/2014/main" id="{4E141171-B7CE-499E-8498-1DB45E3DE75D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금고</a:t>
            </a:r>
          </a:p>
        </p:txBody>
      </p:sp>
    </p:spTree>
    <p:extLst>
      <p:ext uri="{BB962C8B-B14F-4D97-AF65-F5344CB8AC3E}">
        <p14:creationId xmlns:p14="http://schemas.microsoft.com/office/powerpoint/2010/main" val="1622306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5E818C8-FA54-495E-9AC1-7A960BC9DE03}"/>
              </a:ext>
            </a:extLst>
          </p:cNvPr>
          <p:cNvSpPr/>
          <p:nvPr/>
        </p:nvSpPr>
        <p:spPr>
          <a:xfrm>
            <a:off x="2650980" y="1238249"/>
            <a:ext cx="6243638" cy="43719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88D92ED-8A7A-4AAF-A99F-756E94930CC9}"/>
              </a:ext>
            </a:extLst>
          </p:cNvPr>
          <p:cNvSpPr/>
          <p:nvPr/>
        </p:nvSpPr>
        <p:spPr>
          <a:xfrm>
            <a:off x="2675664" y="1230134"/>
            <a:ext cx="538608" cy="436650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쥐고있는, 앉아있는, 대형, 테이블이(가) 표시된 사진&#10;&#10;자동 생성된 설명">
            <a:extLst>
              <a:ext uri="{FF2B5EF4-FFF2-40B4-BE49-F238E27FC236}">
                <a16:creationId xmlns:a16="http://schemas.microsoft.com/office/drawing/2014/main" id="{AB9A8BFC-8A65-4995-BA00-48D141EC0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544" y="1246364"/>
            <a:ext cx="573073" cy="432893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47578C13-A3B2-4E0A-8965-A07A3B4D1755}"/>
              </a:ext>
            </a:extLst>
          </p:cNvPr>
          <p:cNvGrpSpPr/>
          <p:nvPr/>
        </p:nvGrpSpPr>
        <p:grpSpPr>
          <a:xfrm>
            <a:off x="3189588" y="1230134"/>
            <a:ext cx="5131956" cy="4388205"/>
            <a:chOff x="3189588" y="1230134"/>
            <a:chExt cx="5131956" cy="4388205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B451267-43FB-48DF-9E71-51DB63B726BB}"/>
                </a:ext>
              </a:extLst>
            </p:cNvPr>
            <p:cNvCxnSpPr/>
            <p:nvPr/>
          </p:nvCxnSpPr>
          <p:spPr>
            <a:xfrm flipV="1">
              <a:off x="3189588" y="3429000"/>
              <a:ext cx="950612" cy="2189339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927E151-FBD2-46FE-85A1-BD11C646CA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23200" y="3413387"/>
              <a:ext cx="498344" cy="2161912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0BD87C1-81A0-465E-BD99-7014422D5E17}"/>
                </a:ext>
              </a:extLst>
            </p:cNvPr>
            <p:cNvCxnSpPr/>
            <p:nvPr/>
          </p:nvCxnSpPr>
          <p:spPr>
            <a:xfrm flipV="1">
              <a:off x="4140200" y="3413387"/>
              <a:ext cx="3683000" cy="18964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17A5959-B270-4CED-90AE-905F2E4942A0}"/>
                </a:ext>
              </a:extLst>
            </p:cNvPr>
            <p:cNvCxnSpPr/>
            <p:nvPr/>
          </p:nvCxnSpPr>
          <p:spPr>
            <a:xfrm flipV="1">
              <a:off x="4140200" y="1246364"/>
              <a:ext cx="0" cy="218598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187BF69-6BE6-4B2C-A2B2-716998BB4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23200" y="1255892"/>
              <a:ext cx="0" cy="2157495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3DA533E-27D7-4C3E-9420-BA87F3A5D9A1}"/>
                </a:ext>
              </a:extLst>
            </p:cNvPr>
            <p:cNvCxnSpPr/>
            <p:nvPr/>
          </p:nvCxnSpPr>
          <p:spPr>
            <a:xfrm>
              <a:off x="3794125" y="4776720"/>
              <a:ext cx="4029075" cy="0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13E2201F-4CB7-4B16-B551-913282D979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3651" y="2094494"/>
              <a:ext cx="0" cy="2686989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CD36486-7D4B-4C24-B817-6299E28990AD}"/>
                </a:ext>
              </a:extLst>
            </p:cNvPr>
            <p:cNvCxnSpPr/>
            <p:nvPr/>
          </p:nvCxnSpPr>
          <p:spPr>
            <a:xfrm>
              <a:off x="3793945" y="2094494"/>
              <a:ext cx="4029075" cy="0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A03F9D8-F6AB-4A34-AD3F-3B3B37058C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6671" y="2094494"/>
              <a:ext cx="0" cy="2686989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01AC0FF2-35BA-4B0C-8C14-2D0EF44817F3}"/>
                </a:ext>
              </a:extLst>
            </p:cNvPr>
            <p:cNvCxnSpPr/>
            <p:nvPr/>
          </p:nvCxnSpPr>
          <p:spPr>
            <a:xfrm flipV="1">
              <a:off x="7823200" y="3743325"/>
              <a:ext cx="82550" cy="1033395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8064CBDA-A13C-4249-971C-1CAE8ACF4158}"/>
                </a:ext>
              </a:extLst>
            </p:cNvPr>
            <p:cNvSpPr/>
            <p:nvPr/>
          </p:nvSpPr>
          <p:spPr>
            <a:xfrm>
              <a:off x="3803649" y="1245243"/>
              <a:ext cx="4111617" cy="828533"/>
            </a:xfrm>
            <a:custGeom>
              <a:avLst/>
              <a:gdLst>
                <a:gd name="connsiteX0" fmla="*/ 185291 w 4097004"/>
                <a:gd name="connsiteY0" fmla="*/ 0 h 833772"/>
                <a:gd name="connsiteX1" fmla="*/ 4097004 w 4097004"/>
                <a:gd name="connsiteY1" fmla="*/ 0 h 833772"/>
                <a:gd name="connsiteX2" fmla="*/ 3991494 w 4097004"/>
                <a:gd name="connsiteY2" fmla="*/ 833772 h 833772"/>
                <a:gd name="connsiteX3" fmla="*/ 0 w 4097004"/>
                <a:gd name="connsiteY3" fmla="*/ 833772 h 83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7004" h="833772">
                  <a:moveTo>
                    <a:pt x="185291" y="0"/>
                  </a:moveTo>
                  <a:lnTo>
                    <a:pt x="4097004" y="0"/>
                  </a:lnTo>
                  <a:lnTo>
                    <a:pt x="3991494" y="833772"/>
                  </a:lnTo>
                  <a:lnTo>
                    <a:pt x="0" y="833772"/>
                  </a:ln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F032A4C-C5D9-4D88-939D-93DA59AFC6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3651" y="1236928"/>
              <a:ext cx="184149" cy="860283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C44A210C-0AF9-460F-BFA1-FE0D86B43787}"/>
                </a:ext>
              </a:extLst>
            </p:cNvPr>
            <p:cNvSpPr/>
            <p:nvPr/>
          </p:nvSpPr>
          <p:spPr>
            <a:xfrm>
              <a:off x="7829548" y="1230134"/>
              <a:ext cx="76200" cy="3511659"/>
            </a:xfrm>
            <a:custGeom>
              <a:avLst/>
              <a:gdLst>
                <a:gd name="connsiteX0" fmla="*/ 76200 w 76200"/>
                <a:gd name="connsiteY0" fmla="*/ 0 h 3511659"/>
                <a:gd name="connsiteX1" fmla="*/ 76200 w 76200"/>
                <a:gd name="connsiteY1" fmla="*/ 2583342 h 3511659"/>
                <a:gd name="connsiteX2" fmla="*/ 14678 w 76200"/>
                <a:gd name="connsiteY2" fmla="*/ 3511659 h 3511659"/>
                <a:gd name="connsiteX3" fmla="*/ 0 w 76200"/>
                <a:gd name="connsiteY3" fmla="*/ 3511659 h 3511659"/>
                <a:gd name="connsiteX4" fmla="*/ 0 w 76200"/>
                <a:gd name="connsiteY4" fmla="*/ 656911 h 351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3511659">
                  <a:moveTo>
                    <a:pt x="76200" y="0"/>
                  </a:moveTo>
                  <a:lnTo>
                    <a:pt x="76200" y="2583342"/>
                  </a:lnTo>
                  <a:lnTo>
                    <a:pt x="14678" y="3511659"/>
                  </a:lnTo>
                  <a:lnTo>
                    <a:pt x="0" y="3511659"/>
                  </a:lnTo>
                  <a:lnTo>
                    <a:pt x="0" y="656911"/>
                  </a:ln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w="38100" h="952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CA3AB094-E0B2-4F3F-B2D6-FF1CF8163E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0143" y="1236929"/>
              <a:ext cx="105133" cy="860282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E20F9436-5B0E-4068-87AE-C5C07F185471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 flipV="1">
              <a:off x="7829548" y="3813476"/>
              <a:ext cx="76200" cy="951214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3AD22ED0-6AB6-4DCC-906F-292FC14B7576}"/>
                </a:ext>
              </a:extLst>
            </p:cNvPr>
            <p:cNvCxnSpPr>
              <a:cxnSpLocks/>
              <a:endCxn id="44" idx="1"/>
            </p:cNvCxnSpPr>
            <p:nvPr/>
          </p:nvCxnSpPr>
          <p:spPr>
            <a:xfrm flipV="1">
              <a:off x="7905748" y="1245243"/>
              <a:ext cx="9518" cy="2568234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91085049-EBB3-4F3C-97E9-C8F86CADDC7B}"/>
                </a:ext>
              </a:extLst>
            </p:cNvPr>
            <p:cNvSpPr/>
            <p:nvPr/>
          </p:nvSpPr>
          <p:spPr>
            <a:xfrm>
              <a:off x="3816710" y="2109241"/>
              <a:ext cx="3988154" cy="2651547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w="57150" h="952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2C513AE0-B239-43AA-9598-CE234BC6AD65}"/>
              </a:ext>
            </a:extLst>
          </p:cNvPr>
          <p:cNvSpPr/>
          <p:nvPr/>
        </p:nvSpPr>
        <p:spPr>
          <a:xfrm>
            <a:off x="3987800" y="2232660"/>
            <a:ext cx="3657600" cy="2407920"/>
          </a:xfrm>
          <a:prstGeom prst="roundRect">
            <a:avLst>
              <a:gd name="adj" fmla="val 3692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59E84A06-6BA6-4920-99AC-11D5AF2DBC38}"/>
              </a:ext>
            </a:extLst>
          </p:cNvPr>
          <p:cNvSpPr/>
          <p:nvPr/>
        </p:nvSpPr>
        <p:spPr>
          <a:xfrm>
            <a:off x="4069080" y="2324100"/>
            <a:ext cx="3497579" cy="2240280"/>
          </a:xfrm>
          <a:prstGeom prst="roundRect">
            <a:avLst>
              <a:gd name="adj" fmla="val 1311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0A1624"/>
            </a:solidFill>
          </a:ln>
          <a:scene3d>
            <a:camera prst="orthographicFront"/>
            <a:lightRig rig="threePt" dir="t"/>
          </a:scene3d>
          <a:sp3d>
            <a:bevelT w="0" h="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BA6349EB-8626-435B-B5EF-89ED418E7638}"/>
              </a:ext>
            </a:extLst>
          </p:cNvPr>
          <p:cNvSpPr/>
          <p:nvPr/>
        </p:nvSpPr>
        <p:spPr>
          <a:xfrm>
            <a:off x="6249459" y="2448698"/>
            <a:ext cx="1222233" cy="2001382"/>
          </a:xfrm>
          <a:prstGeom prst="roundRect">
            <a:avLst>
              <a:gd name="adj" fmla="val 8562"/>
            </a:avLst>
          </a:prstGeom>
          <a:solidFill>
            <a:schemeClr val="bg1">
              <a:lumMod val="75000"/>
            </a:schemeClr>
          </a:solidFill>
          <a:ln>
            <a:solidFill>
              <a:srgbClr val="0A1624"/>
            </a:solidFill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A5E4FAAF-B99F-498E-9F99-BFDEF041238A}"/>
              </a:ext>
            </a:extLst>
          </p:cNvPr>
          <p:cNvSpPr/>
          <p:nvPr/>
        </p:nvSpPr>
        <p:spPr>
          <a:xfrm>
            <a:off x="6322872" y="2539820"/>
            <a:ext cx="1087521" cy="328923"/>
          </a:xfrm>
          <a:prstGeom prst="roundRect">
            <a:avLst>
              <a:gd name="adj" fmla="val 8562"/>
            </a:avLst>
          </a:prstGeom>
          <a:solidFill>
            <a:schemeClr val="bg1">
              <a:lumMod val="75000"/>
            </a:schemeClr>
          </a:solidFill>
          <a:ln>
            <a:solidFill>
              <a:srgbClr val="0A1624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A3A94779-E14F-4947-9AD9-19AB71315593}"/>
              </a:ext>
            </a:extLst>
          </p:cNvPr>
          <p:cNvSpPr/>
          <p:nvPr/>
        </p:nvSpPr>
        <p:spPr>
          <a:xfrm>
            <a:off x="6528883" y="2637726"/>
            <a:ext cx="237677" cy="136011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85A17EA1-F3EE-4544-B33B-CBDAA322C56E}"/>
              </a:ext>
            </a:extLst>
          </p:cNvPr>
          <p:cNvSpPr/>
          <p:nvPr/>
        </p:nvSpPr>
        <p:spPr>
          <a:xfrm>
            <a:off x="6969638" y="2637726"/>
            <a:ext cx="237677" cy="136011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53F3CD82-5BCC-416C-B476-A854DEF82FC1}"/>
              </a:ext>
            </a:extLst>
          </p:cNvPr>
          <p:cNvSpPr/>
          <p:nvPr/>
        </p:nvSpPr>
        <p:spPr>
          <a:xfrm>
            <a:off x="4216400" y="3164265"/>
            <a:ext cx="1180712" cy="118071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자유형: 도형 96">
            <a:extLst>
              <a:ext uri="{FF2B5EF4-FFF2-40B4-BE49-F238E27FC236}">
                <a16:creationId xmlns:a16="http://schemas.microsoft.com/office/drawing/2014/main" id="{AB43AC96-264D-4AE0-BEBE-EC7594F3B6DB}"/>
              </a:ext>
            </a:extLst>
          </p:cNvPr>
          <p:cNvSpPr/>
          <p:nvPr/>
        </p:nvSpPr>
        <p:spPr>
          <a:xfrm>
            <a:off x="4331499" y="3291559"/>
            <a:ext cx="351188" cy="903532"/>
          </a:xfrm>
          <a:custGeom>
            <a:avLst/>
            <a:gdLst>
              <a:gd name="connsiteX0" fmla="*/ 351188 w 351188"/>
              <a:gd name="connsiteY0" fmla="*/ 0 h 887212"/>
              <a:gd name="connsiteX1" fmla="*/ 351188 w 351188"/>
              <a:gd name="connsiteY1" fmla="*/ 887212 h 887212"/>
              <a:gd name="connsiteX2" fmla="*/ 279237 w 351188"/>
              <a:gd name="connsiteY2" fmla="*/ 864877 h 887212"/>
              <a:gd name="connsiteX3" fmla="*/ 0 w 351188"/>
              <a:gd name="connsiteY3" fmla="*/ 443606 h 887212"/>
              <a:gd name="connsiteX4" fmla="*/ 279237 w 351188"/>
              <a:gd name="connsiteY4" fmla="*/ 22335 h 88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188" h="887212">
                <a:moveTo>
                  <a:pt x="351188" y="0"/>
                </a:moveTo>
                <a:lnTo>
                  <a:pt x="351188" y="887212"/>
                </a:lnTo>
                <a:lnTo>
                  <a:pt x="279237" y="864877"/>
                </a:lnTo>
                <a:cubicBezTo>
                  <a:pt x="115141" y="795471"/>
                  <a:pt x="0" y="632985"/>
                  <a:pt x="0" y="443606"/>
                </a:cubicBezTo>
                <a:cubicBezTo>
                  <a:pt x="0" y="254227"/>
                  <a:pt x="115141" y="91742"/>
                  <a:pt x="279237" y="223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 w="38100" h="508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자유형: 도형 98">
            <a:extLst>
              <a:ext uri="{FF2B5EF4-FFF2-40B4-BE49-F238E27FC236}">
                <a16:creationId xmlns:a16="http://schemas.microsoft.com/office/drawing/2014/main" id="{D27048C2-C0DC-4369-A20B-4EE583AB9F0A}"/>
              </a:ext>
            </a:extLst>
          </p:cNvPr>
          <p:cNvSpPr/>
          <p:nvPr/>
        </p:nvSpPr>
        <p:spPr>
          <a:xfrm flipH="1">
            <a:off x="4953758" y="3291559"/>
            <a:ext cx="351186" cy="903532"/>
          </a:xfrm>
          <a:custGeom>
            <a:avLst/>
            <a:gdLst>
              <a:gd name="connsiteX0" fmla="*/ 351188 w 351188"/>
              <a:gd name="connsiteY0" fmla="*/ 0 h 887212"/>
              <a:gd name="connsiteX1" fmla="*/ 351188 w 351188"/>
              <a:gd name="connsiteY1" fmla="*/ 887212 h 887212"/>
              <a:gd name="connsiteX2" fmla="*/ 279237 w 351188"/>
              <a:gd name="connsiteY2" fmla="*/ 864877 h 887212"/>
              <a:gd name="connsiteX3" fmla="*/ 0 w 351188"/>
              <a:gd name="connsiteY3" fmla="*/ 443606 h 887212"/>
              <a:gd name="connsiteX4" fmla="*/ 279237 w 351188"/>
              <a:gd name="connsiteY4" fmla="*/ 22335 h 88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188" h="887212">
                <a:moveTo>
                  <a:pt x="351188" y="0"/>
                </a:moveTo>
                <a:lnTo>
                  <a:pt x="351188" y="887212"/>
                </a:lnTo>
                <a:lnTo>
                  <a:pt x="279237" y="864877"/>
                </a:lnTo>
                <a:cubicBezTo>
                  <a:pt x="115141" y="795471"/>
                  <a:pt x="0" y="632985"/>
                  <a:pt x="0" y="443606"/>
                </a:cubicBezTo>
                <a:cubicBezTo>
                  <a:pt x="0" y="254227"/>
                  <a:pt x="115141" y="91742"/>
                  <a:pt x="279237" y="223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 w="38100" h="508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78FE5BCD-311C-4234-9EBD-B9EBB69FD83D}"/>
              </a:ext>
            </a:extLst>
          </p:cNvPr>
          <p:cNvSpPr/>
          <p:nvPr/>
        </p:nvSpPr>
        <p:spPr>
          <a:xfrm>
            <a:off x="4614935" y="3541831"/>
            <a:ext cx="398550" cy="39855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639CEA1E-6622-4F26-8366-33F6BF652F5E}"/>
              </a:ext>
            </a:extLst>
          </p:cNvPr>
          <p:cNvSpPr/>
          <p:nvPr/>
        </p:nvSpPr>
        <p:spPr>
          <a:xfrm>
            <a:off x="5615106" y="3530550"/>
            <a:ext cx="402988" cy="40298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CCA492F0-6195-4D8F-84FE-AACB54EA6384}"/>
              </a:ext>
            </a:extLst>
          </p:cNvPr>
          <p:cNvGrpSpPr/>
          <p:nvPr/>
        </p:nvGrpSpPr>
        <p:grpSpPr>
          <a:xfrm>
            <a:off x="6333235" y="2941069"/>
            <a:ext cx="291185" cy="338554"/>
            <a:chOff x="6333235" y="2937894"/>
            <a:chExt cx="291185" cy="338554"/>
          </a:xfrm>
        </p:grpSpPr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450B8AE4-19A3-4C6F-80ED-B1818F5F1602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73E2092-B992-4604-A075-ABF910FF5488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8D6DB53-B33C-4FFE-BC1B-863E9330F3BD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1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D9A3097A-1C03-4791-B13B-BAEB8B173717}"/>
              </a:ext>
            </a:extLst>
          </p:cNvPr>
          <p:cNvGrpSpPr/>
          <p:nvPr/>
        </p:nvGrpSpPr>
        <p:grpSpPr>
          <a:xfrm>
            <a:off x="6707811" y="2941261"/>
            <a:ext cx="291185" cy="338554"/>
            <a:chOff x="6333235" y="2937894"/>
            <a:chExt cx="291185" cy="338554"/>
          </a:xfrm>
        </p:grpSpPr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7A24C34B-D90A-47E4-993D-1285ECC0C81B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640B6E74-F069-4A94-9B3F-DEFD37BFE6EE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7B9861B-48AA-4ACE-97D6-0542C6E14E0C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2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DBEF87BD-51E2-48D7-AA51-CD999183ECE1}"/>
              </a:ext>
            </a:extLst>
          </p:cNvPr>
          <p:cNvGrpSpPr/>
          <p:nvPr/>
        </p:nvGrpSpPr>
        <p:grpSpPr>
          <a:xfrm>
            <a:off x="7077577" y="2940770"/>
            <a:ext cx="291185" cy="338554"/>
            <a:chOff x="6333235" y="2937894"/>
            <a:chExt cx="291185" cy="338554"/>
          </a:xfrm>
        </p:grpSpPr>
        <p:sp>
          <p:nvSpPr>
            <p:cNvPr id="112" name="사각형: 둥근 모서리 111">
              <a:extLst>
                <a:ext uri="{FF2B5EF4-FFF2-40B4-BE49-F238E27FC236}">
                  <a16:creationId xmlns:a16="http://schemas.microsoft.com/office/drawing/2014/main" id="{7838D873-1E95-4F8E-AA25-E3AFC1E1BF2F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5B426460-5237-4CB8-B2BA-D6FC4EBA1D65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FEEB571-319C-4776-8B1E-4E0016980D19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3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C2FA1659-DFEF-4A2A-BA5C-356CC0A7D56D}"/>
              </a:ext>
            </a:extLst>
          </p:cNvPr>
          <p:cNvGrpSpPr/>
          <p:nvPr/>
        </p:nvGrpSpPr>
        <p:grpSpPr>
          <a:xfrm>
            <a:off x="6333235" y="3309695"/>
            <a:ext cx="291185" cy="338554"/>
            <a:chOff x="6333235" y="2937894"/>
            <a:chExt cx="291185" cy="338554"/>
          </a:xfrm>
        </p:grpSpPr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9C4D1E58-AAE5-40E4-93CD-3772130D3F48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97FEBB15-0F81-4E91-96A3-3DE7FC0E5D8F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9562103-D751-43FB-B845-A2BF814049F0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4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83BD0D66-9290-4143-815D-0427E3987061}"/>
              </a:ext>
            </a:extLst>
          </p:cNvPr>
          <p:cNvGrpSpPr/>
          <p:nvPr/>
        </p:nvGrpSpPr>
        <p:grpSpPr>
          <a:xfrm>
            <a:off x="6707811" y="3309887"/>
            <a:ext cx="291185" cy="338554"/>
            <a:chOff x="6333235" y="2937894"/>
            <a:chExt cx="291185" cy="338554"/>
          </a:xfrm>
        </p:grpSpPr>
        <p:sp>
          <p:nvSpPr>
            <p:cNvPr id="120" name="사각형: 둥근 모서리 119">
              <a:extLst>
                <a:ext uri="{FF2B5EF4-FFF2-40B4-BE49-F238E27FC236}">
                  <a16:creationId xmlns:a16="http://schemas.microsoft.com/office/drawing/2014/main" id="{41373257-D7F1-4883-A7F9-303CD30BF9BD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39FE2062-6D74-4E44-831A-F2E51F2E7B0B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5CB1045B-5FE4-4FE0-9836-DFA66633A405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5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41E8AF37-4FEE-4D02-9C76-7D676B49E296}"/>
              </a:ext>
            </a:extLst>
          </p:cNvPr>
          <p:cNvGrpSpPr/>
          <p:nvPr/>
        </p:nvGrpSpPr>
        <p:grpSpPr>
          <a:xfrm>
            <a:off x="7077577" y="3309396"/>
            <a:ext cx="291185" cy="338554"/>
            <a:chOff x="6333235" y="2937894"/>
            <a:chExt cx="291185" cy="338554"/>
          </a:xfrm>
        </p:grpSpPr>
        <p:sp>
          <p:nvSpPr>
            <p:cNvPr id="124" name="사각형: 둥근 모서리 123">
              <a:extLst>
                <a:ext uri="{FF2B5EF4-FFF2-40B4-BE49-F238E27FC236}">
                  <a16:creationId xmlns:a16="http://schemas.microsoft.com/office/drawing/2014/main" id="{7F567C42-75F8-4EAF-B6DA-20B7383F13C1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D31483D5-6F4A-4A47-BAD7-9AAF2ECA9BF6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2B224D2-019A-44DD-8E54-30545072E3FC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6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25CCC66B-CE27-4AE7-949D-10D165BDDA15}"/>
              </a:ext>
            </a:extLst>
          </p:cNvPr>
          <p:cNvGrpSpPr/>
          <p:nvPr/>
        </p:nvGrpSpPr>
        <p:grpSpPr>
          <a:xfrm>
            <a:off x="6314973" y="4044143"/>
            <a:ext cx="310683" cy="338554"/>
            <a:chOff x="6313737" y="2937595"/>
            <a:chExt cx="310683" cy="338554"/>
          </a:xfrm>
        </p:grpSpPr>
        <p:sp>
          <p:nvSpPr>
            <p:cNvPr id="128" name="사각형: 둥근 모서리 127">
              <a:extLst>
                <a:ext uri="{FF2B5EF4-FFF2-40B4-BE49-F238E27FC236}">
                  <a16:creationId xmlns:a16="http://schemas.microsoft.com/office/drawing/2014/main" id="{F3198AB1-11F2-47FA-8910-A1015EBF80C8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AB479336-B4F2-4AAA-A5E4-2C303965797E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5833BF7-9F6E-4DEC-835D-69EFD3D6BB57}"/>
                </a:ext>
              </a:extLst>
            </p:cNvPr>
            <p:cNvSpPr txBox="1"/>
            <p:nvPr/>
          </p:nvSpPr>
          <p:spPr>
            <a:xfrm>
              <a:off x="6313737" y="2937595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C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DA11A58F-6EB8-4B36-829F-52C678741A4E}"/>
              </a:ext>
            </a:extLst>
          </p:cNvPr>
          <p:cNvGrpSpPr/>
          <p:nvPr/>
        </p:nvGrpSpPr>
        <p:grpSpPr>
          <a:xfrm>
            <a:off x="6696336" y="4044143"/>
            <a:ext cx="303896" cy="338554"/>
            <a:chOff x="6320524" y="2937403"/>
            <a:chExt cx="303896" cy="338554"/>
          </a:xfrm>
        </p:grpSpPr>
        <p:sp>
          <p:nvSpPr>
            <p:cNvPr id="132" name="사각형: 둥근 모서리 131">
              <a:extLst>
                <a:ext uri="{FF2B5EF4-FFF2-40B4-BE49-F238E27FC236}">
                  <a16:creationId xmlns:a16="http://schemas.microsoft.com/office/drawing/2014/main" id="{216440BB-D372-410C-BAD4-175A74F3FF23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C742C9A0-8AF0-4BC8-B971-D00BC479C2DC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32E27A7-EDB4-4880-9591-0C56A4E56B5C}"/>
                </a:ext>
              </a:extLst>
            </p:cNvPr>
            <p:cNvSpPr txBox="1"/>
            <p:nvPr/>
          </p:nvSpPr>
          <p:spPr>
            <a:xfrm>
              <a:off x="6320524" y="2937403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0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04410EE2-97F4-45AB-9A6F-818E2DD9A82D}"/>
              </a:ext>
            </a:extLst>
          </p:cNvPr>
          <p:cNvGrpSpPr/>
          <p:nvPr/>
        </p:nvGrpSpPr>
        <p:grpSpPr>
          <a:xfrm>
            <a:off x="7070191" y="4044143"/>
            <a:ext cx="299807" cy="338554"/>
            <a:chOff x="6324613" y="2937894"/>
            <a:chExt cx="299807" cy="338554"/>
          </a:xfrm>
        </p:grpSpPr>
        <p:sp>
          <p:nvSpPr>
            <p:cNvPr id="136" name="사각형: 둥근 모서리 135">
              <a:extLst>
                <a:ext uri="{FF2B5EF4-FFF2-40B4-BE49-F238E27FC236}">
                  <a16:creationId xmlns:a16="http://schemas.microsoft.com/office/drawing/2014/main" id="{44BE8B5A-CAB4-4219-AF86-D334CB22EDCC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90EBDCE3-CE63-498C-9C75-AA1C50CDB64D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E7ECD58-E21A-4E28-AF2F-2FED2A701228}"/>
                </a:ext>
              </a:extLst>
            </p:cNvPr>
            <p:cNvSpPr txBox="1"/>
            <p:nvPr/>
          </p:nvSpPr>
          <p:spPr>
            <a:xfrm>
              <a:off x="6324613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E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0F75197C-F620-4994-A072-387BE059E1FF}"/>
              </a:ext>
            </a:extLst>
          </p:cNvPr>
          <p:cNvGrpSpPr/>
          <p:nvPr/>
        </p:nvGrpSpPr>
        <p:grpSpPr>
          <a:xfrm>
            <a:off x="6332653" y="3677187"/>
            <a:ext cx="291185" cy="338554"/>
            <a:chOff x="6333235" y="2937894"/>
            <a:chExt cx="291185" cy="338554"/>
          </a:xfrm>
        </p:grpSpPr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A9C70ED0-F73F-45A8-AACA-FAB5F8952105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EEFD9355-274C-4CFA-9280-B078CEDAB39D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4B7BA37-899D-4715-A906-7D7C80F88F59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7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23B104E4-365E-4986-8F72-39118227EBF1}"/>
              </a:ext>
            </a:extLst>
          </p:cNvPr>
          <p:cNvGrpSpPr/>
          <p:nvPr/>
        </p:nvGrpSpPr>
        <p:grpSpPr>
          <a:xfrm>
            <a:off x="6707229" y="3677379"/>
            <a:ext cx="291185" cy="338554"/>
            <a:chOff x="6333235" y="2937894"/>
            <a:chExt cx="291185" cy="338554"/>
          </a:xfrm>
        </p:grpSpPr>
        <p:sp>
          <p:nvSpPr>
            <p:cNvPr id="144" name="사각형: 둥근 모서리 143">
              <a:extLst>
                <a:ext uri="{FF2B5EF4-FFF2-40B4-BE49-F238E27FC236}">
                  <a16:creationId xmlns:a16="http://schemas.microsoft.com/office/drawing/2014/main" id="{6691E5A4-66FF-4C40-9FF4-0C99F55C8B1F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36D813F6-F5D8-4C54-B96B-805C6FB0F039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76688631-C539-4372-9298-3F404A4B488F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8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6E4FDDA3-3D62-4202-95D7-FE491EDF2242}"/>
              </a:ext>
            </a:extLst>
          </p:cNvPr>
          <p:cNvGrpSpPr/>
          <p:nvPr/>
        </p:nvGrpSpPr>
        <p:grpSpPr>
          <a:xfrm>
            <a:off x="7076995" y="3676888"/>
            <a:ext cx="291185" cy="338554"/>
            <a:chOff x="6333235" y="2937894"/>
            <a:chExt cx="291185" cy="338554"/>
          </a:xfrm>
        </p:grpSpPr>
        <p:sp>
          <p:nvSpPr>
            <p:cNvPr id="148" name="사각형: 둥근 모서리 147">
              <a:extLst>
                <a:ext uri="{FF2B5EF4-FFF2-40B4-BE49-F238E27FC236}">
                  <a16:creationId xmlns:a16="http://schemas.microsoft.com/office/drawing/2014/main" id="{669FD23C-3DDC-46C8-A3FA-7FB0ECB1204A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9D238A87-E033-494A-B135-F336D98537F0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83E7B9E0-82C4-4984-A83D-2FBF87FFFC23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9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sp>
        <p:nvSpPr>
          <p:cNvPr id="2" name="TextBox 1">
            <a:hlinkClick r:id="rId6" action="ppaction://hlinksldjump"/>
            <a:extLst>
              <a:ext uri="{FF2B5EF4-FFF2-40B4-BE49-F238E27FC236}">
                <a16:creationId xmlns:a16="http://schemas.microsoft.com/office/drawing/2014/main" id="{187BB093-907F-4F05-AD27-B2C71537AA67}"/>
              </a:ext>
            </a:extLst>
          </p:cNvPr>
          <p:cNvSpPr txBox="1"/>
          <p:nvPr/>
        </p:nvSpPr>
        <p:spPr>
          <a:xfrm>
            <a:off x="6165908" y="2324100"/>
            <a:ext cx="1333559" cy="57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A7C6EB3-B9A4-46E9-9E3C-EF240602771C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7499467" y="2613335"/>
            <a:ext cx="1612513" cy="18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F162A9B-AA38-4879-87D8-8BC5B2868D92}"/>
              </a:ext>
            </a:extLst>
          </p:cNvPr>
          <p:cNvSpPr txBox="1"/>
          <p:nvPr/>
        </p:nvSpPr>
        <p:spPr>
          <a:xfrm>
            <a:off x="9412448" y="2324100"/>
            <a:ext cx="2335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비밀번호가 </a:t>
            </a:r>
            <a:r>
              <a:rPr lang="ko-KR" altLang="en-US" dirty="0" err="1">
                <a:solidFill>
                  <a:srgbClr val="FF0000"/>
                </a:solidFill>
              </a:rPr>
              <a:t>맞을시</a:t>
            </a:r>
            <a:r>
              <a:rPr lang="ko-KR" altLang="en-US" dirty="0">
                <a:solidFill>
                  <a:srgbClr val="FF0000"/>
                </a:solidFill>
              </a:rPr>
              <a:t> 초록색 신호가 뜸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비밀번호가 </a:t>
            </a:r>
            <a:r>
              <a:rPr lang="ko-KR" altLang="en-US" dirty="0" err="1">
                <a:solidFill>
                  <a:srgbClr val="FF0000"/>
                </a:solidFill>
              </a:rPr>
              <a:t>틀릴시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빨간색 신호가 뜸</a:t>
            </a:r>
          </a:p>
        </p:txBody>
      </p:sp>
      <p:sp>
        <p:nvSpPr>
          <p:cNvPr id="13" name="화살표: 왼쪽 12">
            <a:extLst>
              <a:ext uri="{FF2B5EF4-FFF2-40B4-BE49-F238E27FC236}">
                <a16:creationId xmlns:a16="http://schemas.microsoft.com/office/drawing/2014/main" id="{ECD189C4-21BE-4FEE-BBD0-4F972C1C4E98}"/>
              </a:ext>
            </a:extLst>
          </p:cNvPr>
          <p:cNvSpPr/>
          <p:nvPr/>
        </p:nvSpPr>
        <p:spPr>
          <a:xfrm rot="10800000">
            <a:off x="8092980" y="4999329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EC25E8-AE89-471A-9B45-E4BC22AB8061}"/>
              </a:ext>
            </a:extLst>
          </p:cNvPr>
          <p:cNvSpPr/>
          <p:nvPr/>
        </p:nvSpPr>
        <p:spPr>
          <a:xfrm>
            <a:off x="2893026" y="1255891"/>
            <a:ext cx="296562" cy="4319408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>
            <a:hlinkClick r:id="rId8" action="ppaction://hlinksldjump"/>
            <a:extLst>
              <a:ext uri="{FF2B5EF4-FFF2-40B4-BE49-F238E27FC236}">
                <a16:creationId xmlns:a16="http://schemas.microsoft.com/office/drawing/2014/main" id="{62414469-99F1-4273-93EB-CE6A065B1893}"/>
              </a:ext>
            </a:extLst>
          </p:cNvPr>
          <p:cNvSpPr txBox="1"/>
          <p:nvPr/>
        </p:nvSpPr>
        <p:spPr>
          <a:xfrm>
            <a:off x="7943887" y="4932918"/>
            <a:ext cx="862656" cy="5534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3099E85E-94AD-4A3C-9D72-10C20D7312CF}"/>
              </a:ext>
            </a:extLst>
          </p:cNvPr>
          <p:cNvCxnSpPr>
            <a:cxnSpLocks/>
          </p:cNvCxnSpPr>
          <p:nvPr/>
        </p:nvCxnSpPr>
        <p:spPr>
          <a:xfrm>
            <a:off x="8806543" y="5194175"/>
            <a:ext cx="63137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2356A6D0-AEA4-47FD-A96E-3669E0B9C4CD}"/>
              </a:ext>
            </a:extLst>
          </p:cNvPr>
          <p:cNvSpPr txBox="1"/>
          <p:nvPr/>
        </p:nvSpPr>
        <p:spPr>
          <a:xfrm>
            <a:off x="9560034" y="5009294"/>
            <a:ext cx="146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 화면 이동</a:t>
            </a:r>
          </a:p>
        </p:txBody>
      </p:sp>
      <p:sp>
        <p:nvSpPr>
          <p:cNvPr id="4" name="TextBox 3">
            <a:hlinkClick r:id="" action="ppaction://noaction"/>
            <a:extLst>
              <a:ext uri="{FF2B5EF4-FFF2-40B4-BE49-F238E27FC236}">
                <a16:creationId xmlns:a16="http://schemas.microsoft.com/office/drawing/2014/main" id="{42483AF3-15C3-4B76-B4A3-AB9EE9280ECF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금고</a:t>
            </a:r>
          </a:p>
        </p:txBody>
      </p:sp>
    </p:spTree>
    <p:extLst>
      <p:ext uri="{BB962C8B-B14F-4D97-AF65-F5344CB8AC3E}">
        <p14:creationId xmlns:p14="http://schemas.microsoft.com/office/powerpoint/2010/main" val="31001058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2ED77702-5710-4358-BA01-BD40B7FC78E3}"/>
              </a:ext>
            </a:extLst>
          </p:cNvPr>
          <p:cNvGrpSpPr/>
          <p:nvPr/>
        </p:nvGrpSpPr>
        <p:grpSpPr>
          <a:xfrm>
            <a:off x="2650980" y="1230134"/>
            <a:ext cx="6253161" cy="4394837"/>
            <a:chOff x="2650980" y="1230134"/>
            <a:chExt cx="6253161" cy="439483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5E818C8-FA54-495E-9AC1-7A960BC9DE03}"/>
                </a:ext>
              </a:extLst>
            </p:cNvPr>
            <p:cNvSpPr/>
            <p:nvPr/>
          </p:nvSpPr>
          <p:spPr>
            <a:xfrm>
              <a:off x="2650980" y="1238249"/>
              <a:ext cx="6243638" cy="437197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88D92ED-8A7A-4AAF-A99F-756E94930CC9}"/>
                </a:ext>
              </a:extLst>
            </p:cNvPr>
            <p:cNvSpPr/>
            <p:nvPr/>
          </p:nvSpPr>
          <p:spPr>
            <a:xfrm>
              <a:off x="2675664" y="1230134"/>
              <a:ext cx="538608" cy="4366506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 descr="쥐고있는, 앉아있는, 대형, 테이블이(가) 표시된 사진&#10;&#10;자동 생성된 설명">
              <a:extLst>
                <a:ext uri="{FF2B5EF4-FFF2-40B4-BE49-F238E27FC236}">
                  <a16:creationId xmlns:a16="http://schemas.microsoft.com/office/drawing/2014/main" id="{AB9A8BFC-8A65-4995-BA00-48D141EC0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1544" y="1246364"/>
              <a:ext cx="573073" cy="4328935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4E45B91-6494-429B-B287-00934FAFD98B}"/>
                </a:ext>
              </a:extLst>
            </p:cNvPr>
            <p:cNvSpPr/>
            <p:nvPr/>
          </p:nvSpPr>
          <p:spPr>
            <a:xfrm>
              <a:off x="2893026" y="1255891"/>
              <a:ext cx="296562" cy="4319408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47578C13-A3B2-4E0A-8965-A07A3B4D1755}"/>
                </a:ext>
              </a:extLst>
            </p:cNvPr>
            <p:cNvGrpSpPr/>
            <p:nvPr/>
          </p:nvGrpSpPr>
          <p:grpSpPr>
            <a:xfrm>
              <a:off x="3189588" y="1230134"/>
              <a:ext cx="5131956" cy="4388205"/>
              <a:chOff x="3189588" y="1230134"/>
              <a:chExt cx="5131956" cy="4388205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2B451267-43FB-48DF-9E71-51DB63B726BB}"/>
                  </a:ext>
                </a:extLst>
              </p:cNvPr>
              <p:cNvCxnSpPr/>
              <p:nvPr/>
            </p:nvCxnSpPr>
            <p:spPr>
              <a:xfrm flipV="1">
                <a:off x="3189588" y="3429000"/>
                <a:ext cx="950612" cy="2189339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5927E151-FBD2-46FE-85A1-BD11C646CA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23200" y="3413387"/>
                <a:ext cx="498344" cy="2161912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20BD87C1-81A0-465E-BD99-7014422D5E17}"/>
                  </a:ext>
                </a:extLst>
              </p:cNvPr>
              <p:cNvCxnSpPr/>
              <p:nvPr/>
            </p:nvCxnSpPr>
            <p:spPr>
              <a:xfrm flipV="1">
                <a:off x="4140200" y="3413387"/>
                <a:ext cx="3683000" cy="18964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217A5959-B270-4CED-90AE-905F2E4942A0}"/>
                  </a:ext>
                </a:extLst>
              </p:cNvPr>
              <p:cNvCxnSpPr/>
              <p:nvPr/>
            </p:nvCxnSpPr>
            <p:spPr>
              <a:xfrm flipV="1">
                <a:off x="4140200" y="1246364"/>
                <a:ext cx="0" cy="2185987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8187BF69-6BE6-4B2C-A2B2-716998BB4C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3200" y="1255892"/>
                <a:ext cx="0" cy="2157495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D3DA533E-27D7-4C3E-9420-BA87F3A5D9A1}"/>
                  </a:ext>
                </a:extLst>
              </p:cNvPr>
              <p:cNvCxnSpPr/>
              <p:nvPr/>
            </p:nvCxnSpPr>
            <p:spPr>
              <a:xfrm>
                <a:off x="3794125" y="4776720"/>
                <a:ext cx="4029075" cy="0"/>
              </a:xfrm>
              <a:prstGeom prst="line">
                <a:avLst/>
              </a:prstGeom>
              <a:ln w="222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13E2201F-4CB7-4B16-B551-913282D979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03651" y="2094494"/>
                <a:ext cx="0" cy="2686989"/>
              </a:xfrm>
              <a:prstGeom prst="line">
                <a:avLst/>
              </a:prstGeom>
              <a:ln w="222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5CD36486-7D4B-4C24-B817-6299E28990AD}"/>
                  </a:ext>
                </a:extLst>
              </p:cNvPr>
              <p:cNvCxnSpPr/>
              <p:nvPr/>
            </p:nvCxnSpPr>
            <p:spPr>
              <a:xfrm>
                <a:off x="3793945" y="2094494"/>
                <a:ext cx="4029075" cy="0"/>
              </a:xfrm>
              <a:prstGeom prst="line">
                <a:avLst/>
              </a:prstGeom>
              <a:ln w="222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8A03F9D8-F6AB-4A34-AD3F-3B3B37058C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16671" y="2094494"/>
                <a:ext cx="0" cy="2686989"/>
              </a:xfrm>
              <a:prstGeom prst="line">
                <a:avLst/>
              </a:prstGeom>
              <a:ln w="222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01AC0FF2-35BA-4B0C-8C14-2D0EF44817F3}"/>
                  </a:ext>
                </a:extLst>
              </p:cNvPr>
              <p:cNvCxnSpPr/>
              <p:nvPr/>
            </p:nvCxnSpPr>
            <p:spPr>
              <a:xfrm flipV="1">
                <a:off x="7823200" y="3743325"/>
                <a:ext cx="82550" cy="1033395"/>
              </a:xfrm>
              <a:prstGeom prst="line">
                <a:avLst/>
              </a:prstGeom>
              <a:ln w="222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8064CBDA-A13C-4249-971C-1CAE8ACF4158}"/>
                  </a:ext>
                </a:extLst>
              </p:cNvPr>
              <p:cNvSpPr/>
              <p:nvPr/>
            </p:nvSpPr>
            <p:spPr>
              <a:xfrm>
                <a:off x="3803649" y="1245243"/>
                <a:ext cx="4111617" cy="828533"/>
              </a:xfrm>
              <a:custGeom>
                <a:avLst/>
                <a:gdLst>
                  <a:gd name="connsiteX0" fmla="*/ 185291 w 4097004"/>
                  <a:gd name="connsiteY0" fmla="*/ 0 h 833772"/>
                  <a:gd name="connsiteX1" fmla="*/ 4097004 w 4097004"/>
                  <a:gd name="connsiteY1" fmla="*/ 0 h 833772"/>
                  <a:gd name="connsiteX2" fmla="*/ 3991494 w 4097004"/>
                  <a:gd name="connsiteY2" fmla="*/ 833772 h 833772"/>
                  <a:gd name="connsiteX3" fmla="*/ 0 w 4097004"/>
                  <a:gd name="connsiteY3" fmla="*/ 833772 h 833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7004" h="833772">
                    <a:moveTo>
                      <a:pt x="185291" y="0"/>
                    </a:moveTo>
                    <a:lnTo>
                      <a:pt x="4097004" y="0"/>
                    </a:lnTo>
                    <a:lnTo>
                      <a:pt x="3991494" y="833772"/>
                    </a:lnTo>
                    <a:lnTo>
                      <a:pt x="0" y="833772"/>
                    </a:lnTo>
                    <a:close/>
                  </a:path>
                </a:pathLst>
              </a:cu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BF032A4C-C5D9-4D88-939D-93DA59AFC6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03651" y="1236928"/>
                <a:ext cx="184149" cy="860283"/>
              </a:xfrm>
              <a:prstGeom prst="line">
                <a:avLst/>
              </a:prstGeom>
              <a:ln w="222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C44A210C-0AF9-460F-BFA1-FE0D86B43787}"/>
                  </a:ext>
                </a:extLst>
              </p:cNvPr>
              <p:cNvSpPr/>
              <p:nvPr/>
            </p:nvSpPr>
            <p:spPr>
              <a:xfrm>
                <a:off x="7829548" y="1230134"/>
                <a:ext cx="76200" cy="3511659"/>
              </a:xfrm>
              <a:custGeom>
                <a:avLst/>
                <a:gdLst>
                  <a:gd name="connsiteX0" fmla="*/ 76200 w 76200"/>
                  <a:gd name="connsiteY0" fmla="*/ 0 h 3511659"/>
                  <a:gd name="connsiteX1" fmla="*/ 76200 w 76200"/>
                  <a:gd name="connsiteY1" fmla="*/ 2583342 h 3511659"/>
                  <a:gd name="connsiteX2" fmla="*/ 14678 w 76200"/>
                  <a:gd name="connsiteY2" fmla="*/ 3511659 h 3511659"/>
                  <a:gd name="connsiteX3" fmla="*/ 0 w 76200"/>
                  <a:gd name="connsiteY3" fmla="*/ 3511659 h 3511659"/>
                  <a:gd name="connsiteX4" fmla="*/ 0 w 76200"/>
                  <a:gd name="connsiteY4" fmla="*/ 656911 h 3511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3511659">
                    <a:moveTo>
                      <a:pt x="76200" y="0"/>
                    </a:moveTo>
                    <a:lnTo>
                      <a:pt x="76200" y="2583342"/>
                    </a:lnTo>
                    <a:lnTo>
                      <a:pt x="14678" y="3511659"/>
                    </a:lnTo>
                    <a:lnTo>
                      <a:pt x="0" y="3511659"/>
                    </a:lnTo>
                    <a:lnTo>
                      <a:pt x="0" y="656911"/>
                    </a:lnTo>
                    <a:close/>
                  </a:path>
                </a:pathLst>
              </a:cu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8100" h="952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CA3AB094-E0B2-4F3F-B2D6-FF1CF8163E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10143" y="1236929"/>
                <a:ext cx="105133" cy="860282"/>
              </a:xfrm>
              <a:prstGeom prst="line">
                <a:avLst/>
              </a:prstGeom>
              <a:ln w="222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E20F9436-5B0E-4068-87AE-C5C07F185471}"/>
                  </a:ext>
                </a:extLst>
              </p:cNvPr>
              <p:cNvCxnSpPr>
                <a:cxnSpLocks/>
                <a:endCxn id="53" idx="1"/>
              </p:cNvCxnSpPr>
              <p:nvPr/>
            </p:nvCxnSpPr>
            <p:spPr>
              <a:xfrm flipV="1">
                <a:off x="7829548" y="3813476"/>
                <a:ext cx="76200" cy="951214"/>
              </a:xfrm>
              <a:prstGeom prst="line">
                <a:avLst/>
              </a:prstGeom>
              <a:ln w="222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3AD22ED0-6AB6-4DCC-906F-292FC14B7576}"/>
                  </a:ext>
                </a:extLst>
              </p:cNvPr>
              <p:cNvCxnSpPr>
                <a:cxnSpLocks/>
                <a:endCxn id="44" idx="1"/>
              </p:cNvCxnSpPr>
              <p:nvPr/>
            </p:nvCxnSpPr>
            <p:spPr>
              <a:xfrm flipV="1">
                <a:off x="7905748" y="1245243"/>
                <a:ext cx="9518" cy="2568234"/>
              </a:xfrm>
              <a:prstGeom prst="line">
                <a:avLst/>
              </a:prstGeom>
              <a:ln w="222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91085049-EBB3-4F3C-97E9-C8F86CADDC7B}"/>
                  </a:ext>
                </a:extLst>
              </p:cNvPr>
              <p:cNvSpPr/>
              <p:nvPr/>
            </p:nvSpPr>
            <p:spPr>
              <a:xfrm>
                <a:off x="3816710" y="2109241"/>
                <a:ext cx="3988154" cy="2651547"/>
              </a:xfrm>
              <a:prstGeom prst="rect">
                <a:avLst/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57150" h="952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2C513AE0-B239-43AA-9598-CE234BC6AD65}"/>
                </a:ext>
              </a:extLst>
            </p:cNvPr>
            <p:cNvSpPr/>
            <p:nvPr/>
          </p:nvSpPr>
          <p:spPr>
            <a:xfrm>
              <a:off x="3987800" y="2232660"/>
              <a:ext cx="3657600" cy="2407920"/>
            </a:xfrm>
            <a:prstGeom prst="roundRect">
              <a:avLst>
                <a:gd name="adj" fmla="val 3692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9690C509-1731-444C-9B57-1FA005ED86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6503" y="3045205"/>
              <a:ext cx="547442" cy="150139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0D96549D-CD59-4FFD-B630-6DC3F53750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945" y="2300288"/>
              <a:ext cx="0" cy="74491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16236862-F3F0-41B3-B313-C4E09ECDD7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86600" y="3045205"/>
              <a:ext cx="466725" cy="150139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BC7FDBA-C650-4B77-89D7-1222EE1B0AEA}"/>
                </a:ext>
              </a:extLst>
            </p:cNvPr>
            <p:cNvCxnSpPr>
              <a:cxnSpLocks/>
            </p:cNvCxnSpPr>
            <p:nvPr/>
          </p:nvCxnSpPr>
          <p:spPr>
            <a:xfrm>
              <a:off x="4613945" y="3045205"/>
              <a:ext cx="247265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32BA3E8A-8F62-4D1A-87D7-02716547ED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600" y="2300288"/>
              <a:ext cx="0" cy="74491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3" name="그림 22" descr="앉아있는, 바이올린, 기타이(가) 표시된 사진&#10;&#10;자동 생성된 설명">
              <a:extLst>
                <a:ext uri="{FF2B5EF4-FFF2-40B4-BE49-F238E27FC236}">
                  <a16:creationId xmlns:a16="http://schemas.microsoft.com/office/drawing/2014/main" id="{4E8C044C-223B-4BEB-95EF-5F9D4A384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5867" y="3308654"/>
              <a:ext cx="1133623" cy="454788"/>
            </a:xfrm>
            <a:prstGeom prst="rect">
              <a:avLst/>
            </a:prstGeom>
          </p:spPr>
        </p:pic>
        <p:pic>
          <p:nvPicPr>
            <p:cNvPr id="39" name="그림 38" descr="광장이(가) 표시된 사진&#10;&#10;자동 생성된 설명">
              <a:extLst>
                <a:ext uri="{FF2B5EF4-FFF2-40B4-BE49-F238E27FC236}">
                  <a16:creationId xmlns:a16="http://schemas.microsoft.com/office/drawing/2014/main" id="{18EE9A71-E1E6-4710-A2FE-9E6865E49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1938" y="2258623"/>
              <a:ext cx="1272203" cy="3366348"/>
            </a:xfrm>
            <a:prstGeom prst="rect">
              <a:avLst/>
            </a:prstGeom>
          </p:spPr>
        </p:pic>
        <p:sp>
          <p:nvSpPr>
            <p:cNvPr id="40" name="화살표: 왼쪽 39">
              <a:extLst>
                <a:ext uri="{FF2B5EF4-FFF2-40B4-BE49-F238E27FC236}">
                  <a16:creationId xmlns:a16="http://schemas.microsoft.com/office/drawing/2014/main" id="{FE0EC455-A1EC-44CF-9159-1264C6257FC1}"/>
                </a:ext>
              </a:extLst>
            </p:cNvPr>
            <p:cNvSpPr/>
            <p:nvPr/>
          </p:nvSpPr>
          <p:spPr>
            <a:xfrm rot="10800000">
              <a:off x="8092980" y="4999329"/>
              <a:ext cx="591443" cy="389261"/>
            </a:xfrm>
            <a:prstGeom prst="leftArrow">
              <a:avLst>
                <a:gd name="adj1" fmla="val 41111"/>
                <a:gd name="adj2" fmla="val 54444"/>
              </a:avLst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hlinkClick r:id="" action="ppaction://noaction"/>
            <a:extLst>
              <a:ext uri="{FF2B5EF4-FFF2-40B4-BE49-F238E27FC236}">
                <a16:creationId xmlns:a16="http://schemas.microsoft.com/office/drawing/2014/main" id="{5F7286A4-094A-41B9-A763-E06273FA39B7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금고</a:t>
            </a:r>
          </a:p>
        </p:txBody>
      </p:sp>
    </p:spTree>
    <p:extLst>
      <p:ext uri="{BB962C8B-B14F-4D97-AF65-F5344CB8AC3E}">
        <p14:creationId xmlns:p14="http://schemas.microsoft.com/office/powerpoint/2010/main" val="1294197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hlinkClick r:id="" action="ppaction://noaction"/>
            <a:extLst>
              <a:ext uri="{FF2B5EF4-FFF2-40B4-BE49-F238E27FC236}">
                <a16:creationId xmlns:a16="http://schemas.microsoft.com/office/drawing/2014/main" id="{4B6F283A-DB22-4880-B31A-AA76D6DE67EE}"/>
              </a:ext>
            </a:extLst>
          </p:cNvPr>
          <p:cNvSpPr txBox="1"/>
          <p:nvPr/>
        </p:nvSpPr>
        <p:spPr>
          <a:xfrm>
            <a:off x="250663" y="185347"/>
            <a:ext cx="3205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/>
              <a:t>인게임</a:t>
            </a:r>
            <a:r>
              <a:rPr lang="ko-KR" altLang="en-US" sz="3200" dirty="0"/>
              <a:t> 구성</a:t>
            </a:r>
            <a:r>
              <a:rPr lang="en-US" altLang="ko-KR" sz="3200" dirty="0"/>
              <a:t>(8</a:t>
            </a:r>
            <a:r>
              <a:rPr lang="ko-KR" altLang="en-US" sz="3200" dirty="0"/>
              <a:t>층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pic>
        <p:nvPicPr>
          <p:cNvPr id="4" name="그림 3" descr="실내, 건물, 어두운, 앉아있는이(가) 표시된 사진&#10;&#10;자동 생성된 설명">
            <a:extLst>
              <a:ext uri="{FF2B5EF4-FFF2-40B4-BE49-F238E27FC236}">
                <a16:creationId xmlns:a16="http://schemas.microsoft.com/office/drawing/2014/main" id="{D568957C-8DAA-4D67-8B04-4F25BDC4A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172" y="882253"/>
            <a:ext cx="6791325" cy="5093494"/>
          </a:xfrm>
          <a:prstGeom prst="rect">
            <a:avLst/>
          </a:prstGeom>
        </p:spPr>
      </p:pic>
      <p:sp>
        <p:nvSpPr>
          <p:cNvPr id="16" name="화살표: 왼쪽 15">
            <a:extLst>
              <a:ext uri="{FF2B5EF4-FFF2-40B4-BE49-F238E27FC236}">
                <a16:creationId xmlns:a16="http://schemas.microsoft.com/office/drawing/2014/main" id="{1121FDF4-EAC2-41CD-89D1-776F405806BE}"/>
              </a:ext>
            </a:extLst>
          </p:cNvPr>
          <p:cNvSpPr/>
          <p:nvPr/>
        </p:nvSpPr>
        <p:spPr>
          <a:xfrm>
            <a:off x="2382456" y="5490047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왼쪽 5">
            <a:extLst>
              <a:ext uri="{FF2B5EF4-FFF2-40B4-BE49-F238E27FC236}">
                <a16:creationId xmlns:a16="http://schemas.microsoft.com/office/drawing/2014/main" id="{BDC57106-109C-4AA4-9E1B-1B262C7E20A7}"/>
              </a:ext>
            </a:extLst>
          </p:cNvPr>
          <p:cNvSpPr/>
          <p:nvPr/>
        </p:nvSpPr>
        <p:spPr>
          <a:xfrm flipH="1">
            <a:off x="8295149" y="5490047"/>
            <a:ext cx="375707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왼쪽 6">
            <a:extLst>
              <a:ext uri="{FF2B5EF4-FFF2-40B4-BE49-F238E27FC236}">
                <a16:creationId xmlns:a16="http://schemas.microsoft.com/office/drawing/2014/main" id="{70F825D7-07E0-4B13-A519-0D729CF9F56A}"/>
              </a:ext>
            </a:extLst>
          </p:cNvPr>
          <p:cNvSpPr/>
          <p:nvPr/>
        </p:nvSpPr>
        <p:spPr>
          <a:xfrm rot="7350497">
            <a:off x="2404415" y="4421702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1361487" lon="17970713" rev="2737985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화살표: 왼쪽 9">
            <a:extLst>
              <a:ext uri="{FF2B5EF4-FFF2-40B4-BE49-F238E27FC236}">
                <a16:creationId xmlns:a16="http://schemas.microsoft.com/office/drawing/2014/main" id="{1F37DD98-0CAC-40E8-BE21-C244ED8D8657}"/>
              </a:ext>
            </a:extLst>
          </p:cNvPr>
          <p:cNvSpPr/>
          <p:nvPr/>
        </p:nvSpPr>
        <p:spPr>
          <a:xfrm rot="7200000">
            <a:off x="4143873" y="3751289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perspectiveContrastingLeftFacing" fov="4500000">
              <a:rot lat="600000" lon="4200000" rev="1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861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2ED77702-5710-4358-BA01-BD40B7FC78E3}"/>
              </a:ext>
            </a:extLst>
          </p:cNvPr>
          <p:cNvGrpSpPr/>
          <p:nvPr/>
        </p:nvGrpSpPr>
        <p:grpSpPr>
          <a:xfrm>
            <a:off x="2650980" y="1230134"/>
            <a:ext cx="6253161" cy="4394837"/>
            <a:chOff x="2650980" y="1230134"/>
            <a:chExt cx="6253161" cy="439483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5E818C8-FA54-495E-9AC1-7A960BC9DE03}"/>
                </a:ext>
              </a:extLst>
            </p:cNvPr>
            <p:cNvSpPr/>
            <p:nvPr/>
          </p:nvSpPr>
          <p:spPr>
            <a:xfrm>
              <a:off x="2650980" y="1238249"/>
              <a:ext cx="6243638" cy="437197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88D92ED-8A7A-4AAF-A99F-756E94930CC9}"/>
                </a:ext>
              </a:extLst>
            </p:cNvPr>
            <p:cNvSpPr/>
            <p:nvPr/>
          </p:nvSpPr>
          <p:spPr>
            <a:xfrm>
              <a:off x="2675664" y="1230134"/>
              <a:ext cx="538608" cy="4366506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 descr="쥐고있는, 앉아있는, 대형, 테이블이(가) 표시된 사진&#10;&#10;자동 생성된 설명">
              <a:extLst>
                <a:ext uri="{FF2B5EF4-FFF2-40B4-BE49-F238E27FC236}">
                  <a16:creationId xmlns:a16="http://schemas.microsoft.com/office/drawing/2014/main" id="{AB9A8BFC-8A65-4995-BA00-48D141EC0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1544" y="1246364"/>
              <a:ext cx="573073" cy="4328935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4E45B91-6494-429B-B287-00934FAFD98B}"/>
                </a:ext>
              </a:extLst>
            </p:cNvPr>
            <p:cNvSpPr/>
            <p:nvPr/>
          </p:nvSpPr>
          <p:spPr>
            <a:xfrm>
              <a:off x="2893026" y="1255891"/>
              <a:ext cx="296562" cy="4319408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47578C13-A3B2-4E0A-8965-A07A3B4D1755}"/>
                </a:ext>
              </a:extLst>
            </p:cNvPr>
            <p:cNvGrpSpPr/>
            <p:nvPr/>
          </p:nvGrpSpPr>
          <p:grpSpPr>
            <a:xfrm>
              <a:off x="3189588" y="1230134"/>
              <a:ext cx="5131956" cy="4388205"/>
              <a:chOff x="3189588" y="1230134"/>
              <a:chExt cx="5131956" cy="4388205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2B451267-43FB-48DF-9E71-51DB63B726BB}"/>
                  </a:ext>
                </a:extLst>
              </p:cNvPr>
              <p:cNvCxnSpPr/>
              <p:nvPr/>
            </p:nvCxnSpPr>
            <p:spPr>
              <a:xfrm flipV="1">
                <a:off x="3189588" y="3429000"/>
                <a:ext cx="950612" cy="2189339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5927E151-FBD2-46FE-85A1-BD11C646CA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23200" y="3413387"/>
                <a:ext cx="498344" cy="2161912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20BD87C1-81A0-465E-BD99-7014422D5E17}"/>
                  </a:ext>
                </a:extLst>
              </p:cNvPr>
              <p:cNvCxnSpPr/>
              <p:nvPr/>
            </p:nvCxnSpPr>
            <p:spPr>
              <a:xfrm flipV="1">
                <a:off x="4140200" y="3413387"/>
                <a:ext cx="3683000" cy="18964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217A5959-B270-4CED-90AE-905F2E4942A0}"/>
                  </a:ext>
                </a:extLst>
              </p:cNvPr>
              <p:cNvCxnSpPr/>
              <p:nvPr/>
            </p:nvCxnSpPr>
            <p:spPr>
              <a:xfrm flipV="1">
                <a:off x="4140200" y="1246364"/>
                <a:ext cx="0" cy="2185987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8187BF69-6BE6-4B2C-A2B2-716998BB4C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3200" y="1255892"/>
                <a:ext cx="0" cy="2157495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D3DA533E-27D7-4C3E-9420-BA87F3A5D9A1}"/>
                  </a:ext>
                </a:extLst>
              </p:cNvPr>
              <p:cNvCxnSpPr/>
              <p:nvPr/>
            </p:nvCxnSpPr>
            <p:spPr>
              <a:xfrm>
                <a:off x="3794125" y="4776720"/>
                <a:ext cx="4029075" cy="0"/>
              </a:xfrm>
              <a:prstGeom prst="line">
                <a:avLst/>
              </a:prstGeom>
              <a:ln w="222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13E2201F-4CB7-4B16-B551-913282D979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03651" y="2094494"/>
                <a:ext cx="0" cy="2686989"/>
              </a:xfrm>
              <a:prstGeom prst="line">
                <a:avLst/>
              </a:prstGeom>
              <a:ln w="222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5CD36486-7D4B-4C24-B817-6299E28990AD}"/>
                  </a:ext>
                </a:extLst>
              </p:cNvPr>
              <p:cNvCxnSpPr/>
              <p:nvPr/>
            </p:nvCxnSpPr>
            <p:spPr>
              <a:xfrm>
                <a:off x="3793945" y="2094494"/>
                <a:ext cx="4029075" cy="0"/>
              </a:xfrm>
              <a:prstGeom prst="line">
                <a:avLst/>
              </a:prstGeom>
              <a:ln w="222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8A03F9D8-F6AB-4A34-AD3F-3B3B37058C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16671" y="2094494"/>
                <a:ext cx="0" cy="2686989"/>
              </a:xfrm>
              <a:prstGeom prst="line">
                <a:avLst/>
              </a:prstGeom>
              <a:ln w="222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01AC0FF2-35BA-4B0C-8C14-2D0EF44817F3}"/>
                  </a:ext>
                </a:extLst>
              </p:cNvPr>
              <p:cNvCxnSpPr/>
              <p:nvPr/>
            </p:nvCxnSpPr>
            <p:spPr>
              <a:xfrm flipV="1">
                <a:off x="7823200" y="3743325"/>
                <a:ext cx="82550" cy="1033395"/>
              </a:xfrm>
              <a:prstGeom prst="line">
                <a:avLst/>
              </a:prstGeom>
              <a:ln w="222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8064CBDA-A13C-4249-971C-1CAE8ACF4158}"/>
                  </a:ext>
                </a:extLst>
              </p:cNvPr>
              <p:cNvSpPr/>
              <p:nvPr/>
            </p:nvSpPr>
            <p:spPr>
              <a:xfrm>
                <a:off x="3803649" y="1245243"/>
                <a:ext cx="4111617" cy="828533"/>
              </a:xfrm>
              <a:custGeom>
                <a:avLst/>
                <a:gdLst>
                  <a:gd name="connsiteX0" fmla="*/ 185291 w 4097004"/>
                  <a:gd name="connsiteY0" fmla="*/ 0 h 833772"/>
                  <a:gd name="connsiteX1" fmla="*/ 4097004 w 4097004"/>
                  <a:gd name="connsiteY1" fmla="*/ 0 h 833772"/>
                  <a:gd name="connsiteX2" fmla="*/ 3991494 w 4097004"/>
                  <a:gd name="connsiteY2" fmla="*/ 833772 h 833772"/>
                  <a:gd name="connsiteX3" fmla="*/ 0 w 4097004"/>
                  <a:gd name="connsiteY3" fmla="*/ 833772 h 833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7004" h="833772">
                    <a:moveTo>
                      <a:pt x="185291" y="0"/>
                    </a:moveTo>
                    <a:lnTo>
                      <a:pt x="4097004" y="0"/>
                    </a:lnTo>
                    <a:lnTo>
                      <a:pt x="3991494" y="833772"/>
                    </a:lnTo>
                    <a:lnTo>
                      <a:pt x="0" y="833772"/>
                    </a:lnTo>
                    <a:close/>
                  </a:path>
                </a:pathLst>
              </a:cu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BF032A4C-C5D9-4D88-939D-93DA59AFC6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03651" y="1236928"/>
                <a:ext cx="184149" cy="860283"/>
              </a:xfrm>
              <a:prstGeom prst="line">
                <a:avLst/>
              </a:prstGeom>
              <a:ln w="222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C44A210C-0AF9-460F-BFA1-FE0D86B43787}"/>
                  </a:ext>
                </a:extLst>
              </p:cNvPr>
              <p:cNvSpPr/>
              <p:nvPr/>
            </p:nvSpPr>
            <p:spPr>
              <a:xfrm>
                <a:off x="7829548" y="1230134"/>
                <a:ext cx="76200" cy="3511659"/>
              </a:xfrm>
              <a:custGeom>
                <a:avLst/>
                <a:gdLst>
                  <a:gd name="connsiteX0" fmla="*/ 76200 w 76200"/>
                  <a:gd name="connsiteY0" fmla="*/ 0 h 3511659"/>
                  <a:gd name="connsiteX1" fmla="*/ 76200 w 76200"/>
                  <a:gd name="connsiteY1" fmla="*/ 2583342 h 3511659"/>
                  <a:gd name="connsiteX2" fmla="*/ 14678 w 76200"/>
                  <a:gd name="connsiteY2" fmla="*/ 3511659 h 3511659"/>
                  <a:gd name="connsiteX3" fmla="*/ 0 w 76200"/>
                  <a:gd name="connsiteY3" fmla="*/ 3511659 h 3511659"/>
                  <a:gd name="connsiteX4" fmla="*/ 0 w 76200"/>
                  <a:gd name="connsiteY4" fmla="*/ 656911 h 3511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3511659">
                    <a:moveTo>
                      <a:pt x="76200" y="0"/>
                    </a:moveTo>
                    <a:lnTo>
                      <a:pt x="76200" y="2583342"/>
                    </a:lnTo>
                    <a:lnTo>
                      <a:pt x="14678" y="3511659"/>
                    </a:lnTo>
                    <a:lnTo>
                      <a:pt x="0" y="3511659"/>
                    </a:lnTo>
                    <a:lnTo>
                      <a:pt x="0" y="656911"/>
                    </a:lnTo>
                    <a:close/>
                  </a:path>
                </a:pathLst>
              </a:cu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8100" h="952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CA3AB094-E0B2-4F3F-B2D6-FF1CF8163E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10143" y="1236929"/>
                <a:ext cx="105133" cy="860282"/>
              </a:xfrm>
              <a:prstGeom prst="line">
                <a:avLst/>
              </a:prstGeom>
              <a:ln w="222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E20F9436-5B0E-4068-87AE-C5C07F185471}"/>
                  </a:ext>
                </a:extLst>
              </p:cNvPr>
              <p:cNvCxnSpPr>
                <a:cxnSpLocks/>
                <a:endCxn id="53" idx="1"/>
              </p:cNvCxnSpPr>
              <p:nvPr/>
            </p:nvCxnSpPr>
            <p:spPr>
              <a:xfrm flipV="1">
                <a:off x="7829548" y="3813476"/>
                <a:ext cx="76200" cy="951214"/>
              </a:xfrm>
              <a:prstGeom prst="line">
                <a:avLst/>
              </a:prstGeom>
              <a:ln w="222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3AD22ED0-6AB6-4DCC-906F-292FC14B7576}"/>
                  </a:ext>
                </a:extLst>
              </p:cNvPr>
              <p:cNvCxnSpPr>
                <a:cxnSpLocks/>
                <a:endCxn id="44" idx="1"/>
              </p:cNvCxnSpPr>
              <p:nvPr/>
            </p:nvCxnSpPr>
            <p:spPr>
              <a:xfrm flipV="1">
                <a:off x="7905748" y="1245243"/>
                <a:ext cx="9518" cy="2568234"/>
              </a:xfrm>
              <a:prstGeom prst="line">
                <a:avLst/>
              </a:prstGeom>
              <a:ln w="222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91085049-EBB3-4F3C-97E9-C8F86CADDC7B}"/>
                  </a:ext>
                </a:extLst>
              </p:cNvPr>
              <p:cNvSpPr/>
              <p:nvPr/>
            </p:nvSpPr>
            <p:spPr>
              <a:xfrm>
                <a:off x="3816710" y="2109241"/>
                <a:ext cx="3988154" cy="2651547"/>
              </a:xfrm>
              <a:prstGeom prst="rect">
                <a:avLst/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57150" h="952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2C513AE0-B239-43AA-9598-CE234BC6AD65}"/>
                </a:ext>
              </a:extLst>
            </p:cNvPr>
            <p:cNvSpPr/>
            <p:nvPr/>
          </p:nvSpPr>
          <p:spPr>
            <a:xfrm>
              <a:off x="3987800" y="2232660"/>
              <a:ext cx="3657600" cy="2407920"/>
            </a:xfrm>
            <a:prstGeom prst="roundRect">
              <a:avLst>
                <a:gd name="adj" fmla="val 3692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9690C509-1731-444C-9B57-1FA005ED86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6503" y="3045205"/>
              <a:ext cx="547442" cy="150139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0D96549D-CD59-4FFD-B630-6DC3F53750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945" y="2300288"/>
              <a:ext cx="0" cy="74491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16236862-F3F0-41B3-B313-C4E09ECDD7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86600" y="3045205"/>
              <a:ext cx="466725" cy="150139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BC7FDBA-C650-4B77-89D7-1222EE1B0AEA}"/>
                </a:ext>
              </a:extLst>
            </p:cNvPr>
            <p:cNvCxnSpPr>
              <a:cxnSpLocks/>
            </p:cNvCxnSpPr>
            <p:nvPr/>
          </p:nvCxnSpPr>
          <p:spPr>
            <a:xfrm>
              <a:off x="4613945" y="3045205"/>
              <a:ext cx="247265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32BA3E8A-8F62-4D1A-87D7-02716547ED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600" y="2300288"/>
              <a:ext cx="0" cy="74491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3" name="그림 22" descr="앉아있는, 바이올린, 기타이(가) 표시된 사진&#10;&#10;자동 생성된 설명">
              <a:extLst>
                <a:ext uri="{FF2B5EF4-FFF2-40B4-BE49-F238E27FC236}">
                  <a16:creationId xmlns:a16="http://schemas.microsoft.com/office/drawing/2014/main" id="{4E8C044C-223B-4BEB-95EF-5F9D4A384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5867" y="3308654"/>
              <a:ext cx="1133623" cy="454788"/>
            </a:xfrm>
            <a:prstGeom prst="rect">
              <a:avLst/>
            </a:prstGeom>
          </p:spPr>
        </p:pic>
        <p:pic>
          <p:nvPicPr>
            <p:cNvPr id="39" name="그림 38" descr="광장이(가) 표시된 사진&#10;&#10;자동 생성된 설명">
              <a:extLst>
                <a:ext uri="{FF2B5EF4-FFF2-40B4-BE49-F238E27FC236}">
                  <a16:creationId xmlns:a16="http://schemas.microsoft.com/office/drawing/2014/main" id="{18EE9A71-E1E6-4710-A2FE-9E6865E49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1938" y="2258623"/>
              <a:ext cx="1272203" cy="3366348"/>
            </a:xfrm>
            <a:prstGeom prst="rect">
              <a:avLst/>
            </a:prstGeom>
          </p:spPr>
        </p:pic>
        <p:sp>
          <p:nvSpPr>
            <p:cNvPr id="40" name="화살표: 왼쪽 39">
              <a:extLst>
                <a:ext uri="{FF2B5EF4-FFF2-40B4-BE49-F238E27FC236}">
                  <a16:creationId xmlns:a16="http://schemas.microsoft.com/office/drawing/2014/main" id="{FE0EC455-A1EC-44CF-9159-1264C6257FC1}"/>
                </a:ext>
              </a:extLst>
            </p:cNvPr>
            <p:cNvSpPr/>
            <p:nvPr/>
          </p:nvSpPr>
          <p:spPr>
            <a:xfrm rot="10800000">
              <a:off x="8092980" y="4999329"/>
              <a:ext cx="591443" cy="389261"/>
            </a:xfrm>
            <a:prstGeom prst="leftArrow">
              <a:avLst>
                <a:gd name="adj1" fmla="val 41111"/>
                <a:gd name="adj2" fmla="val 54444"/>
              </a:avLst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832472C-C134-4290-987E-879689F0C67B}"/>
              </a:ext>
            </a:extLst>
          </p:cNvPr>
          <p:cNvSpPr txBox="1"/>
          <p:nvPr/>
        </p:nvSpPr>
        <p:spPr>
          <a:xfrm>
            <a:off x="5036820" y="3124200"/>
            <a:ext cx="1379220" cy="9543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209E5D4-23DC-4FD8-8E43-280C45827281}"/>
              </a:ext>
            </a:extLst>
          </p:cNvPr>
          <p:cNvCxnSpPr/>
          <p:nvPr/>
        </p:nvCxnSpPr>
        <p:spPr>
          <a:xfrm>
            <a:off x="6416040" y="3589020"/>
            <a:ext cx="8153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F22C731-8DDB-41A2-83FD-3BBE251136BA}"/>
              </a:ext>
            </a:extLst>
          </p:cNvPr>
          <p:cNvSpPr txBox="1"/>
          <p:nvPr/>
        </p:nvSpPr>
        <p:spPr>
          <a:xfrm>
            <a:off x="7383780" y="3045205"/>
            <a:ext cx="2472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클릭시</a:t>
            </a:r>
            <a:r>
              <a:rPr lang="ko-KR" altLang="en-US" dirty="0">
                <a:solidFill>
                  <a:srgbClr val="FF0000"/>
                </a:solidFill>
              </a:rPr>
              <a:t> 인벤토리내 열쇠 획득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아이템 획득 사운드 추가</a:t>
            </a:r>
          </a:p>
        </p:txBody>
      </p:sp>
      <p:sp>
        <p:nvSpPr>
          <p:cNvPr id="37" name="TextBox 36">
            <a:hlinkClick r:id="rId8" action="ppaction://hlinksldjump"/>
            <a:extLst>
              <a:ext uri="{FF2B5EF4-FFF2-40B4-BE49-F238E27FC236}">
                <a16:creationId xmlns:a16="http://schemas.microsoft.com/office/drawing/2014/main" id="{BC847E69-6800-4C43-A6FA-5D1331AD2933}"/>
              </a:ext>
            </a:extLst>
          </p:cNvPr>
          <p:cNvSpPr txBox="1"/>
          <p:nvPr/>
        </p:nvSpPr>
        <p:spPr>
          <a:xfrm>
            <a:off x="7943887" y="4932918"/>
            <a:ext cx="862656" cy="5534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27785B2-4160-4484-96E1-8B9BFA9B8145}"/>
              </a:ext>
            </a:extLst>
          </p:cNvPr>
          <p:cNvCxnSpPr>
            <a:cxnSpLocks/>
          </p:cNvCxnSpPr>
          <p:nvPr/>
        </p:nvCxnSpPr>
        <p:spPr>
          <a:xfrm>
            <a:off x="8806543" y="5194175"/>
            <a:ext cx="63137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D508505-181B-4F07-A0DF-886C6CFBA540}"/>
              </a:ext>
            </a:extLst>
          </p:cNvPr>
          <p:cNvSpPr txBox="1"/>
          <p:nvPr/>
        </p:nvSpPr>
        <p:spPr>
          <a:xfrm>
            <a:off x="9560034" y="5009294"/>
            <a:ext cx="146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 화면 이동</a:t>
            </a:r>
          </a:p>
        </p:txBody>
      </p:sp>
      <p:sp>
        <p:nvSpPr>
          <p:cNvPr id="9" name="TextBox 8">
            <a:hlinkClick r:id="" action="ppaction://noaction"/>
            <a:extLst>
              <a:ext uri="{FF2B5EF4-FFF2-40B4-BE49-F238E27FC236}">
                <a16:creationId xmlns:a16="http://schemas.microsoft.com/office/drawing/2014/main" id="{930D0AC0-43F8-4044-80EF-0464D618F12D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금고</a:t>
            </a:r>
          </a:p>
        </p:txBody>
      </p:sp>
    </p:spTree>
    <p:extLst>
      <p:ext uri="{BB962C8B-B14F-4D97-AF65-F5344CB8AC3E}">
        <p14:creationId xmlns:p14="http://schemas.microsoft.com/office/powerpoint/2010/main" val="778533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내, 바닥이(가) 표시된 사진&#10;&#10;자동 생성된 설명">
            <a:extLst>
              <a:ext uri="{FF2B5EF4-FFF2-40B4-BE49-F238E27FC236}">
                <a16:creationId xmlns:a16="http://schemas.microsoft.com/office/drawing/2014/main" id="{C98C030B-1B0F-4AAF-ACAA-6007FD266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038" y="999000"/>
            <a:ext cx="6480000" cy="4860000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007A61C7-5FFA-4AFB-88B0-9E60D08D9375}"/>
              </a:ext>
            </a:extLst>
          </p:cNvPr>
          <p:cNvSpPr/>
          <p:nvPr/>
        </p:nvSpPr>
        <p:spPr>
          <a:xfrm>
            <a:off x="3200957" y="5390034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hlinkClick r:id="" action="ppaction://noaction"/>
            <a:extLst>
              <a:ext uri="{FF2B5EF4-FFF2-40B4-BE49-F238E27FC236}">
                <a16:creationId xmlns:a16="http://schemas.microsoft.com/office/drawing/2014/main" id="{793C8A10-2493-4160-AFFF-BEBEA05A1B27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/>
              <a:t>강의실 </a:t>
            </a:r>
            <a:r>
              <a:rPr lang="en-US" altLang="ko-KR" sz="3200" dirty="0"/>
              <a:t>811</a:t>
            </a:r>
            <a:r>
              <a:rPr lang="ko-KR" altLang="en-US" sz="3200" dirty="0"/>
              <a:t>호</a:t>
            </a:r>
          </a:p>
        </p:txBody>
      </p:sp>
    </p:spTree>
    <p:extLst>
      <p:ext uri="{BB962C8B-B14F-4D97-AF65-F5344CB8AC3E}">
        <p14:creationId xmlns:p14="http://schemas.microsoft.com/office/powerpoint/2010/main" val="2543729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실내, 바닥이(가) 표시된 사진&#10;&#10;자동 생성된 설명">
            <a:extLst>
              <a:ext uri="{FF2B5EF4-FFF2-40B4-BE49-F238E27FC236}">
                <a16:creationId xmlns:a16="http://schemas.microsoft.com/office/drawing/2014/main" id="{14EAFE11-9CA2-4A1E-B467-1A13AEC3D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038" y="999000"/>
            <a:ext cx="6480000" cy="4860000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007A61C7-5FFA-4AFB-88B0-9E60D08D9375}"/>
              </a:ext>
            </a:extLst>
          </p:cNvPr>
          <p:cNvSpPr/>
          <p:nvPr/>
        </p:nvSpPr>
        <p:spPr>
          <a:xfrm>
            <a:off x="3200957" y="5390034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hlinkClick r:id="rId3" action="ppaction://hlinksldjump"/>
            <a:extLst>
              <a:ext uri="{FF2B5EF4-FFF2-40B4-BE49-F238E27FC236}">
                <a16:creationId xmlns:a16="http://schemas.microsoft.com/office/drawing/2014/main" id="{C470ED6F-AFBD-4234-B71F-003DC7FB538B}"/>
              </a:ext>
            </a:extLst>
          </p:cNvPr>
          <p:cNvSpPr txBox="1"/>
          <p:nvPr/>
        </p:nvSpPr>
        <p:spPr>
          <a:xfrm>
            <a:off x="4800600" y="4887686"/>
            <a:ext cx="3102429" cy="892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>
            <a:hlinkClick r:id="rId4" action="ppaction://hlinksldjump"/>
            <a:extLst>
              <a:ext uri="{FF2B5EF4-FFF2-40B4-BE49-F238E27FC236}">
                <a16:creationId xmlns:a16="http://schemas.microsoft.com/office/drawing/2014/main" id="{76289E8F-0771-4A1C-86AD-B2E3ED6C5537}"/>
              </a:ext>
            </a:extLst>
          </p:cNvPr>
          <p:cNvSpPr txBox="1"/>
          <p:nvPr/>
        </p:nvSpPr>
        <p:spPr>
          <a:xfrm>
            <a:off x="7903029" y="3200399"/>
            <a:ext cx="1556657" cy="892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070CCEE-8518-4CD4-B671-A1C669EE69B7}"/>
              </a:ext>
            </a:extLst>
          </p:cNvPr>
          <p:cNvCxnSpPr>
            <a:stCxn id="2" idx="0"/>
          </p:cNvCxnSpPr>
          <p:nvPr/>
        </p:nvCxnSpPr>
        <p:spPr>
          <a:xfrm flipH="1" flipV="1">
            <a:off x="6351814" y="3984171"/>
            <a:ext cx="1" cy="9035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81067B2-E6DE-4008-9BF0-E7BF038A5BE1}"/>
              </a:ext>
            </a:extLst>
          </p:cNvPr>
          <p:cNvSpPr txBox="1"/>
          <p:nvPr/>
        </p:nvSpPr>
        <p:spPr>
          <a:xfrm>
            <a:off x="5176158" y="3429000"/>
            <a:ext cx="235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교탁밑</a:t>
            </a:r>
            <a:r>
              <a:rPr lang="ko-KR" altLang="en-US" dirty="0">
                <a:solidFill>
                  <a:srgbClr val="FF0000"/>
                </a:solidFill>
              </a:rPr>
              <a:t> 화면으로 전환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B7714A3-7969-4BCB-9971-FD50FBA8B21B}"/>
              </a:ext>
            </a:extLst>
          </p:cNvPr>
          <p:cNvCxnSpPr>
            <a:stCxn id="4" idx="3"/>
          </p:cNvCxnSpPr>
          <p:nvPr/>
        </p:nvCxnSpPr>
        <p:spPr>
          <a:xfrm>
            <a:off x="9459686" y="3646713"/>
            <a:ext cx="69668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E5882B0-DCF4-4349-81CA-48DCACB7C85A}"/>
              </a:ext>
            </a:extLst>
          </p:cNvPr>
          <p:cNvSpPr txBox="1"/>
          <p:nvPr/>
        </p:nvSpPr>
        <p:spPr>
          <a:xfrm>
            <a:off x="10395853" y="3336667"/>
            <a:ext cx="1556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컴퓨터 화면으로 전환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hlinkClick r:id="rId5" action="ppaction://hlinksldjump"/>
            <a:extLst>
              <a:ext uri="{FF2B5EF4-FFF2-40B4-BE49-F238E27FC236}">
                <a16:creationId xmlns:a16="http://schemas.microsoft.com/office/drawing/2014/main" id="{7001E1EB-D698-490B-968A-B60638A76E9F}"/>
              </a:ext>
            </a:extLst>
          </p:cNvPr>
          <p:cNvSpPr txBox="1"/>
          <p:nvPr/>
        </p:nvSpPr>
        <p:spPr>
          <a:xfrm>
            <a:off x="3132087" y="5290788"/>
            <a:ext cx="642257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1A42D1C-B8DE-4F82-84F1-BDCB133CB6AA}"/>
              </a:ext>
            </a:extLst>
          </p:cNvPr>
          <p:cNvCxnSpPr/>
          <p:nvPr/>
        </p:nvCxnSpPr>
        <p:spPr>
          <a:xfrm flipH="1">
            <a:off x="2283001" y="5541159"/>
            <a:ext cx="84908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B3B4608-87F0-48D3-A17F-7801D69D4749}"/>
              </a:ext>
            </a:extLst>
          </p:cNvPr>
          <p:cNvSpPr txBox="1"/>
          <p:nvPr/>
        </p:nvSpPr>
        <p:spPr>
          <a:xfrm>
            <a:off x="1103823" y="5290788"/>
            <a:ext cx="1090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 화면 이동</a:t>
            </a:r>
          </a:p>
        </p:txBody>
      </p:sp>
      <p:sp>
        <p:nvSpPr>
          <p:cNvPr id="7" name="TextBox 6">
            <a:hlinkClick r:id="" action="ppaction://noaction"/>
            <a:extLst>
              <a:ext uri="{FF2B5EF4-FFF2-40B4-BE49-F238E27FC236}">
                <a16:creationId xmlns:a16="http://schemas.microsoft.com/office/drawing/2014/main" id="{7A20D567-2B4F-4486-A67D-7E1B968E6CD7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강의실 </a:t>
            </a:r>
            <a:r>
              <a:rPr lang="en-US" altLang="ko-KR" sz="3200" dirty="0"/>
              <a:t>811</a:t>
            </a:r>
            <a:r>
              <a:rPr lang="ko-KR" altLang="en-US" sz="3200" dirty="0"/>
              <a:t>호</a:t>
            </a:r>
          </a:p>
        </p:txBody>
      </p:sp>
    </p:spTree>
    <p:extLst>
      <p:ext uri="{BB962C8B-B14F-4D97-AF65-F5344CB8AC3E}">
        <p14:creationId xmlns:p14="http://schemas.microsoft.com/office/powerpoint/2010/main" val="10704328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FFC16DA-B69C-4618-AAEA-2C090B498588}"/>
              </a:ext>
            </a:extLst>
          </p:cNvPr>
          <p:cNvSpPr/>
          <p:nvPr/>
        </p:nvSpPr>
        <p:spPr>
          <a:xfrm>
            <a:off x="2650980" y="1238249"/>
            <a:ext cx="6243638" cy="437197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 descr="모니터, 앉아있는, 화면, 테이블이(가) 표시된 사진&#10;&#10;자동 생성된 설명">
            <a:extLst>
              <a:ext uri="{FF2B5EF4-FFF2-40B4-BE49-F238E27FC236}">
                <a16:creationId xmlns:a16="http://schemas.microsoft.com/office/drawing/2014/main" id="{51261279-1C91-4434-8605-22FC6B028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125" y="4272028"/>
            <a:ext cx="5415662" cy="96325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97D22F6-BD07-4F72-8394-8ECB840267D3}"/>
              </a:ext>
            </a:extLst>
          </p:cNvPr>
          <p:cNvSpPr/>
          <p:nvPr/>
        </p:nvSpPr>
        <p:spPr>
          <a:xfrm>
            <a:off x="3219586" y="3921848"/>
            <a:ext cx="5102130" cy="1113262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25BA39-4B18-4A90-BDA4-8DD4482425FC}"/>
              </a:ext>
            </a:extLst>
          </p:cNvPr>
          <p:cNvSpPr/>
          <p:nvPr/>
        </p:nvSpPr>
        <p:spPr>
          <a:xfrm>
            <a:off x="3318934" y="1243797"/>
            <a:ext cx="4842934" cy="338066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E310F92-4616-447F-8BCE-0E3DB2B095D9}"/>
              </a:ext>
            </a:extLst>
          </p:cNvPr>
          <p:cNvSpPr/>
          <p:nvPr/>
        </p:nvSpPr>
        <p:spPr>
          <a:xfrm>
            <a:off x="8437120" y="5066229"/>
            <a:ext cx="316221" cy="530223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2F10BE5-BE2B-474C-AD7B-51CE2B023F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312" y="1247776"/>
            <a:ext cx="1219306" cy="4347208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19B41D-5221-4E94-AD15-01410B4B98C8}"/>
              </a:ext>
            </a:extLst>
          </p:cNvPr>
          <p:cNvSpPr/>
          <p:nvPr/>
        </p:nvSpPr>
        <p:spPr>
          <a:xfrm>
            <a:off x="2834272" y="5246540"/>
            <a:ext cx="277706" cy="352423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EFD05C4-FCEC-4AB4-986E-08C1A0FF04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980" y="1247776"/>
            <a:ext cx="1219306" cy="4347208"/>
          </a:xfrm>
          <a:prstGeom prst="rect">
            <a:avLst/>
          </a:prstGeom>
        </p:spPr>
      </p:pic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EEC59E80-03DA-4117-91A7-23440EF8B4B2}"/>
              </a:ext>
            </a:extLst>
          </p:cNvPr>
          <p:cNvSpPr/>
          <p:nvPr/>
        </p:nvSpPr>
        <p:spPr>
          <a:xfrm rot="16200000">
            <a:off x="5358439" y="488556"/>
            <a:ext cx="819807" cy="5714999"/>
          </a:xfrm>
          <a:custGeom>
            <a:avLst/>
            <a:gdLst>
              <a:gd name="connsiteX0" fmla="*/ 819807 w 819807"/>
              <a:gd name="connsiteY0" fmla="*/ 819807 h 5359450"/>
              <a:gd name="connsiteX1" fmla="*/ 819807 w 819807"/>
              <a:gd name="connsiteY1" fmla="*/ 4546529 h 5359450"/>
              <a:gd name="connsiteX2" fmla="*/ 812921 w 819807"/>
              <a:gd name="connsiteY2" fmla="*/ 4546529 h 5359450"/>
              <a:gd name="connsiteX3" fmla="*/ 0 w 819807"/>
              <a:gd name="connsiteY3" fmla="*/ 5359450 h 5359450"/>
              <a:gd name="connsiteX4" fmla="*/ 0 w 819807"/>
              <a:gd name="connsiteY4" fmla="*/ 0 h 535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807" h="5359450">
                <a:moveTo>
                  <a:pt x="819807" y="819807"/>
                </a:moveTo>
                <a:lnTo>
                  <a:pt x="819807" y="4546529"/>
                </a:lnTo>
                <a:lnTo>
                  <a:pt x="812921" y="4546529"/>
                </a:lnTo>
                <a:lnTo>
                  <a:pt x="0" y="535945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E0C6546-B5FA-441F-93F7-8138801BD6F6}"/>
              </a:ext>
            </a:extLst>
          </p:cNvPr>
          <p:cNvSpPr/>
          <p:nvPr/>
        </p:nvSpPr>
        <p:spPr>
          <a:xfrm>
            <a:off x="2910842" y="3762263"/>
            <a:ext cx="5714999" cy="122265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4" name="그림 43" descr="개체, 실내, 앉아있는, 컵이(가) 표시된 사진&#10;&#10;자동 생성된 설명">
            <a:extLst>
              <a:ext uri="{FF2B5EF4-FFF2-40B4-BE49-F238E27FC236}">
                <a16:creationId xmlns:a16="http://schemas.microsoft.com/office/drawing/2014/main" id="{C5C26E99-AD3D-4BE5-B645-812E36FDA9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687" y="2382006"/>
            <a:ext cx="1949106" cy="1395582"/>
          </a:xfrm>
          <a:prstGeom prst="rect">
            <a:avLst/>
          </a:prstGeom>
        </p:spPr>
      </p:pic>
      <p:pic>
        <p:nvPicPr>
          <p:cNvPr id="46" name="그림 45" descr="실내, 문구, 분필, 오렌지이(가) 표시된 사진&#10;&#10;자동 생성된 설명">
            <a:extLst>
              <a:ext uri="{FF2B5EF4-FFF2-40B4-BE49-F238E27FC236}">
                <a16:creationId xmlns:a16="http://schemas.microsoft.com/office/drawing/2014/main" id="{C8E11D21-5B04-48CB-B524-2756597FCF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073" y="2537091"/>
            <a:ext cx="2079796" cy="1559847"/>
          </a:xfrm>
          <a:prstGeom prst="rect">
            <a:avLst/>
          </a:prstGeom>
        </p:spPr>
      </p:pic>
      <p:pic>
        <p:nvPicPr>
          <p:cNvPr id="51" name="그림 50" descr="앉아있는, 테이블, 쌍, 쥐고있는이(가) 표시된 사진&#10;&#10;자동 생성된 설명">
            <a:extLst>
              <a:ext uri="{FF2B5EF4-FFF2-40B4-BE49-F238E27FC236}">
                <a16:creationId xmlns:a16="http://schemas.microsoft.com/office/drawing/2014/main" id="{82583AC8-B3E4-4049-8D52-DABC11E5EA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5602095" y="2437121"/>
            <a:ext cx="1133096" cy="1133096"/>
          </a:xfrm>
          <a:prstGeom prst="rect">
            <a:avLst/>
          </a:prstGeom>
        </p:spPr>
      </p:pic>
      <p:sp>
        <p:nvSpPr>
          <p:cNvPr id="53" name="화살표: 왼쪽 52">
            <a:extLst>
              <a:ext uri="{FF2B5EF4-FFF2-40B4-BE49-F238E27FC236}">
                <a16:creationId xmlns:a16="http://schemas.microsoft.com/office/drawing/2014/main" id="{1C14AD62-1910-49F0-9C67-75965710C5C7}"/>
              </a:ext>
            </a:extLst>
          </p:cNvPr>
          <p:cNvSpPr/>
          <p:nvPr/>
        </p:nvSpPr>
        <p:spPr>
          <a:xfrm rot="10800000">
            <a:off x="8092980" y="4999329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hlinkClick r:id="" action="ppaction://noaction"/>
            <a:extLst>
              <a:ext uri="{FF2B5EF4-FFF2-40B4-BE49-F238E27FC236}">
                <a16:creationId xmlns:a16="http://schemas.microsoft.com/office/drawing/2014/main" id="{FDC145CC-729C-46B6-BB37-0EE4BC41FFDC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/>
              <a:t>교탁안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768269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FFC16DA-B69C-4618-AAEA-2C090B498588}"/>
              </a:ext>
            </a:extLst>
          </p:cNvPr>
          <p:cNvSpPr/>
          <p:nvPr/>
        </p:nvSpPr>
        <p:spPr>
          <a:xfrm>
            <a:off x="2650980" y="1238249"/>
            <a:ext cx="6243638" cy="437197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 descr="모니터, 앉아있는, 화면, 테이블이(가) 표시된 사진&#10;&#10;자동 생성된 설명">
            <a:extLst>
              <a:ext uri="{FF2B5EF4-FFF2-40B4-BE49-F238E27FC236}">
                <a16:creationId xmlns:a16="http://schemas.microsoft.com/office/drawing/2014/main" id="{51261279-1C91-4434-8605-22FC6B028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125" y="4272028"/>
            <a:ext cx="5415662" cy="96325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97D22F6-BD07-4F72-8394-8ECB840267D3}"/>
              </a:ext>
            </a:extLst>
          </p:cNvPr>
          <p:cNvSpPr/>
          <p:nvPr/>
        </p:nvSpPr>
        <p:spPr>
          <a:xfrm>
            <a:off x="3219586" y="3921848"/>
            <a:ext cx="5102130" cy="1113262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25BA39-4B18-4A90-BDA4-8DD4482425FC}"/>
              </a:ext>
            </a:extLst>
          </p:cNvPr>
          <p:cNvSpPr/>
          <p:nvPr/>
        </p:nvSpPr>
        <p:spPr>
          <a:xfrm>
            <a:off x="3318934" y="1243797"/>
            <a:ext cx="4842934" cy="338066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E310F92-4616-447F-8BCE-0E3DB2B095D9}"/>
              </a:ext>
            </a:extLst>
          </p:cNvPr>
          <p:cNvSpPr/>
          <p:nvPr/>
        </p:nvSpPr>
        <p:spPr>
          <a:xfrm>
            <a:off x="8437120" y="5066229"/>
            <a:ext cx="316221" cy="530223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2F10BE5-BE2B-474C-AD7B-51CE2B023F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312" y="1247776"/>
            <a:ext cx="1219306" cy="4347208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19B41D-5221-4E94-AD15-01410B4B98C8}"/>
              </a:ext>
            </a:extLst>
          </p:cNvPr>
          <p:cNvSpPr/>
          <p:nvPr/>
        </p:nvSpPr>
        <p:spPr>
          <a:xfrm>
            <a:off x="2834272" y="5246540"/>
            <a:ext cx="277706" cy="352423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EFD05C4-FCEC-4AB4-986E-08C1A0FF04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980" y="1247776"/>
            <a:ext cx="1219306" cy="4347208"/>
          </a:xfrm>
          <a:prstGeom prst="rect">
            <a:avLst/>
          </a:prstGeom>
        </p:spPr>
      </p:pic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EEC59E80-03DA-4117-91A7-23440EF8B4B2}"/>
              </a:ext>
            </a:extLst>
          </p:cNvPr>
          <p:cNvSpPr/>
          <p:nvPr/>
        </p:nvSpPr>
        <p:spPr>
          <a:xfrm rot="16200000">
            <a:off x="5358439" y="488556"/>
            <a:ext cx="819807" cy="5714999"/>
          </a:xfrm>
          <a:custGeom>
            <a:avLst/>
            <a:gdLst>
              <a:gd name="connsiteX0" fmla="*/ 819807 w 819807"/>
              <a:gd name="connsiteY0" fmla="*/ 819807 h 5359450"/>
              <a:gd name="connsiteX1" fmla="*/ 819807 w 819807"/>
              <a:gd name="connsiteY1" fmla="*/ 4546529 h 5359450"/>
              <a:gd name="connsiteX2" fmla="*/ 812921 w 819807"/>
              <a:gd name="connsiteY2" fmla="*/ 4546529 h 5359450"/>
              <a:gd name="connsiteX3" fmla="*/ 0 w 819807"/>
              <a:gd name="connsiteY3" fmla="*/ 5359450 h 5359450"/>
              <a:gd name="connsiteX4" fmla="*/ 0 w 819807"/>
              <a:gd name="connsiteY4" fmla="*/ 0 h 535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807" h="5359450">
                <a:moveTo>
                  <a:pt x="819807" y="819807"/>
                </a:moveTo>
                <a:lnTo>
                  <a:pt x="819807" y="4546529"/>
                </a:lnTo>
                <a:lnTo>
                  <a:pt x="812921" y="4546529"/>
                </a:lnTo>
                <a:lnTo>
                  <a:pt x="0" y="535945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E0C6546-B5FA-441F-93F7-8138801BD6F6}"/>
              </a:ext>
            </a:extLst>
          </p:cNvPr>
          <p:cNvSpPr/>
          <p:nvPr/>
        </p:nvSpPr>
        <p:spPr>
          <a:xfrm>
            <a:off x="2910842" y="3762263"/>
            <a:ext cx="5714999" cy="122265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4" name="그림 43" descr="개체, 실내, 앉아있는, 컵이(가) 표시된 사진&#10;&#10;자동 생성된 설명">
            <a:extLst>
              <a:ext uri="{FF2B5EF4-FFF2-40B4-BE49-F238E27FC236}">
                <a16:creationId xmlns:a16="http://schemas.microsoft.com/office/drawing/2014/main" id="{C5C26E99-AD3D-4BE5-B645-812E36FDA9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687" y="2382006"/>
            <a:ext cx="1949106" cy="1395582"/>
          </a:xfrm>
          <a:prstGeom prst="rect">
            <a:avLst/>
          </a:prstGeom>
        </p:spPr>
      </p:pic>
      <p:pic>
        <p:nvPicPr>
          <p:cNvPr id="46" name="그림 45" descr="실내, 문구, 분필, 오렌지이(가) 표시된 사진&#10;&#10;자동 생성된 설명">
            <a:extLst>
              <a:ext uri="{FF2B5EF4-FFF2-40B4-BE49-F238E27FC236}">
                <a16:creationId xmlns:a16="http://schemas.microsoft.com/office/drawing/2014/main" id="{C8E11D21-5B04-48CB-B524-2756597FCF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073" y="2537091"/>
            <a:ext cx="2079796" cy="1559847"/>
          </a:xfrm>
          <a:prstGeom prst="rect">
            <a:avLst/>
          </a:prstGeom>
        </p:spPr>
      </p:pic>
      <p:pic>
        <p:nvPicPr>
          <p:cNvPr id="51" name="그림 50" descr="앉아있는, 테이블, 쌍, 쥐고있는이(가) 표시된 사진&#10;&#10;자동 생성된 설명">
            <a:extLst>
              <a:ext uri="{FF2B5EF4-FFF2-40B4-BE49-F238E27FC236}">
                <a16:creationId xmlns:a16="http://schemas.microsoft.com/office/drawing/2014/main" id="{82583AC8-B3E4-4049-8D52-DABC11E5EA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5602095" y="2437121"/>
            <a:ext cx="1133096" cy="1133096"/>
          </a:xfrm>
          <a:prstGeom prst="rect">
            <a:avLst/>
          </a:prstGeom>
        </p:spPr>
      </p:pic>
      <p:sp>
        <p:nvSpPr>
          <p:cNvPr id="53" name="화살표: 왼쪽 52">
            <a:extLst>
              <a:ext uri="{FF2B5EF4-FFF2-40B4-BE49-F238E27FC236}">
                <a16:creationId xmlns:a16="http://schemas.microsoft.com/office/drawing/2014/main" id="{1C14AD62-1910-49F0-9C67-75965710C5C7}"/>
              </a:ext>
            </a:extLst>
          </p:cNvPr>
          <p:cNvSpPr/>
          <p:nvPr/>
        </p:nvSpPr>
        <p:spPr>
          <a:xfrm rot="10800000">
            <a:off x="8092980" y="4999329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AD02-09FC-410E-8883-E72AD046A4BF}"/>
              </a:ext>
            </a:extLst>
          </p:cNvPr>
          <p:cNvSpPr txBox="1"/>
          <p:nvPr/>
        </p:nvSpPr>
        <p:spPr>
          <a:xfrm>
            <a:off x="5312989" y="2489353"/>
            <a:ext cx="1711308" cy="11182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28BE398-CD61-45CC-91C0-A56ED33B0674}"/>
              </a:ext>
            </a:extLst>
          </p:cNvPr>
          <p:cNvCxnSpPr>
            <a:stCxn id="2" idx="3"/>
          </p:cNvCxnSpPr>
          <p:nvPr/>
        </p:nvCxnSpPr>
        <p:spPr>
          <a:xfrm>
            <a:off x="7024297" y="3048469"/>
            <a:ext cx="1297419" cy="313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E33F91E-F13E-4728-9B6A-3C03F0E0CAAC}"/>
              </a:ext>
            </a:extLst>
          </p:cNvPr>
          <p:cNvSpPr txBox="1"/>
          <p:nvPr/>
        </p:nvSpPr>
        <p:spPr>
          <a:xfrm>
            <a:off x="8625841" y="2691685"/>
            <a:ext cx="22034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클릭시</a:t>
            </a:r>
            <a:r>
              <a:rPr lang="ko-KR" altLang="en-US" dirty="0">
                <a:solidFill>
                  <a:srgbClr val="FF0000"/>
                </a:solidFill>
              </a:rPr>
              <a:t> 인벤토리내 망치 추가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용도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소화전내 유리상자 부스는 용도</a:t>
            </a:r>
          </a:p>
        </p:txBody>
      </p:sp>
      <p:sp>
        <p:nvSpPr>
          <p:cNvPr id="20" name="TextBox 19">
            <a:hlinkClick r:id="rId11" action="ppaction://hlinksldjump"/>
            <a:extLst>
              <a:ext uri="{FF2B5EF4-FFF2-40B4-BE49-F238E27FC236}">
                <a16:creationId xmlns:a16="http://schemas.microsoft.com/office/drawing/2014/main" id="{096F5681-A7CF-4C8A-A0BE-112459A83323}"/>
              </a:ext>
            </a:extLst>
          </p:cNvPr>
          <p:cNvSpPr txBox="1"/>
          <p:nvPr/>
        </p:nvSpPr>
        <p:spPr>
          <a:xfrm>
            <a:off x="7943887" y="4932918"/>
            <a:ext cx="862656" cy="5534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7F704A6-656E-43BD-AF1A-93678F883375}"/>
              </a:ext>
            </a:extLst>
          </p:cNvPr>
          <p:cNvCxnSpPr>
            <a:cxnSpLocks/>
          </p:cNvCxnSpPr>
          <p:nvPr/>
        </p:nvCxnSpPr>
        <p:spPr>
          <a:xfrm>
            <a:off x="8806543" y="5194175"/>
            <a:ext cx="63137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4AE6803-FCEA-485A-B81D-70075CF72704}"/>
              </a:ext>
            </a:extLst>
          </p:cNvPr>
          <p:cNvSpPr txBox="1"/>
          <p:nvPr/>
        </p:nvSpPr>
        <p:spPr>
          <a:xfrm>
            <a:off x="9560034" y="5009294"/>
            <a:ext cx="146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 화면 이동</a:t>
            </a:r>
          </a:p>
        </p:txBody>
      </p:sp>
      <p:sp>
        <p:nvSpPr>
          <p:cNvPr id="3" name="TextBox 2">
            <a:hlinkClick r:id="" action="ppaction://noaction"/>
            <a:extLst>
              <a:ext uri="{FF2B5EF4-FFF2-40B4-BE49-F238E27FC236}">
                <a16:creationId xmlns:a16="http://schemas.microsoft.com/office/drawing/2014/main" id="{5F1380FF-9F79-4F2E-8DFE-76D1236A3F41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/>
              <a:t>교탁안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980852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DA6652-A1B5-4EF5-8A3D-3A69C9186256}"/>
              </a:ext>
            </a:extLst>
          </p:cNvPr>
          <p:cNvSpPr/>
          <p:nvPr/>
        </p:nvSpPr>
        <p:spPr>
          <a:xfrm>
            <a:off x="2650980" y="1238249"/>
            <a:ext cx="6243638" cy="437197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5" name="그림 54" descr="실내, 모니터, 앉아있는, 표지판이(가) 표시된 사진&#10;&#10;자동 생성된 설명">
            <a:extLst>
              <a:ext uri="{FF2B5EF4-FFF2-40B4-BE49-F238E27FC236}">
                <a16:creationId xmlns:a16="http://schemas.microsoft.com/office/drawing/2014/main" id="{3F18F474-11D8-4B5A-BF30-7B7302B4E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240" y="1428399"/>
            <a:ext cx="5834378" cy="4163929"/>
          </a:xfrm>
          <a:prstGeom prst="rect">
            <a:avLst/>
          </a:prstGeom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F3F397A5-499C-4811-8F08-CE0709B230B3}"/>
              </a:ext>
            </a:extLst>
          </p:cNvPr>
          <p:cNvSpPr/>
          <p:nvPr/>
        </p:nvSpPr>
        <p:spPr>
          <a:xfrm>
            <a:off x="4935418" y="4339811"/>
            <a:ext cx="1627307" cy="334929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76A5053-FDC3-40F5-B0EC-7063DE91F211}"/>
              </a:ext>
            </a:extLst>
          </p:cNvPr>
          <p:cNvSpPr/>
          <p:nvPr/>
        </p:nvSpPr>
        <p:spPr>
          <a:xfrm>
            <a:off x="3721441" y="1842900"/>
            <a:ext cx="4167056" cy="2743100"/>
          </a:xfrm>
          <a:prstGeom prst="roundRect">
            <a:avLst>
              <a:gd name="adj" fmla="val 3465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F2A21BF-28A5-4361-A6B3-98866505DB2D}"/>
              </a:ext>
            </a:extLst>
          </p:cNvPr>
          <p:cNvSpPr/>
          <p:nvPr/>
        </p:nvSpPr>
        <p:spPr>
          <a:xfrm>
            <a:off x="3780390" y="1780551"/>
            <a:ext cx="4049159" cy="2743100"/>
          </a:xfrm>
          <a:prstGeom prst="roundRect">
            <a:avLst>
              <a:gd name="adj" fmla="val 1666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w="1016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6E00132-5AC5-4445-83EA-D470F1656A7A}"/>
              </a:ext>
            </a:extLst>
          </p:cNvPr>
          <p:cNvSpPr/>
          <p:nvPr/>
        </p:nvSpPr>
        <p:spPr>
          <a:xfrm>
            <a:off x="3982285" y="2016547"/>
            <a:ext cx="3645368" cy="232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자유형: 도형 103">
            <a:extLst>
              <a:ext uri="{FF2B5EF4-FFF2-40B4-BE49-F238E27FC236}">
                <a16:creationId xmlns:a16="http://schemas.microsoft.com/office/drawing/2014/main" id="{954E3C6E-D87A-4B67-9F59-BC765F880418}"/>
              </a:ext>
            </a:extLst>
          </p:cNvPr>
          <p:cNvSpPr/>
          <p:nvPr/>
        </p:nvSpPr>
        <p:spPr>
          <a:xfrm>
            <a:off x="8174376" y="2905125"/>
            <a:ext cx="701051" cy="1680875"/>
          </a:xfrm>
          <a:custGeom>
            <a:avLst/>
            <a:gdLst>
              <a:gd name="connsiteX0" fmla="*/ 123948 w 1382267"/>
              <a:gd name="connsiteY0" fmla="*/ 0 h 1680875"/>
              <a:gd name="connsiteX1" fmla="*/ 1382267 w 1382267"/>
              <a:gd name="connsiteY1" fmla="*/ 0 h 1680875"/>
              <a:gd name="connsiteX2" fmla="*/ 1382267 w 1382267"/>
              <a:gd name="connsiteY2" fmla="*/ 1680875 h 1680875"/>
              <a:gd name="connsiteX3" fmla="*/ 123948 w 1382267"/>
              <a:gd name="connsiteY3" fmla="*/ 1680875 h 1680875"/>
              <a:gd name="connsiteX4" fmla="*/ 0 w 1382267"/>
              <a:gd name="connsiteY4" fmla="*/ 1556927 h 1680875"/>
              <a:gd name="connsiteX5" fmla="*/ 0 w 1382267"/>
              <a:gd name="connsiteY5" fmla="*/ 123948 h 1680875"/>
              <a:gd name="connsiteX6" fmla="*/ 123948 w 1382267"/>
              <a:gd name="connsiteY6" fmla="*/ 0 h 1680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2267" h="1680875">
                <a:moveTo>
                  <a:pt x="123948" y="0"/>
                </a:moveTo>
                <a:lnTo>
                  <a:pt x="1382267" y="0"/>
                </a:lnTo>
                <a:lnTo>
                  <a:pt x="1382267" y="1680875"/>
                </a:lnTo>
                <a:lnTo>
                  <a:pt x="123948" y="1680875"/>
                </a:lnTo>
                <a:cubicBezTo>
                  <a:pt x="55493" y="1680875"/>
                  <a:pt x="0" y="1625382"/>
                  <a:pt x="0" y="1556927"/>
                </a:cubicBezTo>
                <a:lnTo>
                  <a:pt x="0" y="123948"/>
                </a:lnTo>
                <a:cubicBezTo>
                  <a:pt x="0" y="55493"/>
                  <a:pt x="55493" y="0"/>
                  <a:pt x="123948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3876149B-26F1-45DF-9ED2-A02A97D8D0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816" y="1732449"/>
            <a:ext cx="634039" cy="1182727"/>
          </a:xfrm>
          <a:prstGeom prst="rect">
            <a:avLst/>
          </a:prstGeom>
        </p:spPr>
      </p:pic>
      <p:pic>
        <p:nvPicPr>
          <p:cNvPr id="120" name="그림 119" descr="어두운, 앉아있는, 옅은, 컴퓨터이(가) 표시된 사진&#10;&#10;자동 생성된 설명">
            <a:extLst>
              <a:ext uri="{FF2B5EF4-FFF2-40B4-BE49-F238E27FC236}">
                <a16:creationId xmlns:a16="http://schemas.microsoft.com/office/drawing/2014/main" id="{B0E97A4C-0366-4325-8DB9-C2C01F8520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701" y="2683657"/>
            <a:ext cx="1108391" cy="1902343"/>
          </a:xfrm>
          <a:prstGeom prst="rect">
            <a:avLst/>
          </a:prstGeom>
        </p:spPr>
      </p:pic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2CBE6539-F215-48A4-87CB-CE11B15C839F}"/>
              </a:ext>
            </a:extLst>
          </p:cNvPr>
          <p:cNvSpPr/>
          <p:nvPr/>
        </p:nvSpPr>
        <p:spPr>
          <a:xfrm>
            <a:off x="7637556" y="4328392"/>
            <a:ext cx="180000" cy="180000"/>
          </a:xfrm>
          <a:prstGeom prst="roundRect">
            <a:avLst>
              <a:gd name="adj" fmla="val 7022"/>
            </a:avLst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그림 1026">
            <a:extLst>
              <a:ext uri="{FF2B5EF4-FFF2-40B4-BE49-F238E27FC236}">
                <a16:creationId xmlns:a16="http://schemas.microsoft.com/office/drawing/2014/main" id="{66DDA516-9E66-4E40-8289-87192FD9B0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070" y="4328392"/>
            <a:ext cx="180000" cy="181273"/>
          </a:xfrm>
          <a:prstGeom prst="rect">
            <a:avLst/>
          </a:prstGeom>
        </p:spPr>
      </p:pic>
      <p:sp>
        <p:nvSpPr>
          <p:cNvPr id="1028" name="사각형: 둥근 모서리 1027">
            <a:extLst>
              <a:ext uri="{FF2B5EF4-FFF2-40B4-BE49-F238E27FC236}">
                <a16:creationId xmlns:a16="http://schemas.microsoft.com/office/drawing/2014/main" id="{8ED77631-4192-44E9-8A8B-690456D7B56C}"/>
              </a:ext>
            </a:extLst>
          </p:cNvPr>
          <p:cNvSpPr/>
          <p:nvPr/>
        </p:nvSpPr>
        <p:spPr>
          <a:xfrm>
            <a:off x="3342555" y="3191835"/>
            <a:ext cx="186443" cy="36576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DB2AF679-82C8-4BDD-80E9-C2E2250D30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071" y="1732449"/>
            <a:ext cx="840509" cy="3555831"/>
          </a:xfrm>
          <a:prstGeom prst="rect">
            <a:avLst/>
          </a:prstGeom>
        </p:spPr>
      </p:pic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E7C09A0D-A9B6-40C5-B245-4E15FF38A068}"/>
              </a:ext>
            </a:extLst>
          </p:cNvPr>
          <p:cNvSpPr/>
          <p:nvPr/>
        </p:nvSpPr>
        <p:spPr>
          <a:xfrm rot="5400000">
            <a:off x="5471985" y="2209466"/>
            <a:ext cx="665968" cy="6099756"/>
          </a:xfrm>
          <a:custGeom>
            <a:avLst/>
            <a:gdLst>
              <a:gd name="connsiteX0" fmla="*/ 0 w 665968"/>
              <a:gd name="connsiteY0" fmla="*/ 3178380 h 3597480"/>
              <a:gd name="connsiteX1" fmla="*/ 0 w 665968"/>
              <a:gd name="connsiteY1" fmla="*/ 0 h 3597480"/>
              <a:gd name="connsiteX2" fmla="*/ 658348 w 665968"/>
              <a:gd name="connsiteY2" fmla="*/ 0 h 3597480"/>
              <a:gd name="connsiteX3" fmla="*/ 658348 w 665968"/>
              <a:gd name="connsiteY3" fmla="*/ 2535604 h 3597480"/>
              <a:gd name="connsiteX4" fmla="*/ 665968 w 665968"/>
              <a:gd name="connsiteY4" fmla="*/ 2573347 h 3597480"/>
              <a:gd name="connsiteX5" fmla="*/ 665968 w 665968"/>
              <a:gd name="connsiteY5" fmla="*/ 3432893 h 3597480"/>
              <a:gd name="connsiteX6" fmla="*/ 501381 w 665968"/>
              <a:gd name="connsiteY6" fmla="*/ 3597480 h 3597480"/>
              <a:gd name="connsiteX7" fmla="*/ 336794 w 665968"/>
              <a:gd name="connsiteY7" fmla="*/ 3432893 h 3597480"/>
              <a:gd name="connsiteX8" fmla="*/ 336794 w 665968"/>
              <a:gd name="connsiteY8" fmla="*/ 3178380 h 35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5968" h="3597480">
                <a:moveTo>
                  <a:pt x="0" y="3178380"/>
                </a:moveTo>
                <a:lnTo>
                  <a:pt x="0" y="0"/>
                </a:lnTo>
                <a:lnTo>
                  <a:pt x="658348" y="0"/>
                </a:lnTo>
                <a:lnTo>
                  <a:pt x="658348" y="2535604"/>
                </a:lnTo>
                <a:lnTo>
                  <a:pt x="665968" y="2573347"/>
                </a:lnTo>
                <a:lnTo>
                  <a:pt x="665968" y="3432893"/>
                </a:lnTo>
                <a:cubicBezTo>
                  <a:pt x="665968" y="3523792"/>
                  <a:pt x="592280" y="3597480"/>
                  <a:pt x="501381" y="3597480"/>
                </a:cubicBezTo>
                <a:cubicBezTo>
                  <a:pt x="410482" y="3597480"/>
                  <a:pt x="336794" y="3523792"/>
                  <a:pt x="336794" y="3432893"/>
                </a:cubicBezTo>
                <a:lnTo>
                  <a:pt x="336794" y="3178380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53275CD-6A9B-4C76-8950-AD584C7BE481}"/>
              </a:ext>
            </a:extLst>
          </p:cNvPr>
          <p:cNvSpPr/>
          <p:nvPr/>
        </p:nvSpPr>
        <p:spPr>
          <a:xfrm>
            <a:off x="4974827" y="5094672"/>
            <a:ext cx="2242346" cy="334929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왼쪽 1">
            <a:extLst>
              <a:ext uri="{FF2B5EF4-FFF2-40B4-BE49-F238E27FC236}">
                <a16:creationId xmlns:a16="http://schemas.microsoft.com/office/drawing/2014/main" id="{A5D29752-253E-4B41-B92E-B1FE0C5C3123}"/>
              </a:ext>
            </a:extLst>
          </p:cNvPr>
          <p:cNvSpPr/>
          <p:nvPr/>
        </p:nvSpPr>
        <p:spPr>
          <a:xfrm rot="10800000">
            <a:off x="8092980" y="4999329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hlinkClick r:id="" action="ppaction://noaction"/>
            <a:extLst>
              <a:ext uri="{FF2B5EF4-FFF2-40B4-BE49-F238E27FC236}">
                <a16:creationId xmlns:a16="http://schemas.microsoft.com/office/drawing/2014/main" id="{85352F14-258B-4F8A-A8F5-C66427E01776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/>
              <a:t>강의실 컴퓨터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5175512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DA6652-A1B5-4EF5-8A3D-3A69C9186256}"/>
              </a:ext>
            </a:extLst>
          </p:cNvPr>
          <p:cNvSpPr/>
          <p:nvPr/>
        </p:nvSpPr>
        <p:spPr>
          <a:xfrm>
            <a:off x="2650980" y="1238249"/>
            <a:ext cx="6243638" cy="437197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5" name="그림 54" descr="실내, 모니터, 앉아있는, 표지판이(가) 표시된 사진&#10;&#10;자동 생성된 설명">
            <a:extLst>
              <a:ext uri="{FF2B5EF4-FFF2-40B4-BE49-F238E27FC236}">
                <a16:creationId xmlns:a16="http://schemas.microsoft.com/office/drawing/2014/main" id="{3F18F474-11D8-4B5A-BF30-7B7302B4E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240" y="1428399"/>
            <a:ext cx="5834378" cy="4163929"/>
          </a:xfrm>
          <a:prstGeom prst="rect">
            <a:avLst/>
          </a:prstGeom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F3F397A5-499C-4811-8F08-CE0709B230B3}"/>
              </a:ext>
            </a:extLst>
          </p:cNvPr>
          <p:cNvSpPr/>
          <p:nvPr/>
        </p:nvSpPr>
        <p:spPr>
          <a:xfrm>
            <a:off x="4935418" y="4339811"/>
            <a:ext cx="1627307" cy="334929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76A5053-FDC3-40F5-B0EC-7063DE91F211}"/>
              </a:ext>
            </a:extLst>
          </p:cNvPr>
          <p:cNvSpPr/>
          <p:nvPr/>
        </p:nvSpPr>
        <p:spPr>
          <a:xfrm>
            <a:off x="3721441" y="1842900"/>
            <a:ext cx="4167056" cy="2743100"/>
          </a:xfrm>
          <a:prstGeom prst="roundRect">
            <a:avLst>
              <a:gd name="adj" fmla="val 3465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F2A21BF-28A5-4361-A6B3-98866505DB2D}"/>
              </a:ext>
            </a:extLst>
          </p:cNvPr>
          <p:cNvSpPr/>
          <p:nvPr/>
        </p:nvSpPr>
        <p:spPr>
          <a:xfrm>
            <a:off x="3780390" y="1780551"/>
            <a:ext cx="4049159" cy="2743100"/>
          </a:xfrm>
          <a:prstGeom prst="roundRect">
            <a:avLst>
              <a:gd name="adj" fmla="val 1666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w="1016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6E00132-5AC5-4445-83EA-D470F1656A7A}"/>
              </a:ext>
            </a:extLst>
          </p:cNvPr>
          <p:cNvSpPr/>
          <p:nvPr/>
        </p:nvSpPr>
        <p:spPr>
          <a:xfrm>
            <a:off x="3982285" y="2016547"/>
            <a:ext cx="3645368" cy="232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자유형: 도형 103">
            <a:extLst>
              <a:ext uri="{FF2B5EF4-FFF2-40B4-BE49-F238E27FC236}">
                <a16:creationId xmlns:a16="http://schemas.microsoft.com/office/drawing/2014/main" id="{954E3C6E-D87A-4B67-9F59-BC765F880418}"/>
              </a:ext>
            </a:extLst>
          </p:cNvPr>
          <p:cNvSpPr/>
          <p:nvPr/>
        </p:nvSpPr>
        <p:spPr>
          <a:xfrm>
            <a:off x="8174376" y="2905125"/>
            <a:ext cx="701051" cy="1680875"/>
          </a:xfrm>
          <a:custGeom>
            <a:avLst/>
            <a:gdLst>
              <a:gd name="connsiteX0" fmla="*/ 123948 w 1382267"/>
              <a:gd name="connsiteY0" fmla="*/ 0 h 1680875"/>
              <a:gd name="connsiteX1" fmla="*/ 1382267 w 1382267"/>
              <a:gd name="connsiteY1" fmla="*/ 0 h 1680875"/>
              <a:gd name="connsiteX2" fmla="*/ 1382267 w 1382267"/>
              <a:gd name="connsiteY2" fmla="*/ 1680875 h 1680875"/>
              <a:gd name="connsiteX3" fmla="*/ 123948 w 1382267"/>
              <a:gd name="connsiteY3" fmla="*/ 1680875 h 1680875"/>
              <a:gd name="connsiteX4" fmla="*/ 0 w 1382267"/>
              <a:gd name="connsiteY4" fmla="*/ 1556927 h 1680875"/>
              <a:gd name="connsiteX5" fmla="*/ 0 w 1382267"/>
              <a:gd name="connsiteY5" fmla="*/ 123948 h 1680875"/>
              <a:gd name="connsiteX6" fmla="*/ 123948 w 1382267"/>
              <a:gd name="connsiteY6" fmla="*/ 0 h 1680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2267" h="1680875">
                <a:moveTo>
                  <a:pt x="123948" y="0"/>
                </a:moveTo>
                <a:lnTo>
                  <a:pt x="1382267" y="0"/>
                </a:lnTo>
                <a:lnTo>
                  <a:pt x="1382267" y="1680875"/>
                </a:lnTo>
                <a:lnTo>
                  <a:pt x="123948" y="1680875"/>
                </a:lnTo>
                <a:cubicBezTo>
                  <a:pt x="55493" y="1680875"/>
                  <a:pt x="0" y="1625382"/>
                  <a:pt x="0" y="1556927"/>
                </a:cubicBezTo>
                <a:lnTo>
                  <a:pt x="0" y="123948"/>
                </a:lnTo>
                <a:cubicBezTo>
                  <a:pt x="0" y="55493"/>
                  <a:pt x="55493" y="0"/>
                  <a:pt x="123948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3876149B-26F1-45DF-9ED2-A02A97D8D0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816" y="1732449"/>
            <a:ext cx="634039" cy="1182727"/>
          </a:xfrm>
          <a:prstGeom prst="rect">
            <a:avLst/>
          </a:prstGeom>
        </p:spPr>
      </p:pic>
      <p:pic>
        <p:nvPicPr>
          <p:cNvPr id="120" name="그림 119" descr="어두운, 앉아있는, 옅은, 컴퓨터이(가) 표시된 사진&#10;&#10;자동 생성된 설명">
            <a:extLst>
              <a:ext uri="{FF2B5EF4-FFF2-40B4-BE49-F238E27FC236}">
                <a16:creationId xmlns:a16="http://schemas.microsoft.com/office/drawing/2014/main" id="{B0E97A4C-0366-4325-8DB9-C2C01F8520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701" y="2683657"/>
            <a:ext cx="1108391" cy="1902343"/>
          </a:xfrm>
          <a:prstGeom prst="rect">
            <a:avLst/>
          </a:prstGeom>
        </p:spPr>
      </p:pic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2CBE6539-F215-48A4-87CB-CE11B15C839F}"/>
              </a:ext>
            </a:extLst>
          </p:cNvPr>
          <p:cNvSpPr/>
          <p:nvPr/>
        </p:nvSpPr>
        <p:spPr>
          <a:xfrm>
            <a:off x="7637556" y="4328392"/>
            <a:ext cx="180000" cy="180000"/>
          </a:xfrm>
          <a:prstGeom prst="roundRect">
            <a:avLst>
              <a:gd name="adj" fmla="val 7022"/>
            </a:avLst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그림 1026">
            <a:extLst>
              <a:ext uri="{FF2B5EF4-FFF2-40B4-BE49-F238E27FC236}">
                <a16:creationId xmlns:a16="http://schemas.microsoft.com/office/drawing/2014/main" id="{66DDA516-9E66-4E40-8289-87192FD9B0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070" y="4328392"/>
            <a:ext cx="180000" cy="181273"/>
          </a:xfrm>
          <a:prstGeom prst="rect">
            <a:avLst/>
          </a:prstGeom>
        </p:spPr>
      </p:pic>
      <p:sp>
        <p:nvSpPr>
          <p:cNvPr id="1028" name="사각형: 둥근 모서리 1027">
            <a:extLst>
              <a:ext uri="{FF2B5EF4-FFF2-40B4-BE49-F238E27FC236}">
                <a16:creationId xmlns:a16="http://schemas.microsoft.com/office/drawing/2014/main" id="{8ED77631-4192-44E9-8A8B-690456D7B56C}"/>
              </a:ext>
            </a:extLst>
          </p:cNvPr>
          <p:cNvSpPr/>
          <p:nvPr/>
        </p:nvSpPr>
        <p:spPr>
          <a:xfrm>
            <a:off x="3342555" y="3191835"/>
            <a:ext cx="186443" cy="36576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DB2AF679-82C8-4BDD-80E9-C2E2250D30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071" y="1732449"/>
            <a:ext cx="840509" cy="3555831"/>
          </a:xfrm>
          <a:prstGeom prst="rect">
            <a:avLst/>
          </a:prstGeom>
        </p:spPr>
      </p:pic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E7C09A0D-A9B6-40C5-B245-4E15FF38A068}"/>
              </a:ext>
            </a:extLst>
          </p:cNvPr>
          <p:cNvSpPr/>
          <p:nvPr/>
        </p:nvSpPr>
        <p:spPr>
          <a:xfrm rot="5400000">
            <a:off x="5471985" y="2209466"/>
            <a:ext cx="665968" cy="6099756"/>
          </a:xfrm>
          <a:custGeom>
            <a:avLst/>
            <a:gdLst>
              <a:gd name="connsiteX0" fmla="*/ 0 w 665968"/>
              <a:gd name="connsiteY0" fmla="*/ 3178380 h 3597480"/>
              <a:gd name="connsiteX1" fmla="*/ 0 w 665968"/>
              <a:gd name="connsiteY1" fmla="*/ 0 h 3597480"/>
              <a:gd name="connsiteX2" fmla="*/ 658348 w 665968"/>
              <a:gd name="connsiteY2" fmla="*/ 0 h 3597480"/>
              <a:gd name="connsiteX3" fmla="*/ 658348 w 665968"/>
              <a:gd name="connsiteY3" fmla="*/ 2535604 h 3597480"/>
              <a:gd name="connsiteX4" fmla="*/ 665968 w 665968"/>
              <a:gd name="connsiteY4" fmla="*/ 2573347 h 3597480"/>
              <a:gd name="connsiteX5" fmla="*/ 665968 w 665968"/>
              <a:gd name="connsiteY5" fmla="*/ 3432893 h 3597480"/>
              <a:gd name="connsiteX6" fmla="*/ 501381 w 665968"/>
              <a:gd name="connsiteY6" fmla="*/ 3597480 h 3597480"/>
              <a:gd name="connsiteX7" fmla="*/ 336794 w 665968"/>
              <a:gd name="connsiteY7" fmla="*/ 3432893 h 3597480"/>
              <a:gd name="connsiteX8" fmla="*/ 336794 w 665968"/>
              <a:gd name="connsiteY8" fmla="*/ 3178380 h 35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5968" h="3597480">
                <a:moveTo>
                  <a:pt x="0" y="3178380"/>
                </a:moveTo>
                <a:lnTo>
                  <a:pt x="0" y="0"/>
                </a:lnTo>
                <a:lnTo>
                  <a:pt x="658348" y="0"/>
                </a:lnTo>
                <a:lnTo>
                  <a:pt x="658348" y="2535604"/>
                </a:lnTo>
                <a:lnTo>
                  <a:pt x="665968" y="2573347"/>
                </a:lnTo>
                <a:lnTo>
                  <a:pt x="665968" y="3432893"/>
                </a:lnTo>
                <a:cubicBezTo>
                  <a:pt x="665968" y="3523792"/>
                  <a:pt x="592280" y="3597480"/>
                  <a:pt x="501381" y="3597480"/>
                </a:cubicBezTo>
                <a:cubicBezTo>
                  <a:pt x="410482" y="3597480"/>
                  <a:pt x="336794" y="3523792"/>
                  <a:pt x="336794" y="3432893"/>
                </a:cubicBezTo>
                <a:lnTo>
                  <a:pt x="336794" y="3178380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53275CD-6A9B-4C76-8950-AD584C7BE481}"/>
              </a:ext>
            </a:extLst>
          </p:cNvPr>
          <p:cNvSpPr/>
          <p:nvPr/>
        </p:nvSpPr>
        <p:spPr>
          <a:xfrm>
            <a:off x="4974827" y="5094672"/>
            <a:ext cx="2242346" cy="334929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hlinkClick r:id="rId9" action="ppaction://hlinksldjump"/>
            <a:extLst>
              <a:ext uri="{FF2B5EF4-FFF2-40B4-BE49-F238E27FC236}">
                <a16:creationId xmlns:a16="http://schemas.microsoft.com/office/drawing/2014/main" id="{F3B6F614-3D5C-42FB-BE4A-E0F0792ED415}"/>
              </a:ext>
            </a:extLst>
          </p:cNvPr>
          <p:cNvSpPr txBox="1"/>
          <p:nvPr/>
        </p:nvSpPr>
        <p:spPr>
          <a:xfrm>
            <a:off x="7474591" y="4135772"/>
            <a:ext cx="525972" cy="623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76212EB-3801-44EF-9AFB-47A97AAB1203}"/>
              </a:ext>
            </a:extLst>
          </p:cNvPr>
          <p:cNvCxnSpPr>
            <a:stCxn id="2" idx="3"/>
          </p:cNvCxnSpPr>
          <p:nvPr/>
        </p:nvCxnSpPr>
        <p:spPr>
          <a:xfrm flipV="1">
            <a:off x="8000563" y="4429387"/>
            <a:ext cx="715598" cy="183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C67E9A9-79B4-47F8-99DA-BFEFAA3C4F26}"/>
              </a:ext>
            </a:extLst>
          </p:cNvPr>
          <p:cNvSpPr txBox="1"/>
          <p:nvPr/>
        </p:nvSpPr>
        <p:spPr>
          <a:xfrm>
            <a:off x="8894618" y="4068661"/>
            <a:ext cx="1784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전원버튼을 눌러 </a:t>
            </a:r>
            <a:r>
              <a:rPr lang="ko-KR" altLang="en-US" dirty="0" err="1">
                <a:solidFill>
                  <a:srgbClr val="FF0000"/>
                </a:solidFill>
              </a:rPr>
              <a:t>컴퓨터커기가능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화살표: 왼쪽 6">
            <a:extLst>
              <a:ext uri="{FF2B5EF4-FFF2-40B4-BE49-F238E27FC236}">
                <a16:creationId xmlns:a16="http://schemas.microsoft.com/office/drawing/2014/main" id="{9A6E0142-B6DD-45A6-A9E0-99BA90705593}"/>
              </a:ext>
            </a:extLst>
          </p:cNvPr>
          <p:cNvSpPr/>
          <p:nvPr/>
        </p:nvSpPr>
        <p:spPr>
          <a:xfrm rot="10800000">
            <a:off x="8092980" y="4999329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hlinkClick r:id="rId10" action="ppaction://hlinksldjump"/>
            <a:extLst>
              <a:ext uri="{FF2B5EF4-FFF2-40B4-BE49-F238E27FC236}">
                <a16:creationId xmlns:a16="http://schemas.microsoft.com/office/drawing/2014/main" id="{B14C671F-E208-4BBC-ACE5-0C15814A5677}"/>
              </a:ext>
            </a:extLst>
          </p:cNvPr>
          <p:cNvSpPr txBox="1"/>
          <p:nvPr/>
        </p:nvSpPr>
        <p:spPr>
          <a:xfrm>
            <a:off x="7943887" y="4932918"/>
            <a:ext cx="862656" cy="5534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EC53FE4-33FB-45B7-8EDE-EB222D23FAC4}"/>
              </a:ext>
            </a:extLst>
          </p:cNvPr>
          <p:cNvCxnSpPr>
            <a:cxnSpLocks/>
          </p:cNvCxnSpPr>
          <p:nvPr/>
        </p:nvCxnSpPr>
        <p:spPr>
          <a:xfrm>
            <a:off x="8806543" y="5194175"/>
            <a:ext cx="63137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C65E641-39F1-4D14-AE79-16E0D9A2E131}"/>
              </a:ext>
            </a:extLst>
          </p:cNvPr>
          <p:cNvSpPr txBox="1"/>
          <p:nvPr/>
        </p:nvSpPr>
        <p:spPr>
          <a:xfrm>
            <a:off x="9560034" y="5009294"/>
            <a:ext cx="146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 화면 이동</a:t>
            </a:r>
          </a:p>
        </p:txBody>
      </p:sp>
      <p:sp>
        <p:nvSpPr>
          <p:cNvPr id="3" name="TextBox 2">
            <a:hlinkClick r:id="" action="ppaction://noaction"/>
            <a:extLst>
              <a:ext uri="{FF2B5EF4-FFF2-40B4-BE49-F238E27FC236}">
                <a16:creationId xmlns:a16="http://schemas.microsoft.com/office/drawing/2014/main" id="{475D7A30-C949-453A-AE25-E9665EF7B13D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강의실 컴퓨터</a:t>
            </a:r>
          </a:p>
        </p:txBody>
      </p:sp>
    </p:spTree>
    <p:extLst>
      <p:ext uri="{BB962C8B-B14F-4D97-AF65-F5344CB8AC3E}">
        <p14:creationId xmlns:p14="http://schemas.microsoft.com/office/powerpoint/2010/main" val="3395012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DA6652-A1B5-4EF5-8A3D-3A69C9186256}"/>
              </a:ext>
            </a:extLst>
          </p:cNvPr>
          <p:cNvSpPr/>
          <p:nvPr/>
        </p:nvSpPr>
        <p:spPr>
          <a:xfrm>
            <a:off x="2650980" y="1238249"/>
            <a:ext cx="6243638" cy="437197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5" name="그림 54" descr="실내, 모니터, 앉아있는, 표지판이(가) 표시된 사진&#10;&#10;자동 생성된 설명">
            <a:extLst>
              <a:ext uri="{FF2B5EF4-FFF2-40B4-BE49-F238E27FC236}">
                <a16:creationId xmlns:a16="http://schemas.microsoft.com/office/drawing/2014/main" id="{3F18F474-11D8-4B5A-BF30-7B7302B4E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240" y="1428399"/>
            <a:ext cx="5834378" cy="4163929"/>
          </a:xfrm>
          <a:prstGeom prst="rect">
            <a:avLst/>
          </a:prstGeom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F3F397A5-499C-4811-8F08-CE0709B230B3}"/>
              </a:ext>
            </a:extLst>
          </p:cNvPr>
          <p:cNvSpPr/>
          <p:nvPr/>
        </p:nvSpPr>
        <p:spPr>
          <a:xfrm>
            <a:off x="4935418" y="4339811"/>
            <a:ext cx="1627307" cy="334929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76A5053-FDC3-40F5-B0EC-7063DE91F211}"/>
              </a:ext>
            </a:extLst>
          </p:cNvPr>
          <p:cNvSpPr/>
          <p:nvPr/>
        </p:nvSpPr>
        <p:spPr>
          <a:xfrm>
            <a:off x="3721441" y="1842900"/>
            <a:ext cx="4167056" cy="2743100"/>
          </a:xfrm>
          <a:prstGeom prst="roundRect">
            <a:avLst>
              <a:gd name="adj" fmla="val 3465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F2A21BF-28A5-4361-A6B3-98866505DB2D}"/>
              </a:ext>
            </a:extLst>
          </p:cNvPr>
          <p:cNvSpPr/>
          <p:nvPr/>
        </p:nvSpPr>
        <p:spPr>
          <a:xfrm>
            <a:off x="3780390" y="1780551"/>
            <a:ext cx="4049159" cy="2743100"/>
          </a:xfrm>
          <a:prstGeom prst="roundRect">
            <a:avLst>
              <a:gd name="adj" fmla="val 1666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w="1016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6E00132-5AC5-4445-83EA-D470F1656A7A}"/>
              </a:ext>
            </a:extLst>
          </p:cNvPr>
          <p:cNvSpPr/>
          <p:nvPr/>
        </p:nvSpPr>
        <p:spPr>
          <a:xfrm>
            <a:off x="3982285" y="2016547"/>
            <a:ext cx="3645368" cy="2321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자유형: 도형 103">
            <a:extLst>
              <a:ext uri="{FF2B5EF4-FFF2-40B4-BE49-F238E27FC236}">
                <a16:creationId xmlns:a16="http://schemas.microsoft.com/office/drawing/2014/main" id="{954E3C6E-D87A-4B67-9F59-BC765F880418}"/>
              </a:ext>
            </a:extLst>
          </p:cNvPr>
          <p:cNvSpPr/>
          <p:nvPr/>
        </p:nvSpPr>
        <p:spPr>
          <a:xfrm>
            <a:off x="8174376" y="2905125"/>
            <a:ext cx="701051" cy="1680875"/>
          </a:xfrm>
          <a:custGeom>
            <a:avLst/>
            <a:gdLst>
              <a:gd name="connsiteX0" fmla="*/ 123948 w 1382267"/>
              <a:gd name="connsiteY0" fmla="*/ 0 h 1680875"/>
              <a:gd name="connsiteX1" fmla="*/ 1382267 w 1382267"/>
              <a:gd name="connsiteY1" fmla="*/ 0 h 1680875"/>
              <a:gd name="connsiteX2" fmla="*/ 1382267 w 1382267"/>
              <a:gd name="connsiteY2" fmla="*/ 1680875 h 1680875"/>
              <a:gd name="connsiteX3" fmla="*/ 123948 w 1382267"/>
              <a:gd name="connsiteY3" fmla="*/ 1680875 h 1680875"/>
              <a:gd name="connsiteX4" fmla="*/ 0 w 1382267"/>
              <a:gd name="connsiteY4" fmla="*/ 1556927 h 1680875"/>
              <a:gd name="connsiteX5" fmla="*/ 0 w 1382267"/>
              <a:gd name="connsiteY5" fmla="*/ 123948 h 1680875"/>
              <a:gd name="connsiteX6" fmla="*/ 123948 w 1382267"/>
              <a:gd name="connsiteY6" fmla="*/ 0 h 1680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2267" h="1680875">
                <a:moveTo>
                  <a:pt x="123948" y="0"/>
                </a:moveTo>
                <a:lnTo>
                  <a:pt x="1382267" y="0"/>
                </a:lnTo>
                <a:lnTo>
                  <a:pt x="1382267" y="1680875"/>
                </a:lnTo>
                <a:lnTo>
                  <a:pt x="123948" y="1680875"/>
                </a:lnTo>
                <a:cubicBezTo>
                  <a:pt x="55493" y="1680875"/>
                  <a:pt x="0" y="1625382"/>
                  <a:pt x="0" y="1556927"/>
                </a:cubicBezTo>
                <a:lnTo>
                  <a:pt x="0" y="123948"/>
                </a:lnTo>
                <a:cubicBezTo>
                  <a:pt x="0" y="55493"/>
                  <a:pt x="55493" y="0"/>
                  <a:pt x="123948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3876149B-26F1-45DF-9ED2-A02A97D8D0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816" y="1732449"/>
            <a:ext cx="634039" cy="1182727"/>
          </a:xfrm>
          <a:prstGeom prst="rect">
            <a:avLst/>
          </a:prstGeom>
        </p:spPr>
      </p:pic>
      <p:pic>
        <p:nvPicPr>
          <p:cNvPr id="120" name="그림 119" descr="어두운, 앉아있는, 옅은, 컴퓨터이(가) 표시된 사진&#10;&#10;자동 생성된 설명">
            <a:extLst>
              <a:ext uri="{FF2B5EF4-FFF2-40B4-BE49-F238E27FC236}">
                <a16:creationId xmlns:a16="http://schemas.microsoft.com/office/drawing/2014/main" id="{B0E97A4C-0366-4325-8DB9-C2C01F8520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701" y="2683657"/>
            <a:ext cx="1108391" cy="1902343"/>
          </a:xfrm>
          <a:prstGeom prst="rect">
            <a:avLst/>
          </a:prstGeom>
        </p:spPr>
      </p:pic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2CBE6539-F215-48A4-87CB-CE11B15C839F}"/>
              </a:ext>
            </a:extLst>
          </p:cNvPr>
          <p:cNvSpPr/>
          <p:nvPr/>
        </p:nvSpPr>
        <p:spPr>
          <a:xfrm>
            <a:off x="7637556" y="4328392"/>
            <a:ext cx="180000" cy="180000"/>
          </a:xfrm>
          <a:prstGeom prst="roundRect">
            <a:avLst>
              <a:gd name="adj" fmla="val 7022"/>
            </a:avLst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그림 1026">
            <a:extLst>
              <a:ext uri="{FF2B5EF4-FFF2-40B4-BE49-F238E27FC236}">
                <a16:creationId xmlns:a16="http://schemas.microsoft.com/office/drawing/2014/main" id="{66DDA516-9E66-4E40-8289-87192FD9B0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070" y="4328392"/>
            <a:ext cx="180000" cy="181273"/>
          </a:xfrm>
          <a:prstGeom prst="rect">
            <a:avLst/>
          </a:prstGeom>
        </p:spPr>
      </p:pic>
      <p:sp>
        <p:nvSpPr>
          <p:cNvPr id="1028" name="사각형: 둥근 모서리 1027">
            <a:extLst>
              <a:ext uri="{FF2B5EF4-FFF2-40B4-BE49-F238E27FC236}">
                <a16:creationId xmlns:a16="http://schemas.microsoft.com/office/drawing/2014/main" id="{8ED77631-4192-44E9-8A8B-690456D7B56C}"/>
              </a:ext>
            </a:extLst>
          </p:cNvPr>
          <p:cNvSpPr/>
          <p:nvPr/>
        </p:nvSpPr>
        <p:spPr>
          <a:xfrm>
            <a:off x="3342555" y="3191835"/>
            <a:ext cx="186443" cy="36576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DB2AF679-82C8-4BDD-80E9-C2E2250D30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071" y="1732449"/>
            <a:ext cx="840509" cy="3555831"/>
          </a:xfrm>
          <a:prstGeom prst="rect">
            <a:avLst/>
          </a:prstGeom>
        </p:spPr>
      </p:pic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E7C09A0D-A9B6-40C5-B245-4E15FF38A068}"/>
              </a:ext>
            </a:extLst>
          </p:cNvPr>
          <p:cNvSpPr/>
          <p:nvPr/>
        </p:nvSpPr>
        <p:spPr>
          <a:xfrm rot="5400000">
            <a:off x="5471985" y="2209466"/>
            <a:ext cx="665968" cy="6099756"/>
          </a:xfrm>
          <a:custGeom>
            <a:avLst/>
            <a:gdLst>
              <a:gd name="connsiteX0" fmla="*/ 0 w 665968"/>
              <a:gd name="connsiteY0" fmla="*/ 3178380 h 3597480"/>
              <a:gd name="connsiteX1" fmla="*/ 0 w 665968"/>
              <a:gd name="connsiteY1" fmla="*/ 0 h 3597480"/>
              <a:gd name="connsiteX2" fmla="*/ 658348 w 665968"/>
              <a:gd name="connsiteY2" fmla="*/ 0 h 3597480"/>
              <a:gd name="connsiteX3" fmla="*/ 658348 w 665968"/>
              <a:gd name="connsiteY3" fmla="*/ 2535604 h 3597480"/>
              <a:gd name="connsiteX4" fmla="*/ 665968 w 665968"/>
              <a:gd name="connsiteY4" fmla="*/ 2573347 h 3597480"/>
              <a:gd name="connsiteX5" fmla="*/ 665968 w 665968"/>
              <a:gd name="connsiteY5" fmla="*/ 3432893 h 3597480"/>
              <a:gd name="connsiteX6" fmla="*/ 501381 w 665968"/>
              <a:gd name="connsiteY6" fmla="*/ 3597480 h 3597480"/>
              <a:gd name="connsiteX7" fmla="*/ 336794 w 665968"/>
              <a:gd name="connsiteY7" fmla="*/ 3432893 h 3597480"/>
              <a:gd name="connsiteX8" fmla="*/ 336794 w 665968"/>
              <a:gd name="connsiteY8" fmla="*/ 3178380 h 35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5968" h="3597480">
                <a:moveTo>
                  <a:pt x="0" y="3178380"/>
                </a:moveTo>
                <a:lnTo>
                  <a:pt x="0" y="0"/>
                </a:lnTo>
                <a:lnTo>
                  <a:pt x="658348" y="0"/>
                </a:lnTo>
                <a:lnTo>
                  <a:pt x="658348" y="2535604"/>
                </a:lnTo>
                <a:lnTo>
                  <a:pt x="665968" y="2573347"/>
                </a:lnTo>
                <a:lnTo>
                  <a:pt x="665968" y="3432893"/>
                </a:lnTo>
                <a:cubicBezTo>
                  <a:pt x="665968" y="3523792"/>
                  <a:pt x="592280" y="3597480"/>
                  <a:pt x="501381" y="3597480"/>
                </a:cubicBezTo>
                <a:cubicBezTo>
                  <a:pt x="410482" y="3597480"/>
                  <a:pt x="336794" y="3523792"/>
                  <a:pt x="336794" y="3432893"/>
                </a:cubicBezTo>
                <a:lnTo>
                  <a:pt x="336794" y="3178380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53275CD-6A9B-4C76-8950-AD584C7BE481}"/>
              </a:ext>
            </a:extLst>
          </p:cNvPr>
          <p:cNvSpPr/>
          <p:nvPr/>
        </p:nvSpPr>
        <p:spPr>
          <a:xfrm>
            <a:off x="4974827" y="5094672"/>
            <a:ext cx="2242346" cy="334929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왼쪽 1">
            <a:extLst>
              <a:ext uri="{FF2B5EF4-FFF2-40B4-BE49-F238E27FC236}">
                <a16:creationId xmlns:a16="http://schemas.microsoft.com/office/drawing/2014/main" id="{A5D29752-253E-4B41-B92E-B1FE0C5C3123}"/>
              </a:ext>
            </a:extLst>
          </p:cNvPr>
          <p:cNvSpPr/>
          <p:nvPr/>
        </p:nvSpPr>
        <p:spPr>
          <a:xfrm rot="10800000">
            <a:off x="8092980" y="4999329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F5D3A44-62AB-4F4A-8860-2D8D97CD7F74}"/>
              </a:ext>
            </a:extLst>
          </p:cNvPr>
          <p:cNvSpPr/>
          <p:nvPr/>
        </p:nvSpPr>
        <p:spPr>
          <a:xfrm>
            <a:off x="5489427" y="2427314"/>
            <a:ext cx="631084" cy="631084"/>
          </a:xfrm>
          <a:prstGeom prst="ellipse">
            <a:avLst/>
          </a:prstGeom>
          <a:solidFill>
            <a:schemeClr val="accent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00978C9-1DA0-4B28-B1D0-4E6C9E107A1C}"/>
              </a:ext>
            </a:extLst>
          </p:cNvPr>
          <p:cNvSpPr/>
          <p:nvPr/>
        </p:nvSpPr>
        <p:spPr>
          <a:xfrm>
            <a:off x="5716572" y="2553415"/>
            <a:ext cx="176794" cy="176794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원호 6">
            <a:extLst>
              <a:ext uri="{FF2B5EF4-FFF2-40B4-BE49-F238E27FC236}">
                <a16:creationId xmlns:a16="http://schemas.microsoft.com/office/drawing/2014/main" id="{0C5EF3B6-D738-4CB3-B292-3081B97CF939}"/>
              </a:ext>
            </a:extLst>
          </p:cNvPr>
          <p:cNvSpPr/>
          <p:nvPr/>
        </p:nvSpPr>
        <p:spPr>
          <a:xfrm rot="16200000">
            <a:off x="5675196" y="2765060"/>
            <a:ext cx="259546" cy="216026"/>
          </a:xfrm>
          <a:prstGeom prst="arc">
            <a:avLst>
              <a:gd name="adj1" fmla="val 16200000"/>
              <a:gd name="adj2" fmla="val 5570621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0A12CB-A261-498F-8419-A205D476C7E3}"/>
              </a:ext>
            </a:extLst>
          </p:cNvPr>
          <p:cNvSpPr txBox="1"/>
          <p:nvPr/>
        </p:nvSpPr>
        <p:spPr>
          <a:xfrm>
            <a:off x="5383129" y="3063882"/>
            <a:ext cx="98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Deu811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190E41-9543-4806-9F84-F6E8E4FB93E9}"/>
              </a:ext>
            </a:extLst>
          </p:cNvPr>
          <p:cNvSpPr txBox="1"/>
          <p:nvPr/>
        </p:nvSpPr>
        <p:spPr>
          <a:xfrm>
            <a:off x="5312370" y="3510363"/>
            <a:ext cx="985915" cy="181901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47C5826-BF1E-4E0A-AAB4-287F0477C1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2045" y="3495551"/>
            <a:ext cx="198302" cy="211524"/>
          </a:xfrm>
          <a:prstGeom prst="rect">
            <a:avLst/>
          </a:prstGeom>
        </p:spPr>
      </p:pic>
      <p:sp>
        <p:nvSpPr>
          <p:cNvPr id="3" name="TextBox 2">
            <a:hlinkClick r:id="" action="ppaction://noaction"/>
            <a:extLst>
              <a:ext uri="{FF2B5EF4-FFF2-40B4-BE49-F238E27FC236}">
                <a16:creationId xmlns:a16="http://schemas.microsoft.com/office/drawing/2014/main" id="{4E7894BF-BFED-4701-B5DD-B9E3898EBA19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강의실 컴퓨터</a:t>
            </a:r>
          </a:p>
        </p:txBody>
      </p:sp>
    </p:spTree>
    <p:extLst>
      <p:ext uri="{BB962C8B-B14F-4D97-AF65-F5344CB8AC3E}">
        <p14:creationId xmlns:p14="http://schemas.microsoft.com/office/powerpoint/2010/main" val="36195059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DA6652-A1B5-4EF5-8A3D-3A69C9186256}"/>
              </a:ext>
            </a:extLst>
          </p:cNvPr>
          <p:cNvSpPr/>
          <p:nvPr/>
        </p:nvSpPr>
        <p:spPr>
          <a:xfrm>
            <a:off x="2650980" y="1238249"/>
            <a:ext cx="6243638" cy="437197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5" name="그림 54" descr="실내, 모니터, 앉아있는, 표지판이(가) 표시된 사진&#10;&#10;자동 생성된 설명">
            <a:extLst>
              <a:ext uri="{FF2B5EF4-FFF2-40B4-BE49-F238E27FC236}">
                <a16:creationId xmlns:a16="http://schemas.microsoft.com/office/drawing/2014/main" id="{3F18F474-11D8-4B5A-BF30-7B7302B4E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240" y="1428399"/>
            <a:ext cx="5834378" cy="4163929"/>
          </a:xfrm>
          <a:prstGeom prst="rect">
            <a:avLst/>
          </a:prstGeom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F3F397A5-499C-4811-8F08-CE0709B230B3}"/>
              </a:ext>
            </a:extLst>
          </p:cNvPr>
          <p:cNvSpPr/>
          <p:nvPr/>
        </p:nvSpPr>
        <p:spPr>
          <a:xfrm>
            <a:off x="4935418" y="4339811"/>
            <a:ext cx="1627307" cy="334929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76A5053-FDC3-40F5-B0EC-7063DE91F211}"/>
              </a:ext>
            </a:extLst>
          </p:cNvPr>
          <p:cNvSpPr/>
          <p:nvPr/>
        </p:nvSpPr>
        <p:spPr>
          <a:xfrm>
            <a:off x="3721441" y="1842900"/>
            <a:ext cx="4167056" cy="2743100"/>
          </a:xfrm>
          <a:prstGeom prst="roundRect">
            <a:avLst>
              <a:gd name="adj" fmla="val 3465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F2A21BF-28A5-4361-A6B3-98866505DB2D}"/>
              </a:ext>
            </a:extLst>
          </p:cNvPr>
          <p:cNvSpPr/>
          <p:nvPr/>
        </p:nvSpPr>
        <p:spPr>
          <a:xfrm>
            <a:off x="3780390" y="1780551"/>
            <a:ext cx="4049159" cy="2743100"/>
          </a:xfrm>
          <a:prstGeom prst="roundRect">
            <a:avLst>
              <a:gd name="adj" fmla="val 1666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w="1016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6E00132-5AC5-4445-83EA-D470F1656A7A}"/>
              </a:ext>
            </a:extLst>
          </p:cNvPr>
          <p:cNvSpPr/>
          <p:nvPr/>
        </p:nvSpPr>
        <p:spPr>
          <a:xfrm>
            <a:off x="3982285" y="2016547"/>
            <a:ext cx="3645368" cy="2321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자유형: 도형 103">
            <a:extLst>
              <a:ext uri="{FF2B5EF4-FFF2-40B4-BE49-F238E27FC236}">
                <a16:creationId xmlns:a16="http://schemas.microsoft.com/office/drawing/2014/main" id="{954E3C6E-D87A-4B67-9F59-BC765F880418}"/>
              </a:ext>
            </a:extLst>
          </p:cNvPr>
          <p:cNvSpPr/>
          <p:nvPr/>
        </p:nvSpPr>
        <p:spPr>
          <a:xfrm>
            <a:off x="8174376" y="2905125"/>
            <a:ext cx="701051" cy="1680875"/>
          </a:xfrm>
          <a:custGeom>
            <a:avLst/>
            <a:gdLst>
              <a:gd name="connsiteX0" fmla="*/ 123948 w 1382267"/>
              <a:gd name="connsiteY0" fmla="*/ 0 h 1680875"/>
              <a:gd name="connsiteX1" fmla="*/ 1382267 w 1382267"/>
              <a:gd name="connsiteY1" fmla="*/ 0 h 1680875"/>
              <a:gd name="connsiteX2" fmla="*/ 1382267 w 1382267"/>
              <a:gd name="connsiteY2" fmla="*/ 1680875 h 1680875"/>
              <a:gd name="connsiteX3" fmla="*/ 123948 w 1382267"/>
              <a:gd name="connsiteY3" fmla="*/ 1680875 h 1680875"/>
              <a:gd name="connsiteX4" fmla="*/ 0 w 1382267"/>
              <a:gd name="connsiteY4" fmla="*/ 1556927 h 1680875"/>
              <a:gd name="connsiteX5" fmla="*/ 0 w 1382267"/>
              <a:gd name="connsiteY5" fmla="*/ 123948 h 1680875"/>
              <a:gd name="connsiteX6" fmla="*/ 123948 w 1382267"/>
              <a:gd name="connsiteY6" fmla="*/ 0 h 1680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2267" h="1680875">
                <a:moveTo>
                  <a:pt x="123948" y="0"/>
                </a:moveTo>
                <a:lnTo>
                  <a:pt x="1382267" y="0"/>
                </a:lnTo>
                <a:lnTo>
                  <a:pt x="1382267" y="1680875"/>
                </a:lnTo>
                <a:lnTo>
                  <a:pt x="123948" y="1680875"/>
                </a:lnTo>
                <a:cubicBezTo>
                  <a:pt x="55493" y="1680875"/>
                  <a:pt x="0" y="1625382"/>
                  <a:pt x="0" y="1556927"/>
                </a:cubicBezTo>
                <a:lnTo>
                  <a:pt x="0" y="123948"/>
                </a:lnTo>
                <a:cubicBezTo>
                  <a:pt x="0" y="55493"/>
                  <a:pt x="55493" y="0"/>
                  <a:pt x="123948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3876149B-26F1-45DF-9ED2-A02A97D8D0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816" y="1732449"/>
            <a:ext cx="634039" cy="1182727"/>
          </a:xfrm>
          <a:prstGeom prst="rect">
            <a:avLst/>
          </a:prstGeom>
        </p:spPr>
      </p:pic>
      <p:pic>
        <p:nvPicPr>
          <p:cNvPr id="120" name="그림 119" descr="어두운, 앉아있는, 옅은, 컴퓨터이(가) 표시된 사진&#10;&#10;자동 생성된 설명">
            <a:extLst>
              <a:ext uri="{FF2B5EF4-FFF2-40B4-BE49-F238E27FC236}">
                <a16:creationId xmlns:a16="http://schemas.microsoft.com/office/drawing/2014/main" id="{B0E97A4C-0366-4325-8DB9-C2C01F8520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701" y="2683657"/>
            <a:ext cx="1108391" cy="1902343"/>
          </a:xfrm>
          <a:prstGeom prst="rect">
            <a:avLst/>
          </a:prstGeom>
        </p:spPr>
      </p:pic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2CBE6539-F215-48A4-87CB-CE11B15C839F}"/>
              </a:ext>
            </a:extLst>
          </p:cNvPr>
          <p:cNvSpPr/>
          <p:nvPr/>
        </p:nvSpPr>
        <p:spPr>
          <a:xfrm>
            <a:off x="7637556" y="4328392"/>
            <a:ext cx="180000" cy="180000"/>
          </a:xfrm>
          <a:prstGeom prst="roundRect">
            <a:avLst>
              <a:gd name="adj" fmla="val 7022"/>
            </a:avLst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그림 1026">
            <a:extLst>
              <a:ext uri="{FF2B5EF4-FFF2-40B4-BE49-F238E27FC236}">
                <a16:creationId xmlns:a16="http://schemas.microsoft.com/office/drawing/2014/main" id="{66DDA516-9E66-4E40-8289-87192FD9B0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070" y="4328392"/>
            <a:ext cx="180000" cy="181273"/>
          </a:xfrm>
          <a:prstGeom prst="rect">
            <a:avLst/>
          </a:prstGeom>
        </p:spPr>
      </p:pic>
      <p:sp>
        <p:nvSpPr>
          <p:cNvPr id="1028" name="사각형: 둥근 모서리 1027">
            <a:extLst>
              <a:ext uri="{FF2B5EF4-FFF2-40B4-BE49-F238E27FC236}">
                <a16:creationId xmlns:a16="http://schemas.microsoft.com/office/drawing/2014/main" id="{8ED77631-4192-44E9-8A8B-690456D7B56C}"/>
              </a:ext>
            </a:extLst>
          </p:cNvPr>
          <p:cNvSpPr/>
          <p:nvPr/>
        </p:nvSpPr>
        <p:spPr>
          <a:xfrm>
            <a:off x="3342555" y="3191835"/>
            <a:ext cx="186443" cy="36576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DB2AF679-82C8-4BDD-80E9-C2E2250D30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071" y="1732449"/>
            <a:ext cx="840509" cy="3555831"/>
          </a:xfrm>
          <a:prstGeom prst="rect">
            <a:avLst/>
          </a:prstGeom>
        </p:spPr>
      </p:pic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E7C09A0D-A9B6-40C5-B245-4E15FF38A068}"/>
              </a:ext>
            </a:extLst>
          </p:cNvPr>
          <p:cNvSpPr/>
          <p:nvPr/>
        </p:nvSpPr>
        <p:spPr>
          <a:xfrm rot="5400000">
            <a:off x="5471985" y="2209466"/>
            <a:ext cx="665968" cy="6099756"/>
          </a:xfrm>
          <a:custGeom>
            <a:avLst/>
            <a:gdLst>
              <a:gd name="connsiteX0" fmla="*/ 0 w 665968"/>
              <a:gd name="connsiteY0" fmla="*/ 3178380 h 3597480"/>
              <a:gd name="connsiteX1" fmla="*/ 0 w 665968"/>
              <a:gd name="connsiteY1" fmla="*/ 0 h 3597480"/>
              <a:gd name="connsiteX2" fmla="*/ 658348 w 665968"/>
              <a:gd name="connsiteY2" fmla="*/ 0 h 3597480"/>
              <a:gd name="connsiteX3" fmla="*/ 658348 w 665968"/>
              <a:gd name="connsiteY3" fmla="*/ 2535604 h 3597480"/>
              <a:gd name="connsiteX4" fmla="*/ 665968 w 665968"/>
              <a:gd name="connsiteY4" fmla="*/ 2573347 h 3597480"/>
              <a:gd name="connsiteX5" fmla="*/ 665968 w 665968"/>
              <a:gd name="connsiteY5" fmla="*/ 3432893 h 3597480"/>
              <a:gd name="connsiteX6" fmla="*/ 501381 w 665968"/>
              <a:gd name="connsiteY6" fmla="*/ 3597480 h 3597480"/>
              <a:gd name="connsiteX7" fmla="*/ 336794 w 665968"/>
              <a:gd name="connsiteY7" fmla="*/ 3432893 h 3597480"/>
              <a:gd name="connsiteX8" fmla="*/ 336794 w 665968"/>
              <a:gd name="connsiteY8" fmla="*/ 3178380 h 35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5968" h="3597480">
                <a:moveTo>
                  <a:pt x="0" y="3178380"/>
                </a:moveTo>
                <a:lnTo>
                  <a:pt x="0" y="0"/>
                </a:lnTo>
                <a:lnTo>
                  <a:pt x="658348" y="0"/>
                </a:lnTo>
                <a:lnTo>
                  <a:pt x="658348" y="2535604"/>
                </a:lnTo>
                <a:lnTo>
                  <a:pt x="665968" y="2573347"/>
                </a:lnTo>
                <a:lnTo>
                  <a:pt x="665968" y="3432893"/>
                </a:lnTo>
                <a:cubicBezTo>
                  <a:pt x="665968" y="3523792"/>
                  <a:pt x="592280" y="3597480"/>
                  <a:pt x="501381" y="3597480"/>
                </a:cubicBezTo>
                <a:cubicBezTo>
                  <a:pt x="410482" y="3597480"/>
                  <a:pt x="336794" y="3523792"/>
                  <a:pt x="336794" y="3432893"/>
                </a:cubicBezTo>
                <a:lnTo>
                  <a:pt x="336794" y="3178380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53275CD-6A9B-4C76-8950-AD584C7BE481}"/>
              </a:ext>
            </a:extLst>
          </p:cNvPr>
          <p:cNvSpPr/>
          <p:nvPr/>
        </p:nvSpPr>
        <p:spPr>
          <a:xfrm>
            <a:off x="4974827" y="5094672"/>
            <a:ext cx="2242346" cy="334929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왼쪽 1">
            <a:extLst>
              <a:ext uri="{FF2B5EF4-FFF2-40B4-BE49-F238E27FC236}">
                <a16:creationId xmlns:a16="http://schemas.microsoft.com/office/drawing/2014/main" id="{A5D29752-253E-4B41-B92E-B1FE0C5C3123}"/>
              </a:ext>
            </a:extLst>
          </p:cNvPr>
          <p:cNvSpPr/>
          <p:nvPr/>
        </p:nvSpPr>
        <p:spPr>
          <a:xfrm rot="10800000">
            <a:off x="8092980" y="4999329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F5D3A44-62AB-4F4A-8860-2D8D97CD7F74}"/>
              </a:ext>
            </a:extLst>
          </p:cNvPr>
          <p:cNvSpPr/>
          <p:nvPr/>
        </p:nvSpPr>
        <p:spPr>
          <a:xfrm>
            <a:off x="5489427" y="2427314"/>
            <a:ext cx="631084" cy="631084"/>
          </a:xfrm>
          <a:prstGeom prst="ellipse">
            <a:avLst/>
          </a:prstGeom>
          <a:solidFill>
            <a:schemeClr val="accent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00978C9-1DA0-4B28-B1D0-4E6C9E107A1C}"/>
              </a:ext>
            </a:extLst>
          </p:cNvPr>
          <p:cNvSpPr/>
          <p:nvPr/>
        </p:nvSpPr>
        <p:spPr>
          <a:xfrm>
            <a:off x="5716572" y="2553415"/>
            <a:ext cx="176794" cy="176794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원호 6">
            <a:extLst>
              <a:ext uri="{FF2B5EF4-FFF2-40B4-BE49-F238E27FC236}">
                <a16:creationId xmlns:a16="http://schemas.microsoft.com/office/drawing/2014/main" id="{0C5EF3B6-D738-4CB3-B292-3081B97CF939}"/>
              </a:ext>
            </a:extLst>
          </p:cNvPr>
          <p:cNvSpPr/>
          <p:nvPr/>
        </p:nvSpPr>
        <p:spPr>
          <a:xfrm rot="16200000">
            <a:off x="5675196" y="2765060"/>
            <a:ext cx="259546" cy="216026"/>
          </a:xfrm>
          <a:prstGeom prst="arc">
            <a:avLst>
              <a:gd name="adj1" fmla="val 16200000"/>
              <a:gd name="adj2" fmla="val 5570621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0A12CB-A261-498F-8419-A205D476C7E3}"/>
              </a:ext>
            </a:extLst>
          </p:cNvPr>
          <p:cNvSpPr txBox="1"/>
          <p:nvPr/>
        </p:nvSpPr>
        <p:spPr>
          <a:xfrm>
            <a:off x="5383129" y="3063882"/>
            <a:ext cx="98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Deu811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190E41-9543-4806-9F84-F6E8E4FB93E9}"/>
              </a:ext>
            </a:extLst>
          </p:cNvPr>
          <p:cNvSpPr txBox="1"/>
          <p:nvPr/>
        </p:nvSpPr>
        <p:spPr>
          <a:xfrm>
            <a:off x="5312370" y="3510363"/>
            <a:ext cx="985915" cy="181901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47C5826-BF1E-4E0A-AAB4-287F0477C1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2045" y="3495551"/>
            <a:ext cx="198302" cy="211524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A3126F0B-0F02-4C2D-9824-301392D59493}"/>
              </a:ext>
            </a:extLst>
          </p:cNvPr>
          <p:cNvGrpSpPr/>
          <p:nvPr/>
        </p:nvGrpSpPr>
        <p:grpSpPr>
          <a:xfrm>
            <a:off x="9062376" y="1131113"/>
            <a:ext cx="2280633" cy="4166673"/>
            <a:chOff x="4253215" y="1073640"/>
            <a:chExt cx="2280633" cy="416667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DE7E9F5-5232-4AD7-8B4C-C41B4F3BEE98}"/>
                </a:ext>
              </a:extLst>
            </p:cNvPr>
            <p:cNvSpPr/>
            <p:nvPr/>
          </p:nvSpPr>
          <p:spPr>
            <a:xfrm>
              <a:off x="4489931" y="1619165"/>
              <a:ext cx="1807200" cy="3092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428366E-4F4C-424A-8610-94881B822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3453" y="1687904"/>
              <a:ext cx="133033" cy="133033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55382A6-8A40-4ABB-A0D9-DEAB22111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8105" y="1691005"/>
              <a:ext cx="162560" cy="162560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69DDADA8-FC82-4BDE-BECC-6E0F241D6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7889" y="1691005"/>
              <a:ext cx="129932" cy="129932"/>
            </a:xfrm>
            <a:prstGeom prst="rect">
              <a:avLst/>
            </a:prstGeom>
          </p:spPr>
        </p:pic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91902427-F812-4A32-93F3-B5563348581A}"/>
                </a:ext>
              </a:extLst>
            </p:cNvPr>
            <p:cNvSpPr/>
            <p:nvPr/>
          </p:nvSpPr>
          <p:spPr>
            <a:xfrm rot="-2400000">
              <a:off x="4566083" y="1975176"/>
              <a:ext cx="108472" cy="123751"/>
            </a:xfrm>
            <a:custGeom>
              <a:avLst/>
              <a:gdLst>
                <a:gd name="connsiteX0" fmla="*/ 108251 w 108472"/>
                <a:gd name="connsiteY0" fmla="*/ 11902 h 123751"/>
                <a:gd name="connsiteX1" fmla="*/ 96571 w 108472"/>
                <a:gd name="connsiteY1" fmla="*/ 28584 h 123751"/>
                <a:gd name="connsiteX2" fmla="*/ 28800 w 108472"/>
                <a:gd name="connsiteY2" fmla="*/ 40533 h 123751"/>
                <a:gd name="connsiteX3" fmla="*/ 28800 w 108472"/>
                <a:gd name="connsiteY3" fmla="*/ 109351 h 123751"/>
                <a:gd name="connsiteX4" fmla="*/ 14400 w 108472"/>
                <a:gd name="connsiteY4" fmla="*/ 123751 h 123751"/>
                <a:gd name="connsiteX5" fmla="*/ 0 w 108472"/>
                <a:gd name="connsiteY5" fmla="*/ 109351 h 123751"/>
                <a:gd name="connsiteX6" fmla="*/ 0 w 108472"/>
                <a:gd name="connsiteY6" fmla="*/ 30151 h 123751"/>
                <a:gd name="connsiteX7" fmla="*/ 4218 w 108472"/>
                <a:gd name="connsiteY7" fmla="*/ 19969 h 123751"/>
                <a:gd name="connsiteX8" fmla="*/ 4266 w 108472"/>
                <a:gd name="connsiteY8" fmla="*/ 19949 h 123751"/>
                <a:gd name="connsiteX9" fmla="*/ 4277 w 108472"/>
                <a:gd name="connsiteY9" fmla="*/ 19896 h 123751"/>
                <a:gd name="connsiteX10" fmla="*/ 13573 w 108472"/>
                <a:gd name="connsiteY10" fmla="*/ 13974 h 123751"/>
                <a:gd name="connsiteX11" fmla="*/ 91570 w 108472"/>
                <a:gd name="connsiteY11" fmla="*/ 221 h 123751"/>
                <a:gd name="connsiteX12" fmla="*/ 108251 w 108472"/>
                <a:gd name="connsiteY12" fmla="*/ 11902 h 12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472" h="123751">
                  <a:moveTo>
                    <a:pt x="108251" y="11902"/>
                  </a:moveTo>
                  <a:cubicBezTo>
                    <a:pt x="109632" y="19734"/>
                    <a:pt x="104403" y="27203"/>
                    <a:pt x="96571" y="28584"/>
                  </a:cubicBezTo>
                  <a:lnTo>
                    <a:pt x="28800" y="40533"/>
                  </a:lnTo>
                  <a:lnTo>
                    <a:pt x="28800" y="109351"/>
                  </a:lnTo>
                  <a:cubicBezTo>
                    <a:pt x="28800" y="117304"/>
                    <a:pt x="22353" y="123751"/>
                    <a:pt x="14400" y="123751"/>
                  </a:cubicBezTo>
                  <a:cubicBezTo>
                    <a:pt x="6447" y="123751"/>
                    <a:pt x="0" y="117304"/>
                    <a:pt x="0" y="109351"/>
                  </a:cubicBezTo>
                  <a:lnTo>
                    <a:pt x="0" y="30151"/>
                  </a:lnTo>
                  <a:cubicBezTo>
                    <a:pt x="0" y="26174"/>
                    <a:pt x="1612" y="22575"/>
                    <a:pt x="4218" y="19969"/>
                  </a:cubicBezTo>
                  <a:lnTo>
                    <a:pt x="4266" y="19949"/>
                  </a:lnTo>
                  <a:lnTo>
                    <a:pt x="4277" y="19896"/>
                  </a:lnTo>
                  <a:cubicBezTo>
                    <a:pt x="6391" y="16877"/>
                    <a:pt x="9657" y="14665"/>
                    <a:pt x="13573" y="13974"/>
                  </a:cubicBezTo>
                  <a:lnTo>
                    <a:pt x="91570" y="221"/>
                  </a:lnTo>
                  <a:cubicBezTo>
                    <a:pt x="99402" y="-1160"/>
                    <a:pt x="106870" y="4070"/>
                    <a:pt x="108251" y="1190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387842D-A1FE-429B-AB35-0178C8517784}"/>
                </a:ext>
              </a:extLst>
            </p:cNvPr>
            <p:cNvSpPr txBox="1"/>
            <p:nvPr/>
          </p:nvSpPr>
          <p:spPr>
            <a:xfrm>
              <a:off x="5047294" y="1911021"/>
              <a:ext cx="10810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222-2222</a:t>
              </a:r>
              <a:endParaRPr lang="ko-KR" altLang="en-US" sz="1050" dirty="0"/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FDA81225-1137-476E-A959-C50AEF8D6C03}"/>
                </a:ext>
              </a:extLst>
            </p:cNvPr>
            <p:cNvCxnSpPr/>
            <p:nvPr/>
          </p:nvCxnSpPr>
          <p:spPr>
            <a:xfrm>
              <a:off x="4538999" y="2179950"/>
              <a:ext cx="1700364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EC276D93-D9F3-4502-BBC7-8FFEDAB4CB20}"/>
                </a:ext>
              </a:extLst>
            </p:cNvPr>
            <p:cNvSpPr/>
            <p:nvPr/>
          </p:nvSpPr>
          <p:spPr>
            <a:xfrm>
              <a:off x="4538999" y="2280290"/>
              <a:ext cx="1700364" cy="2297419"/>
            </a:xfrm>
            <a:prstGeom prst="roundRect">
              <a:avLst>
                <a:gd name="adj" fmla="val 13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말풍선: 모서리가 둥근 사각형 34">
              <a:extLst>
                <a:ext uri="{FF2B5EF4-FFF2-40B4-BE49-F238E27FC236}">
                  <a16:creationId xmlns:a16="http://schemas.microsoft.com/office/drawing/2014/main" id="{8CE4857B-76BB-4D75-BBFA-028D17F3EFAC}"/>
                </a:ext>
              </a:extLst>
            </p:cNvPr>
            <p:cNvSpPr/>
            <p:nvPr/>
          </p:nvSpPr>
          <p:spPr>
            <a:xfrm>
              <a:off x="4588327" y="3336714"/>
              <a:ext cx="1361621" cy="467117"/>
            </a:xfrm>
            <a:prstGeom prst="wedgeRoundRectCallout">
              <a:avLst>
                <a:gd name="adj1" fmla="val -37939"/>
                <a:gd name="adj2" fmla="val 78947"/>
                <a:gd name="adj3" fmla="val 1666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96FB5E50-ADA5-418E-AE87-E4725D610B65}"/>
                </a:ext>
              </a:extLst>
            </p:cNvPr>
            <p:cNvSpPr/>
            <p:nvPr/>
          </p:nvSpPr>
          <p:spPr>
            <a:xfrm>
              <a:off x="4588328" y="4263185"/>
              <a:ext cx="1610756" cy="25918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F9E0DE4-C4C6-46EF-8BEB-E26BC37E9091}"/>
                </a:ext>
              </a:extLst>
            </p:cNvPr>
            <p:cNvSpPr txBox="1"/>
            <p:nvPr/>
          </p:nvSpPr>
          <p:spPr>
            <a:xfrm>
              <a:off x="4643871" y="4250877"/>
              <a:ext cx="1070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</a:rPr>
                <a:t>Message</a:t>
              </a:r>
              <a:endParaRPr lang="ko-KR" altLang="en-US" sz="12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C587321E-8615-4A20-809E-87CE2ADBCCAD}"/>
                </a:ext>
              </a:extLst>
            </p:cNvPr>
            <p:cNvSpPr/>
            <p:nvPr/>
          </p:nvSpPr>
          <p:spPr>
            <a:xfrm>
              <a:off x="4588328" y="2472783"/>
              <a:ext cx="1361622" cy="81158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6D4ABFF-CF92-4F47-A3BC-FEBA2843D246}"/>
                </a:ext>
              </a:extLst>
            </p:cNvPr>
            <p:cNvSpPr txBox="1"/>
            <p:nvPr/>
          </p:nvSpPr>
          <p:spPr>
            <a:xfrm>
              <a:off x="4566974" y="2520766"/>
              <a:ext cx="1449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스미싱</a:t>
              </a:r>
              <a:r>
                <a:rPr lang="ko-KR" altLang="en-US" sz="105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주의</a:t>
              </a:r>
              <a:r>
                <a:rPr lang="en-US" altLang="ko-KR" sz="105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! </a:t>
              </a:r>
            </a:p>
            <a:p>
              <a:r>
                <a:rPr lang="ko-KR" altLang="en-US" sz="105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택배 결제</a:t>
              </a:r>
              <a:r>
                <a:rPr lang="en-US" altLang="ko-KR" sz="105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,</a:t>
              </a:r>
              <a:r>
                <a:rPr lang="ko-KR" altLang="en-US" sz="105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재난지원금 지급 </a:t>
              </a:r>
              <a:r>
                <a:rPr lang="ko-KR" altLang="en-US" sz="1050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문자속</a:t>
              </a:r>
              <a:r>
                <a:rPr lang="ko-KR" altLang="en-US" sz="105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의심되는 인터넷 주소 클릭금지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F6F6E26-D87D-4F61-B3D7-04B53CA76945}"/>
                </a:ext>
              </a:extLst>
            </p:cNvPr>
            <p:cNvSpPr txBox="1"/>
            <p:nvPr/>
          </p:nvSpPr>
          <p:spPr>
            <a:xfrm>
              <a:off x="4620319" y="3353524"/>
              <a:ext cx="1447786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811 </a:t>
              </a:r>
              <a:r>
                <a:rPr lang="en-US" altLang="ko-KR" sz="900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PassWord</a:t>
              </a:r>
              <a:r>
                <a:rPr lang="en-US" altLang="ko-KR" sz="9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[538750]</a:t>
              </a:r>
              <a:endParaRPr lang="ko-KR" altLang="en-US" sz="105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41" name="그림 40" descr="모니터, 전자기기, 앉아있는, 컴퓨터이(가) 표시된 사진&#10;&#10;자동 생성된 설명">
              <a:extLst>
                <a:ext uri="{FF2B5EF4-FFF2-40B4-BE49-F238E27FC236}">
                  <a16:creationId xmlns:a16="http://schemas.microsoft.com/office/drawing/2014/main" id="{6B4C4CFB-4F63-49C9-901A-34031FF40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3215" y="1073640"/>
              <a:ext cx="2280633" cy="4166673"/>
            </a:xfrm>
            <a:prstGeom prst="rect">
              <a:avLst/>
            </a:prstGeom>
          </p:spPr>
        </p:pic>
      </p:grpSp>
      <p:sp>
        <p:nvSpPr>
          <p:cNvPr id="8" name="TextBox 7">
            <a:hlinkClick r:id="rId14" action="ppaction://hlinksldjump"/>
            <a:extLst>
              <a:ext uri="{FF2B5EF4-FFF2-40B4-BE49-F238E27FC236}">
                <a16:creationId xmlns:a16="http://schemas.microsoft.com/office/drawing/2014/main" id="{287CCC9C-F37F-4909-93DC-7A6B6CC877D2}"/>
              </a:ext>
            </a:extLst>
          </p:cNvPr>
          <p:cNvSpPr txBox="1"/>
          <p:nvPr/>
        </p:nvSpPr>
        <p:spPr>
          <a:xfrm>
            <a:off x="5196777" y="3374715"/>
            <a:ext cx="1432623" cy="473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E097AB6-748C-4955-9199-E82DCE6BFD1A}"/>
              </a:ext>
            </a:extLst>
          </p:cNvPr>
          <p:cNvCxnSpPr/>
          <p:nvPr/>
        </p:nvCxnSpPr>
        <p:spPr>
          <a:xfrm>
            <a:off x="5893366" y="3861304"/>
            <a:ext cx="0" cy="5430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4B1A3F4-A3EB-4083-9BF4-901A3B30B792}"/>
              </a:ext>
            </a:extLst>
          </p:cNvPr>
          <p:cNvSpPr txBox="1"/>
          <p:nvPr/>
        </p:nvSpPr>
        <p:spPr>
          <a:xfrm>
            <a:off x="4633988" y="4535102"/>
            <a:ext cx="3055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휴대폰을 통해 </a:t>
            </a:r>
            <a:r>
              <a:rPr lang="ko-KR" altLang="en-US" dirty="0" err="1">
                <a:solidFill>
                  <a:srgbClr val="FF0000"/>
                </a:solidFill>
              </a:rPr>
              <a:t>알수있는</a:t>
            </a:r>
            <a:r>
              <a:rPr lang="ko-KR" altLang="en-US" dirty="0">
                <a:solidFill>
                  <a:srgbClr val="FF0000"/>
                </a:solidFill>
              </a:rPr>
              <a:t> 비밀번호 </a:t>
            </a:r>
            <a:r>
              <a:rPr lang="en-US" altLang="ko-KR" dirty="0">
                <a:solidFill>
                  <a:srgbClr val="FF0000"/>
                </a:solidFill>
              </a:rPr>
              <a:t>538750</a:t>
            </a:r>
            <a:r>
              <a:rPr lang="ko-KR" altLang="en-US" dirty="0">
                <a:solidFill>
                  <a:srgbClr val="FF0000"/>
                </a:solidFill>
              </a:rPr>
              <a:t>을 입력해 로그인 가능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+</a:t>
            </a:r>
            <a:r>
              <a:rPr lang="ko-KR" altLang="en-US" dirty="0">
                <a:solidFill>
                  <a:srgbClr val="FF0000"/>
                </a:solidFill>
              </a:rPr>
              <a:t>로그인 </a:t>
            </a:r>
            <a:r>
              <a:rPr lang="ko-KR" altLang="en-US" dirty="0" err="1">
                <a:solidFill>
                  <a:srgbClr val="FF0000"/>
                </a:solidFill>
              </a:rPr>
              <a:t>완료시</a:t>
            </a:r>
            <a:r>
              <a:rPr lang="ko-KR" altLang="en-US" dirty="0">
                <a:solidFill>
                  <a:srgbClr val="FF0000"/>
                </a:solidFill>
              </a:rPr>
              <a:t> 사운드 추가</a:t>
            </a:r>
          </a:p>
        </p:txBody>
      </p:sp>
      <p:sp>
        <p:nvSpPr>
          <p:cNvPr id="43" name="TextBox 42">
            <a:hlinkClick r:id="rId15" action="ppaction://hlinksldjump"/>
            <a:extLst>
              <a:ext uri="{FF2B5EF4-FFF2-40B4-BE49-F238E27FC236}">
                <a16:creationId xmlns:a16="http://schemas.microsoft.com/office/drawing/2014/main" id="{8D09DE77-E162-4D32-A0CB-80D6F8E22A36}"/>
              </a:ext>
            </a:extLst>
          </p:cNvPr>
          <p:cNvSpPr txBox="1"/>
          <p:nvPr/>
        </p:nvSpPr>
        <p:spPr>
          <a:xfrm>
            <a:off x="7943887" y="4932918"/>
            <a:ext cx="862656" cy="5534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197C358-5C33-4E55-8ECF-8B033A3BC1B9}"/>
              </a:ext>
            </a:extLst>
          </p:cNvPr>
          <p:cNvCxnSpPr>
            <a:cxnSpLocks/>
          </p:cNvCxnSpPr>
          <p:nvPr/>
        </p:nvCxnSpPr>
        <p:spPr>
          <a:xfrm>
            <a:off x="8806543" y="5194175"/>
            <a:ext cx="63137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C4D8529-0BFB-4F54-A967-4F6D8E73C117}"/>
              </a:ext>
            </a:extLst>
          </p:cNvPr>
          <p:cNvSpPr txBox="1"/>
          <p:nvPr/>
        </p:nvSpPr>
        <p:spPr>
          <a:xfrm>
            <a:off x="9560034" y="5009294"/>
            <a:ext cx="146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 화면 이동</a:t>
            </a:r>
          </a:p>
        </p:txBody>
      </p:sp>
      <p:sp>
        <p:nvSpPr>
          <p:cNvPr id="3" name="TextBox 2">
            <a:hlinkClick r:id="" action="ppaction://noaction"/>
            <a:extLst>
              <a:ext uri="{FF2B5EF4-FFF2-40B4-BE49-F238E27FC236}">
                <a16:creationId xmlns:a16="http://schemas.microsoft.com/office/drawing/2014/main" id="{EA6C456E-ACB5-47E2-9F0E-90DB86DBBF29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강의실 컴퓨터</a:t>
            </a:r>
          </a:p>
        </p:txBody>
      </p:sp>
    </p:spTree>
    <p:extLst>
      <p:ext uri="{BB962C8B-B14F-4D97-AF65-F5344CB8AC3E}">
        <p14:creationId xmlns:p14="http://schemas.microsoft.com/office/powerpoint/2010/main" val="10742418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DA6652-A1B5-4EF5-8A3D-3A69C9186256}"/>
              </a:ext>
            </a:extLst>
          </p:cNvPr>
          <p:cNvSpPr/>
          <p:nvPr/>
        </p:nvSpPr>
        <p:spPr>
          <a:xfrm>
            <a:off x="2650980" y="1238249"/>
            <a:ext cx="6243638" cy="437197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5" name="그림 54" descr="실내, 모니터, 앉아있는, 표지판이(가) 표시된 사진&#10;&#10;자동 생성된 설명">
            <a:extLst>
              <a:ext uri="{FF2B5EF4-FFF2-40B4-BE49-F238E27FC236}">
                <a16:creationId xmlns:a16="http://schemas.microsoft.com/office/drawing/2014/main" id="{3F18F474-11D8-4B5A-BF30-7B7302B4E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240" y="1428399"/>
            <a:ext cx="5834378" cy="4163929"/>
          </a:xfrm>
          <a:prstGeom prst="rect">
            <a:avLst/>
          </a:prstGeom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F3F397A5-499C-4811-8F08-CE0709B230B3}"/>
              </a:ext>
            </a:extLst>
          </p:cNvPr>
          <p:cNvSpPr/>
          <p:nvPr/>
        </p:nvSpPr>
        <p:spPr>
          <a:xfrm>
            <a:off x="4935418" y="4339811"/>
            <a:ext cx="1627307" cy="334929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76A5053-FDC3-40F5-B0EC-7063DE91F211}"/>
              </a:ext>
            </a:extLst>
          </p:cNvPr>
          <p:cNvSpPr/>
          <p:nvPr/>
        </p:nvSpPr>
        <p:spPr>
          <a:xfrm>
            <a:off x="3721441" y="1842900"/>
            <a:ext cx="4167056" cy="2743100"/>
          </a:xfrm>
          <a:prstGeom prst="roundRect">
            <a:avLst>
              <a:gd name="adj" fmla="val 3465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F2A21BF-28A5-4361-A6B3-98866505DB2D}"/>
              </a:ext>
            </a:extLst>
          </p:cNvPr>
          <p:cNvSpPr/>
          <p:nvPr/>
        </p:nvSpPr>
        <p:spPr>
          <a:xfrm>
            <a:off x="3780390" y="1780551"/>
            <a:ext cx="4049159" cy="2743100"/>
          </a:xfrm>
          <a:prstGeom prst="roundRect">
            <a:avLst>
              <a:gd name="adj" fmla="val 1666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w="1016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6E00132-5AC5-4445-83EA-D470F1656A7A}"/>
              </a:ext>
            </a:extLst>
          </p:cNvPr>
          <p:cNvSpPr/>
          <p:nvPr/>
        </p:nvSpPr>
        <p:spPr>
          <a:xfrm>
            <a:off x="3982285" y="2016547"/>
            <a:ext cx="3645368" cy="2321665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자유형: 도형 103">
            <a:extLst>
              <a:ext uri="{FF2B5EF4-FFF2-40B4-BE49-F238E27FC236}">
                <a16:creationId xmlns:a16="http://schemas.microsoft.com/office/drawing/2014/main" id="{954E3C6E-D87A-4B67-9F59-BC765F880418}"/>
              </a:ext>
            </a:extLst>
          </p:cNvPr>
          <p:cNvSpPr/>
          <p:nvPr/>
        </p:nvSpPr>
        <p:spPr>
          <a:xfrm>
            <a:off x="8174376" y="2905125"/>
            <a:ext cx="701051" cy="1680875"/>
          </a:xfrm>
          <a:custGeom>
            <a:avLst/>
            <a:gdLst>
              <a:gd name="connsiteX0" fmla="*/ 123948 w 1382267"/>
              <a:gd name="connsiteY0" fmla="*/ 0 h 1680875"/>
              <a:gd name="connsiteX1" fmla="*/ 1382267 w 1382267"/>
              <a:gd name="connsiteY1" fmla="*/ 0 h 1680875"/>
              <a:gd name="connsiteX2" fmla="*/ 1382267 w 1382267"/>
              <a:gd name="connsiteY2" fmla="*/ 1680875 h 1680875"/>
              <a:gd name="connsiteX3" fmla="*/ 123948 w 1382267"/>
              <a:gd name="connsiteY3" fmla="*/ 1680875 h 1680875"/>
              <a:gd name="connsiteX4" fmla="*/ 0 w 1382267"/>
              <a:gd name="connsiteY4" fmla="*/ 1556927 h 1680875"/>
              <a:gd name="connsiteX5" fmla="*/ 0 w 1382267"/>
              <a:gd name="connsiteY5" fmla="*/ 123948 h 1680875"/>
              <a:gd name="connsiteX6" fmla="*/ 123948 w 1382267"/>
              <a:gd name="connsiteY6" fmla="*/ 0 h 1680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2267" h="1680875">
                <a:moveTo>
                  <a:pt x="123948" y="0"/>
                </a:moveTo>
                <a:lnTo>
                  <a:pt x="1382267" y="0"/>
                </a:lnTo>
                <a:lnTo>
                  <a:pt x="1382267" y="1680875"/>
                </a:lnTo>
                <a:lnTo>
                  <a:pt x="123948" y="1680875"/>
                </a:lnTo>
                <a:cubicBezTo>
                  <a:pt x="55493" y="1680875"/>
                  <a:pt x="0" y="1625382"/>
                  <a:pt x="0" y="1556927"/>
                </a:cubicBezTo>
                <a:lnTo>
                  <a:pt x="0" y="123948"/>
                </a:lnTo>
                <a:cubicBezTo>
                  <a:pt x="0" y="55493"/>
                  <a:pt x="55493" y="0"/>
                  <a:pt x="123948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3876149B-26F1-45DF-9ED2-A02A97D8D0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816" y="1732449"/>
            <a:ext cx="634039" cy="1182727"/>
          </a:xfrm>
          <a:prstGeom prst="rect">
            <a:avLst/>
          </a:prstGeom>
        </p:spPr>
      </p:pic>
      <p:pic>
        <p:nvPicPr>
          <p:cNvPr id="120" name="그림 119" descr="어두운, 앉아있는, 옅은, 컴퓨터이(가) 표시된 사진&#10;&#10;자동 생성된 설명">
            <a:extLst>
              <a:ext uri="{FF2B5EF4-FFF2-40B4-BE49-F238E27FC236}">
                <a16:creationId xmlns:a16="http://schemas.microsoft.com/office/drawing/2014/main" id="{B0E97A4C-0366-4325-8DB9-C2C01F8520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701" y="2683657"/>
            <a:ext cx="1108391" cy="1902343"/>
          </a:xfrm>
          <a:prstGeom prst="rect">
            <a:avLst/>
          </a:prstGeom>
        </p:spPr>
      </p:pic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2CBE6539-F215-48A4-87CB-CE11B15C839F}"/>
              </a:ext>
            </a:extLst>
          </p:cNvPr>
          <p:cNvSpPr/>
          <p:nvPr/>
        </p:nvSpPr>
        <p:spPr>
          <a:xfrm>
            <a:off x="7637556" y="4328392"/>
            <a:ext cx="180000" cy="180000"/>
          </a:xfrm>
          <a:prstGeom prst="roundRect">
            <a:avLst>
              <a:gd name="adj" fmla="val 7022"/>
            </a:avLst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그림 1026">
            <a:extLst>
              <a:ext uri="{FF2B5EF4-FFF2-40B4-BE49-F238E27FC236}">
                <a16:creationId xmlns:a16="http://schemas.microsoft.com/office/drawing/2014/main" id="{66DDA516-9E66-4E40-8289-87192FD9B0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070" y="4328392"/>
            <a:ext cx="180000" cy="181273"/>
          </a:xfrm>
          <a:prstGeom prst="rect">
            <a:avLst/>
          </a:prstGeom>
        </p:spPr>
      </p:pic>
      <p:sp>
        <p:nvSpPr>
          <p:cNvPr id="1028" name="사각형: 둥근 모서리 1027">
            <a:extLst>
              <a:ext uri="{FF2B5EF4-FFF2-40B4-BE49-F238E27FC236}">
                <a16:creationId xmlns:a16="http://schemas.microsoft.com/office/drawing/2014/main" id="{8ED77631-4192-44E9-8A8B-690456D7B56C}"/>
              </a:ext>
            </a:extLst>
          </p:cNvPr>
          <p:cNvSpPr/>
          <p:nvPr/>
        </p:nvSpPr>
        <p:spPr>
          <a:xfrm>
            <a:off x="3342555" y="3191835"/>
            <a:ext cx="186443" cy="36576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DB2AF679-82C8-4BDD-80E9-C2E2250D30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071" y="1732449"/>
            <a:ext cx="840509" cy="3555831"/>
          </a:xfrm>
          <a:prstGeom prst="rect">
            <a:avLst/>
          </a:prstGeom>
        </p:spPr>
      </p:pic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E7C09A0D-A9B6-40C5-B245-4E15FF38A068}"/>
              </a:ext>
            </a:extLst>
          </p:cNvPr>
          <p:cNvSpPr/>
          <p:nvPr/>
        </p:nvSpPr>
        <p:spPr>
          <a:xfrm rot="5400000">
            <a:off x="5471985" y="2209466"/>
            <a:ext cx="665968" cy="6099756"/>
          </a:xfrm>
          <a:custGeom>
            <a:avLst/>
            <a:gdLst>
              <a:gd name="connsiteX0" fmla="*/ 0 w 665968"/>
              <a:gd name="connsiteY0" fmla="*/ 3178380 h 3597480"/>
              <a:gd name="connsiteX1" fmla="*/ 0 w 665968"/>
              <a:gd name="connsiteY1" fmla="*/ 0 h 3597480"/>
              <a:gd name="connsiteX2" fmla="*/ 658348 w 665968"/>
              <a:gd name="connsiteY2" fmla="*/ 0 h 3597480"/>
              <a:gd name="connsiteX3" fmla="*/ 658348 w 665968"/>
              <a:gd name="connsiteY3" fmla="*/ 2535604 h 3597480"/>
              <a:gd name="connsiteX4" fmla="*/ 665968 w 665968"/>
              <a:gd name="connsiteY4" fmla="*/ 2573347 h 3597480"/>
              <a:gd name="connsiteX5" fmla="*/ 665968 w 665968"/>
              <a:gd name="connsiteY5" fmla="*/ 3432893 h 3597480"/>
              <a:gd name="connsiteX6" fmla="*/ 501381 w 665968"/>
              <a:gd name="connsiteY6" fmla="*/ 3597480 h 3597480"/>
              <a:gd name="connsiteX7" fmla="*/ 336794 w 665968"/>
              <a:gd name="connsiteY7" fmla="*/ 3432893 h 3597480"/>
              <a:gd name="connsiteX8" fmla="*/ 336794 w 665968"/>
              <a:gd name="connsiteY8" fmla="*/ 3178380 h 35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5968" h="3597480">
                <a:moveTo>
                  <a:pt x="0" y="3178380"/>
                </a:moveTo>
                <a:lnTo>
                  <a:pt x="0" y="0"/>
                </a:lnTo>
                <a:lnTo>
                  <a:pt x="658348" y="0"/>
                </a:lnTo>
                <a:lnTo>
                  <a:pt x="658348" y="2535604"/>
                </a:lnTo>
                <a:lnTo>
                  <a:pt x="665968" y="2573347"/>
                </a:lnTo>
                <a:lnTo>
                  <a:pt x="665968" y="3432893"/>
                </a:lnTo>
                <a:cubicBezTo>
                  <a:pt x="665968" y="3523792"/>
                  <a:pt x="592280" y="3597480"/>
                  <a:pt x="501381" y="3597480"/>
                </a:cubicBezTo>
                <a:cubicBezTo>
                  <a:pt x="410482" y="3597480"/>
                  <a:pt x="336794" y="3523792"/>
                  <a:pt x="336794" y="3432893"/>
                </a:cubicBezTo>
                <a:lnTo>
                  <a:pt x="336794" y="3178380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53275CD-6A9B-4C76-8950-AD584C7BE481}"/>
              </a:ext>
            </a:extLst>
          </p:cNvPr>
          <p:cNvSpPr/>
          <p:nvPr/>
        </p:nvSpPr>
        <p:spPr>
          <a:xfrm>
            <a:off x="4974827" y="5094672"/>
            <a:ext cx="2242346" cy="334929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왼쪽 1">
            <a:extLst>
              <a:ext uri="{FF2B5EF4-FFF2-40B4-BE49-F238E27FC236}">
                <a16:creationId xmlns:a16="http://schemas.microsoft.com/office/drawing/2014/main" id="{A5D29752-253E-4B41-B92E-B1FE0C5C3123}"/>
              </a:ext>
            </a:extLst>
          </p:cNvPr>
          <p:cNvSpPr/>
          <p:nvPr/>
        </p:nvSpPr>
        <p:spPr>
          <a:xfrm rot="10800000">
            <a:off x="8092980" y="4999329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E087903D-57E0-4912-BF16-7531FBF030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87" y="2097087"/>
            <a:ext cx="360363" cy="360363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6B7CA51-5314-4205-86CA-350AF7BE11F7}"/>
              </a:ext>
            </a:extLst>
          </p:cNvPr>
          <p:cNvSpPr/>
          <p:nvPr/>
        </p:nvSpPr>
        <p:spPr>
          <a:xfrm>
            <a:off x="3980771" y="4088191"/>
            <a:ext cx="3646306" cy="250020"/>
          </a:xfrm>
          <a:prstGeom prst="roundRect">
            <a:avLst>
              <a:gd name="adj" fmla="val 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586A756-B9ED-4F2E-93E5-FA7832E259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77504" y="4088191"/>
            <a:ext cx="381344" cy="250020"/>
          </a:xfrm>
          <a:prstGeom prst="rect">
            <a:avLst/>
          </a:prstGeom>
        </p:spPr>
      </p:pic>
      <p:sp>
        <p:nvSpPr>
          <p:cNvPr id="3" name="TextBox 2">
            <a:hlinkClick r:id="" action="ppaction://noaction"/>
            <a:extLst>
              <a:ext uri="{FF2B5EF4-FFF2-40B4-BE49-F238E27FC236}">
                <a16:creationId xmlns:a16="http://schemas.microsoft.com/office/drawing/2014/main" id="{78C51B27-5539-4AF7-BF15-6DC6C9F2B274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강의실 컴퓨터</a:t>
            </a:r>
          </a:p>
        </p:txBody>
      </p:sp>
    </p:spTree>
    <p:extLst>
      <p:ext uri="{BB962C8B-B14F-4D97-AF65-F5344CB8AC3E}">
        <p14:creationId xmlns:p14="http://schemas.microsoft.com/office/powerpoint/2010/main" val="3124254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BF0D662-C49A-4B07-8015-FF60629C22A0}"/>
              </a:ext>
            </a:extLst>
          </p:cNvPr>
          <p:cNvGrpSpPr/>
          <p:nvPr/>
        </p:nvGrpSpPr>
        <p:grpSpPr>
          <a:xfrm>
            <a:off x="2390842" y="896817"/>
            <a:ext cx="6791325" cy="5093494"/>
            <a:chOff x="2390842" y="896817"/>
            <a:chExt cx="6791325" cy="5093494"/>
          </a:xfrm>
        </p:grpSpPr>
        <p:pic>
          <p:nvPicPr>
            <p:cNvPr id="3" name="그림 2" descr="실내, 건물, 어두운, 앉아있는이(가) 표시된 사진&#10;&#10;자동 생성된 설명">
              <a:extLst>
                <a:ext uri="{FF2B5EF4-FFF2-40B4-BE49-F238E27FC236}">
                  <a16:creationId xmlns:a16="http://schemas.microsoft.com/office/drawing/2014/main" id="{F411F8EF-4575-4242-9CB2-9EBA23E11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0842" y="896817"/>
              <a:ext cx="6791325" cy="5093494"/>
            </a:xfrm>
            <a:prstGeom prst="rect">
              <a:avLst/>
            </a:prstGeom>
          </p:spPr>
        </p:pic>
        <p:sp>
          <p:nvSpPr>
            <p:cNvPr id="4" name="화살표: 왼쪽 3">
              <a:extLst>
                <a:ext uri="{FF2B5EF4-FFF2-40B4-BE49-F238E27FC236}">
                  <a16:creationId xmlns:a16="http://schemas.microsoft.com/office/drawing/2014/main" id="{CD7E5B55-019F-4264-ABF1-809B6EB6002E}"/>
                </a:ext>
              </a:extLst>
            </p:cNvPr>
            <p:cNvSpPr/>
            <p:nvPr/>
          </p:nvSpPr>
          <p:spPr>
            <a:xfrm>
              <a:off x="2634126" y="5504611"/>
              <a:ext cx="375708" cy="258165"/>
            </a:xfrm>
            <a:prstGeom prst="leftArrow">
              <a:avLst>
                <a:gd name="adj1" fmla="val 41111"/>
                <a:gd name="adj2" fmla="val 54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>
                <a:rot lat="36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화살표: 왼쪽 4">
              <a:extLst>
                <a:ext uri="{FF2B5EF4-FFF2-40B4-BE49-F238E27FC236}">
                  <a16:creationId xmlns:a16="http://schemas.microsoft.com/office/drawing/2014/main" id="{7DD56AB1-B61E-4BFA-BC67-7826C539C30B}"/>
                </a:ext>
              </a:extLst>
            </p:cNvPr>
            <p:cNvSpPr/>
            <p:nvPr/>
          </p:nvSpPr>
          <p:spPr>
            <a:xfrm flipH="1">
              <a:off x="8546819" y="5504611"/>
              <a:ext cx="375707" cy="258165"/>
            </a:xfrm>
            <a:prstGeom prst="leftArrow">
              <a:avLst>
                <a:gd name="adj1" fmla="val 41111"/>
                <a:gd name="adj2" fmla="val 54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>
                <a:rot lat="36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화살표: 왼쪽 5">
              <a:extLst>
                <a:ext uri="{FF2B5EF4-FFF2-40B4-BE49-F238E27FC236}">
                  <a16:creationId xmlns:a16="http://schemas.microsoft.com/office/drawing/2014/main" id="{7BC2FC5E-698E-4F65-A157-2A41D1799E58}"/>
                </a:ext>
              </a:extLst>
            </p:cNvPr>
            <p:cNvSpPr/>
            <p:nvPr/>
          </p:nvSpPr>
          <p:spPr>
            <a:xfrm rot="7350497">
              <a:off x="2656085" y="4436266"/>
              <a:ext cx="375708" cy="258165"/>
            </a:xfrm>
            <a:prstGeom prst="leftArrow">
              <a:avLst>
                <a:gd name="adj1" fmla="val 41111"/>
                <a:gd name="adj2" fmla="val 54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>
                <a:rot lat="1361487" lon="17970713" rev="273798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화살표: 왼쪽 6">
              <a:extLst>
                <a:ext uri="{FF2B5EF4-FFF2-40B4-BE49-F238E27FC236}">
                  <a16:creationId xmlns:a16="http://schemas.microsoft.com/office/drawing/2014/main" id="{F915D27B-6C7B-4491-A6B6-A8F091723923}"/>
                </a:ext>
              </a:extLst>
            </p:cNvPr>
            <p:cNvSpPr/>
            <p:nvPr/>
          </p:nvSpPr>
          <p:spPr>
            <a:xfrm rot="7200000">
              <a:off x="4395543" y="3765853"/>
              <a:ext cx="375708" cy="258165"/>
            </a:xfrm>
            <a:prstGeom prst="leftArrow">
              <a:avLst>
                <a:gd name="adj1" fmla="val 41111"/>
                <a:gd name="adj2" fmla="val 54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perspectiveContrastingLeftFacing" fov="4500000">
                <a:rot lat="600000" lon="4200000" rev="18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hlinkClick r:id="rId3" action="ppaction://hlinksldjump"/>
            <a:extLst>
              <a:ext uri="{FF2B5EF4-FFF2-40B4-BE49-F238E27FC236}">
                <a16:creationId xmlns:a16="http://schemas.microsoft.com/office/drawing/2014/main" id="{7202492E-35DF-459A-B8E9-6429181E6E73}"/>
              </a:ext>
            </a:extLst>
          </p:cNvPr>
          <p:cNvSpPr txBox="1"/>
          <p:nvPr/>
        </p:nvSpPr>
        <p:spPr>
          <a:xfrm>
            <a:off x="2474752" y="5343787"/>
            <a:ext cx="704676" cy="5285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hlinkClick r:id="rId4" action="ppaction://hlinksldjump"/>
            <a:extLst>
              <a:ext uri="{FF2B5EF4-FFF2-40B4-BE49-F238E27FC236}">
                <a16:creationId xmlns:a16="http://schemas.microsoft.com/office/drawing/2014/main" id="{17584950-E31F-4728-BC63-4B7FA4B5E4F2}"/>
              </a:ext>
            </a:extLst>
          </p:cNvPr>
          <p:cNvSpPr txBox="1"/>
          <p:nvPr/>
        </p:nvSpPr>
        <p:spPr>
          <a:xfrm>
            <a:off x="8382334" y="5361963"/>
            <a:ext cx="704676" cy="5285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FEAB46F-40EE-4077-8B40-3431555EA5C9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1828800" y="5608041"/>
            <a:ext cx="645952" cy="181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6BEAFCD-2973-4832-9CF8-BD6C74DEC705}"/>
              </a:ext>
            </a:extLst>
          </p:cNvPr>
          <p:cNvSpPr txBox="1"/>
          <p:nvPr/>
        </p:nvSpPr>
        <p:spPr>
          <a:xfrm>
            <a:off x="157757" y="5449027"/>
            <a:ext cx="203011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왼쪽 복도 이동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2EE2AF3-AE6C-4325-BFC5-1386A2E8E9D7}"/>
              </a:ext>
            </a:extLst>
          </p:cNvPr>
          <p:cNvCxnSpPr>
            <a:cxnSpLocks/>
          </p:cNvCxnSpPr>
          <p:nvPr/>
        </p:nvCxnSpPr>
        <p:spPr>
          <a:xfrm flipV="1">
            <a:off x="9087010" y="5626216"/>
            <a:ext cx="630238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81ADC51-4939-416C-B762-6565F55176F3}"/>
              </a:ext>
            </a:extLst>
          </p:cNvPr>
          <p:cNvSpPr txBox="1"/>
          <p:nvPr/>
        </p:nvSpPr>
        <p:spPr>
          <a:xfrm>
            <a:off x="9744209" y="5449027"/>
            <a:ext cx="2245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오른쪽 복도 이동</a:t>
            </a:r>
          </a:p>
        </p:txBody>
      </p:sp>
      <p:sp>
        <p:nvSpPr>
          <p:cNvPr id="9" name="TextBox 8">
            <a:hlinkClick r:id="" action="ppaction://noaction"/>
            <a:extLst>
              <a:ext uri="{FF2B5EF4-FFF2-40B4-BE49-F238E27FC236}">
                <a16:creationId xmlns:a16="http://schemas.microsoft.com/office/drawing/2014/main" id="{D20648F4-8125-4AA7-AAE3-A8E0A2CFB859}"/>
              </a:ext>
            </a:extLst>
          </p:cNvPr>
          <p:cNvSpPr txBox="1"/>
          <p:nvPr/>
        </p:nvSpPr>
        <p:spPr>
          <a:xfrm>
            <a:off x="427317" y="202515"/>
            <a:ext cx="814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8</a:t>
            </a:r>
            <a:r>
              <a:rPr lang="ko-KR" altLang="en-US" sz="3200" dirty="0"/>
              <a:t>층</a:t>
            </a:r>
          </a:p>
        </p:txBody>
      </p:sp>
    </p:spTree>
    <p:extLst>
      <p:ext uri="{BB962C8B-B14F-4D97-AF65-F5344CB8AC3E}">
        <p14:creationId xmlns:p14="http://schemas.microsoft.com/office/powerpoint/2010/main" val="21823068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DA6652-A1B5-4EF5-8A3D-3A69C9186256}"/>
              </a:ext>
            </a:extLst>
          </p:cNvPr>
          <p:cNvSpPr/>
          <p:nvPr/>
        </p:nvSpPr>
        <p:spPr>
          <a:xfrm>
            <a:off x="2650980" y="1238249"/>
            <a:ext cx="6243638" cy="437197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5" name="그림 54" descr="실내, 모니터, 앉아있는, 표지판이(가) 표시된 사진&#10;&#10;자동 생성된 설명">
            <a:extLst>
              <a:ext uri="{FF2B5EF4-FFF2-40B4-BE49-F238E27FC236}">
                <a16:creationId xmlns:a16="http://schemas.microsoft.com/office/drawing/2014/main" id="{3F18F474-11D8-4B5A-BF30-7B7302B4E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240" y="1428399"/>
            <a:ext cx="5834378" cy="4163929"/>
          </a:xfrm>
          <a:prstGeom prst="rect">
            <a:avLst/>
          </a:prstGeom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F3F397A5-499C-4811-8F08-CE0709B230B3}"/>
              </a:ext>
            </a:extLst>
          </p:cNvPr>
          <p:cNvSpPr/>
          <p:nvPr/>
        </p:nvSpPr>
        <p:spPr>
          <a:xfrm>
            <a:off x="4935418" y="4339811"/>
            <a:ext cx="1627307" cy="334929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76A5053-FDC3-40F5-B0EC-7063DE91F211}"/>
              </a:ext>
            </a:extLst>
          </p:cNvPr>
          <p:cNvSpPr/>
          <p:nvPr/>
        </p:nvSpPr>
        <p:spPr>
          <a:xfrm>
            <a:off x="3721441" y="1842900"/>
            <a:ext cx="4167056" cy="2743100"/>
          </a:xfrm>
          <a:prstGeom prst="roundRect">
            <a:avLst>
              <a:gd name="adj" fmla="val 3465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F2A21BF-28A5-4361-A6B3-98866505DB2D}"/>
              </a:ext>
            </a:extLst>
          </p:cNvPr>
          <p:cNvSpPr/>
          <p:nvPr/>
        </p:nvSpPr>
        <p:spPr>
          <a:xfrm>
            <a:off x="3780390" y="1780551"/>
            <a:ext cx="4049159" cy="2743100"/>
          </a:xfrm>
          <a:prstGeom prst="roundRect">
            <a:avLst>
              <a:gd name="adj" fmla="val 1666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w="1016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6E00132-5AC5-4445-83EA-D470F1656A7A}"/>
              </a:ext>
            </a:extLst>
          </p:cNvPr>
          <p:cNvSpPr/>
          <p:nvPr/>
        </p:nvSpPr>
        <p:spPr>
          <a:xfrm>
            <a:off x="3982285" y="2016547"/>
            <a:ext cx="3645368" cy="2321665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자유형: 도형 103">
            <a:extLst>
              <a:ext uri="{FF2B5EF4-FFF2-40B4-BE49-F238E27FC236}">
                <a16:creationId xmlns:a16="http://schemas.microsoft.com/office/drawing/2014/main" id="{954E3C6E-D87A-4B67-9F59-BC765F880418}"/>
              </a:ext>
            </a:extLst>
          </p:cNvPr>
          <p:cNvSpPr/>
          <p:nvPr/>
        </p:nvSpPr>
        <p:spPr>
          <a:xfrm>
            <a:off x="8174376" y="2905125"/>
            <a:ext cx="701051" cy="1680875"/>
          </a:xfrm>
          <a:custGeom>
            <a:avLst/>
            <a:gdLst>
              <a:gd name="connsiteX0" fmla="*/ 123948 w 1382267"/>
              <a:gd name="connsiteY0" fmla="*/ 0 h 1680875"/>
              <a:gd name="connsiteX1" fmla="*/ 1382267 w 1382267"/>
              <a:gd name="connsiteY1" fmla="*/ 0 h 1680875"/>
              <a:gd name="connsiteX2" fmla="*/ 1382267 w 1382267"/>
              <a:gd name="connsiteY2" fmla="*/ 1680875 h 1680875"/>
              <a:gd name="connsiteX3" fmla="*/ 123948 w 1382267"/>
              <a:gd name="connsiteY3" fmla="*/ 1680875 h 1680875"/>
              <a:gd name="connsiteX4" fmla="*/ 0 w 1382267"/>
              <a:gd name="connsiteY4" fmla="*/ 1556927 h 1680875"/>
              <a:gd name="connsiteX5" fmla="*/ 0 w 1382267"/>
              <a:gd name="connsiteY5" fmla="*/ 123948 h 1680875"/>
              <a:gd name="connsiteX6" fmla="*/ 123948 w 1382267"/>
              <a:gd name="connsiteY6" fmla="*/ 0 h 1680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2267" h="1680875">
                <a:moveTo>
                  <a:pt x="123948" y="0"/>
                </a:moveTo>
                <a:lnTo>
                  <a:pt x="1382267" y="0"/>
                </a:lnTo>
                <a:lnTo>
                  <a:pt x="1382267" y="1680875"/>
                </a:lnTo>
                <a:lnTo>
                  <a:pt x="123948" y="1680875"/>
                </a:lnTo>
                <a:cubicBezTo>
                  <a:pt x="55493" y="1680875"/>
                  <a:pt x="0" y="1625382"/>
                  <a:pt x="0" y="1556927"/>
                </a:cubicBezTo>
                <a:lnTo>
                  <a:pt x="0" y="123948"/>
                </a:lnTo>
                <a:cubicBezTo>
                  <a:pt x="0" y="55493"/>
                  <a:pt x="55493" y="0"/>
                  <a:pt x="123948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3876149B-26F1-45DF-9ED2-A02A97D8D0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816" y="1732449"/>
            <a:ext cx="634039" cy="1182727"/>
          </a:xfrm>
          <a:prstGeom prst="rect">
            <a:avLst/>
          </a:prstGeom>
        </p:spPr>
      </p:pic>
      <p:pic>
        <p:nvPicPr>
          <p:cNvPr id="120" name="그림 119" descr="어두운, 앉아있는, 옅은, 컴퓨터이(가) 표시된 사진&#10;&#10;자동 생성된 설명">
            <a:extLst>
              <a:ext uri="{FF2B5EF4-FFF2-40B4-BE49-F238E27FC236}">
                <a16:creationId xmlns:a16="http://schemas.microsoft.com/office/drawing/2014/main" id="{B0E97A4C-0366-4325-8DB9-C2C01F8520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701" y="2683657"/>
            <a:ext cx="1108391" cy="1902343"/>
          </a:xfrm>
          <a:prstGeom prst="rect">
            <a:avLst/>
          </a:prstGeom>
        </p:spPr>
      </p:pic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2CBE6539-F215-48A4-87CB-CE11B15C839F}"/>
              </a:ext>
            </a:extLst>
          </p:cNvPr>
          <p:cNvSpPr/>
          <p:nvPr/>
        </p:nvSpPr>
        <p:spPr>
          <a:xfrm>
            <a:off x="7637556" y="4328392"/>
            <a:ext cx="180000" cy="180000"/>
          </a:xfrm>
          <a:prstGeom prst="roundRect">
            <a:avLst>
              <a:gd name="adj" fmla="val 7022"/>
            </a:avLst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그림 1026">
            <a:extLst>
              <a:ext uri="{FF2B5EF4-FFF2-40B4-BE49-F238E27FC236}">
                <a16:creationId xmlns:a16="http://schemas.microsoft.com/office/drawing/2014/main" id="{66DDA516-9E66-4E40-8289-87192FD9B0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070" y="4328392"/>
            <a:ext cx="180000" cy="181273"/>
          </a:xfrm>
          <a:prstGeom prst="rect">
            <a:avLst/>
          </a:prstGeom>
        </p:spPr>
      </p:pic>
      <p:sp>
        <p:nvSpPr>
          <p:cNvPr id="1028" name="사각형: 둥근 모서리 1027">
            <a:extLst>
              <a:ext uri="{FF2B5EF4-FFF2-40B4-BE49-F238E27FC236}">
                <a16:creationId xmlns:a16="http://schemas.microsoft.com/office/drawing/2014/main" id="{8ED77631-4192-44E9-8A8B-690456D7B56C}"/>
              </a:ext>
            </a:extLst>
          </p:cNvPr>
          <p:cNvSpPr/>
          <p:nvPr/>
        </p:nvSpPr>
        <p:spPr>
          <a:xfrm>
            <a:off x="3342555" y="3191835"/>
            <a:ext cx="186443" cy="36576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DB2AF679-82C8-4BDD-80E9-C2E2250D30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071" y="1732449"/>
            <a:ext cx="840509" cy="3555831"/>
          </a:xfrm>
          <a:prstGeom prst="rect">
            <a:avLst/>
          </a:prstGeom>
        </p:spPr>
      </p:pic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E7C09A0D-A9B6-40C5-B245-4E15FF38A068}"/>
              </a:ext>
            </a:extLst>
          </p:cNvPr>
          <p:cNvSpPr/>
          <p:nvPr/>
        </p:nvSpPr>
        <p:spPr>
          <a:xfrm rot="5400000">
            <a:off x="5471985" y="2209466"/>
            <a:ext cx="665968" cy="6099756"/>
          </a:xfrm>
          <a:custGeom>
            <a:avLst/>
            <a:gdLst>
              <a:gd name="connsiteX0" fmla="*/ 0 w 665968"/>
              <a:gd name="connsiteY0" fmla="*/ 3178380 h 3597480"/>
              <a:gd name="connsiteX1" fmla="*/ 0 w 665968"/>
              <a:gd name="connsiteY1" fmla="*/ 0 h 3597480"/>
              <a:gd name="connsiteX2" fmla="*/ 658348 w 665968"/>
              <a:gd name="connsiteY2" fmla="*/ 0 h 3597480"/>
              <a:gd name="connsiteX3" fmla="*/ 658348 w 665968"/>
              <a:gd name="connsiteY3" fmla="*/ 2535604 h 3597480"/>
              <a:gd name="connsiteX4" fmla="*/ 665968 w 665968"/>
              <a:gd name="connsiteY4" fmla="*/ 2573347 h 3597480"/>
              <a:gd name="connsiteX5" fmla="*/ 665968 w 665968"/>
              <a:gd name="connsiteY5" fmla="*/ 3432893 h 3597480"/>
              <a:gd name="connsiteX6" fmla="*/ 501381 w 665968"/>
              <a:gd name="connsiteY6" fmla="*/ 3597480 h 3597480"/>
              <a:gd name="connsiteX7" fmla="*/ 336794 w 665968"/>
              <a:gd name="connsiteY7" fmla="*/ 3432893 h 3597480"/>
              <a:gd name="connsiteX8" fmla="*/ 336794 w 665968"/>
              <a:gd name="connsiteY8" fmla="*/ 3178380 h 35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5968" h="3597480">
                <a:moveTo>
                  <a:pt x="0" y="3178380"/>
                </a:moveTo>
                <a:lnTo>
                  <a:pt x="0" y="0"/>
                </a:lnTo>
                <a:lnTo>
                  <a:pt x="658348" y="0"/>
                </a:lnTo>
                <a:lnTo>
                  <a:pt x="658348" y="2535604"/>
                </a:lnTo>
                <a:lnTo>
                  <a:pt x="665968" y="2573347"/>
                </a:lnTo>
                <a:lnTo>
                  <a:pt x="665968" y="3432893"/>
                </a:lnTo>
                <a:cubicBezTo>
                  <a:pt x="665968" y="3523792"/>
                  <a:pt x="592280" y="3597480"/>
                  <a:pt x="501381" y="3597480"/>
                </a:cubicBezTo>
                <a:cubicBezTo>
                  <a:pt x="410482" y="3597480"/>
                  <a:pt x="336794" y="3523792"/>
                  <a:pt x="336794" y="3432893"/>
                </a:cubicBezTo>
                <a:lnTo>
                  <a:pt x="336794" y="3178380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53275CD-6A9B-4C76-8950-AD584C7BE481}"/>
              </a:ext>
            </a:extLst>
          </p:cNvPr>
          <p:cNvSpPr/>
          <p:nvPr/>
        </p:nvSpPr>
        <p:spPr>
          <a:xfrm>
            <a:off x="4974827" y="5094672"/>
            <a:ext cx="2242346" cy="334929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왼쪽 1">
            <a:extLst>
              <a:ext uri="{FF2B5EF4-FFF2-40B4-BE49-F238E27FC236}">
                <a16:creationId xmlns:a16="http://schemas.microsoft.com/office/drawing/2014/main" id="{A5D29752-253E-4B41-B92E-B1FE0C5C3123}"/>
              </a:ext>
            </a:extLst>
          </p:cNvPr>
          <p:cNvSpPr/>
          <p:nvPr/>
        </p:nvSpPr>
        <p:spPr>
          <a:xfrm rot="10800000">
            <a:off x="8092980" y="4999329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E087903D-57E0-4912-BF16-7531FBF030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87" y="2097087"/>
            <a:ext cx="360363" cy="360363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6B7CA51-5314-4205-86CA-350AF7BE11F7}"/>
              </a:ext>
            </a:extLst>
          </p:cNvPr>
          <p:cNvSpPr/>
          <p:nvPr/>
        </p:nvSpPr>
        <p:spPr>
          <a:xfrm>
            <a:off x="3980771" y="4088191"/>
            <a:ext cx="3646306" cy="250020"/>
          </a:xfrm>
          <a:prstGeom prst="roundRect">
            <a:avLst>
              <a:gd name="adj" fmla="val 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586A756-B9ED-4F2E-93E5-FA7832E259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77504" y="4088191"/>
            <a:ext cx="381344" cy="250020"/>
          </a:xfrm>
          <a:prstGeom prst="rect">
            <a:avLst/>
          </a:prstGeom>
        </p:spPr>
      </p:pic>
      <p:sp>
        <p:nvSpPr>
          <p:cNvPr id="3" name="TextBox 2">
            <a:hlinkClick r:id="rId12" action="ppaction://hlinksldjump"/>
            <a:extLst>
              <a:ext uri="{FF2B5EF4-FFF2-40B4-BE49-F238E27FC236}">
                <a16:creationId xmlns:a16="http://schemas.microsoft.com/office/drawing/2014/main" id="{392CFD7B-AECF-471D-9FE3-C55EF7A3690C}"/>
              </a:ext>
            </a:extLst>
          </p:cNvPr>
          <p:cNvSpPr txBox="1"/>
          <p:nvPr/>
        </p:nvSpPr>
        <p:spPr>
          <a:xfrm>
            <a:off x="4078287" y="2097087"/>
            <a:ext cx="403226" cy="4127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19F390F-4550-4D4B-B288-B368A079450F}"/>
              </a:ext>
            </a:extLst>
          </p:cNvPr>
          <p:cNvCxnSpPr>
            <a:stCxn id="3" idx="3"/>
          </p:cNvCxnSpPr>
          <p:nvPr/>
        </p:nvCxnSpPr>
        <p:spPr>
          <a:xfrm>
            <a:off x="4481513" y="2303463"/>
            <a:ext cx="404812" cy="158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4EBDFF6-599F-4579-92A9-55B0FF09F319}"/>
              </a:ext>
            </a:extLst>
          </p:cNvPr>
          <p:cNvSpPr txBox="1"/>
          <p:nvPr/>
        </p:nvSpPr>
        <p:spPr>
          <a:xfrm>
            <a:off x="4935418" y="2097087"/>
            <a:ext cx="2051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클릭시</a:t>
            </a:r>
            <a:r>
              <a:rPr lang="ko-KR" altLang="en-US" dirty="0">
                <a:solidFill>
                  <a:srgbClr val="FF0000"/>
                </a:solidFill>
              </a:rPr>
              <a:t> 화면 전환 </a:t>
            </a:r>
            <a:r>
              <a:rPr lang="en-US" altLang="ko-KR" dirty="0">
                <a:solidFill>
                  <a:srgbClr val="FF0000"/>
                </a:solidFill>
              </a:rPr>
              <a:t>+</a:t>
            </a:r>
            <a:r>
              <a:rPr lang="ko-KR" altLang="en-US" dirty="0">
                <a:solidFill>
                  <a:srgbClr val="FF0000"/>
                </a:solidFill>
              </a:rPr>
              <a:t>클릭 사운드 추가</a:t>
            </a:r>
          </a:p>
        </p:txBody>
      </p:sp>
      <p:sp>
        <p:nvSpPr>
          <p:cNvPr id="24" name="TextBox 23">
            <a:hlinkClick r:id="rId13" action="ppaction://hlinksldjump"/>
            <a:extLst>
              <a:ext uri="{FF2B5EF4-FFF2-40B4-BE49-F238E27FC236}">
                <a16:creationId xmlns:a16="http://schemas.microsoft.com/office/drawing/2014/main" id="{99CA15E0-B179-4A8E-98E3-0085EAB129FF}"/>
              </a:ext>
            </a:extLst>
          </p:cNvPr>
          <p:cNvSpPr txBox="1"/>
          <p:nvPr/>
        </p:nvSpPr>
        <p:spPr>
          <a:xfrm>
            <a:off x="7943887" y="4932918"/>
            <a:ext cx="862656" cy="5534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5922579-C52C-4CAB-A3B4-EA29581CF5E0}"/>
              </a:ext>
            </a:extLst>
          </p:cNvPr>
          <p:cNvCxnSpPr>
            <a:cxnSpLocks/>
          </p:cNvCxnSpPr>
          <p:nvPr/>
        </p:nvCxnSpPr>
        <p:spPr>
          <a:xfrm>
            <a:off x="8806543" y="5194175"/>
            <a:ext cx="63137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820D23-75E7-4586-A051-86F99747AEC8}"/>
              </a:ext>
            </a:extLst>
          </p:cNvPr>
          <p:cNvSpPr txBox="1"/>
          <p:nvPr/>
        </p:nvSpPr>
        <p:spPr>
          <a:xfrm>
            <a:off x="9560034" y="5009294"/>
            <a:ext cx="146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 화면 이동</a:t>
            </a:r>
          </a:p>
        </p:txBody>
      </p:sp>
      <p:sp>
        <p:nvSpPr>
          <p:cNvPr id="5" name="TextBox 4">
            <a:hlinkClick r:id="" action="ppaction://noaction"/>
            <a:extLst>
              <a:ext uri="{FF2B5EF4-FFF2-40B4-BE49-F238E27FC236}">
                <a16:creationId xmlns:a16="http://schemas.microsoft.com/office/drawing/2014/main" id="{AD6B3ADB-2175-4B2C-AA19-2A21BDBE9584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강의실 컴퓨터</a:t>
            </a:r>
          </a:p>
        </p:txBody>
      </p:sp>
    </p:spTree>
    <p:extLst>
      <p:ext uri="{BB962C8B-B14F-4D97-AF65-F5344CB8AC3E}">
        <p14:creationId xmlns:p14="http://schemas.microsoft.com/office/powerpoint/2010/main" val="9152695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DA6652-A1B5-4EF5-8A3D-3A69C9186256}"/>
              </a:ext>
            </a:extLst>
          </p:cNvPr>
          <p:cNvSpPr/>
          <p:nvPr/>
        </p:nvSpPr>
        <p:spPr>
          <a:xfrm>
            <a:off x="2650980" y="1238249"/>
            <a:ext cx="6243638" cy="437197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5" name="그림 54" descr="실내, 모니터, 앉아있는, 표지판이(가) 표시된 사진&#10;&#10;자동 생성된 설명">
            <a:extLst>
              <a:ext uri="{FF2B5EF4-FFF2-40B4-BE49-F238E27FC236}">
                <a16:creationId xmlns:a16="http://schemas.microsoft.com/office/drawing/2014/main" id="{3F18F474-11D8-4B5A-BF30-7B7302B4E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240" y="1428399"/>
            <a:ext cx="5834378" cy="4163929"/>
          </a:xfrm>
          <a:prstGeom prst="rect">
            <a:avLst/>
          </a:prstGeom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F3F397A5-499C-4811-8F08-CE0709B230B3}"/>
              </a:ext>
            </a:extLst>
          </p:cNvPr>
          <p:cNvSpPr/>
          <p:nvPr/>
        </p:nvSpPr>
        <p:spPr>
          <a:xfrm>
            <a:off x="4935418" y="4339811"/>
            <a:ext cx="1627307" cy="334929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76A5053-FDC3-40F5-B0EC-7063DE91F211}"/>
              </a:ext>
            </a:extLst>
          </p:cNvPr>
          <p:cNvSpPr/>
          <p:nvPr/>
        </p:nvSpPr>
        <p:spPr>
          <a:xfrm>
            <a:off x="3721441" y="1842900"/>
            <a:ext cx="4167056" cy="2743100"/>
          </a:xfrm>
          <a:prstGeom prst="roundRect">
            <a:avLst>
              <a:gd name="adj" fmla="val 3465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F2A21BF-28A5-4361-A6B3-98866505DB2D}"/>
              </a:ext>
            </a:extLst>
          </p:cNvPr>
          <p:cNvSpPr/>
          <p:nvPr/>
        </p:nvSpPr>
        <p:spPr>
          <a:xfrm>
            <a:off x="3780390" y="1780551"/>
            <a:ext cx="4049159" cy="2743100"/>
          </a:xfrm>
          <a:prstGeom prst="roundRect">
            <a:avLst>
              <a:gd name="adj" fmla="val 1666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w="1016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6E00132-5AC5-4445-83EA-D470F1656A7A}"/>
              </a:ext>
            </a:extLst>
          </p:cNvPr>
          <p:cNvSpPr/>
          <p:nvPr/>
        </p:nvSpPr>
        <p:spPr>
          <a:xfrm>
            <a:off x="3982285" y="2016547"/>
            <a:ext cx="3645368" cy="2321665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자유형: 도형 103">
            <a:extLst>
              <a:ext uri="{FF2B5EF4-FFF2-40B4-BE49-F238E27FC236}">
                <a16:creationId xmlns:a16="http://schemas.microsoft.com/office/drawing/2014/main" id="{954E3C6E-D87A-4B67-9F59-BC765F880418}"/>
              </a:ext>
            </a:extLst>
          </p:cNvPr>
          <p:cNvSpPr/>
          <p:nvPr/>
        </p:nvSpPr>
        <p:spPr>
          <a:xfrm>
            <a:off x="8174376" y="2905125"/>
            <a:ext cx="701051" cy="1680875"/>
          </a:xfrm>
          <a:custGeom>
            <a:avLst/>
            <a:gdLst>
              <a:gd name="connsiteX0" fmla="*/ 123948 w 1382267"/>
              <a:gd name="connsiteY0" fmla="*/ 0 h 1680875"/>
              <a:gd name="connsiteX1" fmla="*/ 1382267 w 1382267"/>
              <a:gd name="connsiteY1" fmla="*/ 0 h 1680875"/>
              <a:gd name="connsiteX2" fmla="*/ 1382267 w 1382267"/>
              <a:gd name="connsiteY2" fmla="*/ 1680875 h 1680875"/>
              <a:gd name="connsiteX3" fmla="*/ 123948 w 1382267"/>
              <a:gd name="connsiteY3" fmla="*/ 1680875 h 1680875"/>
              <a:gd name="connsiteX4" fmla="*/ 0 w 1382267"/>
              <a:gd name="connsiteY4" fmla="*/ 1556927 h 1680875"/>
              <a:gd name="connsiteX5" fmla="*/ 0 w 1382267"/>
              <a:gd name="connsiteY5" fmla="*/ 123948 h 1680875"/>
              <a:gd name="connsiteX6" fmla="*/ 123948 w 1382267"/>
              <a:gd name="connsiteY6" fmla="*/ 0 h 1680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2267" h="1680875">
                <a:moveTo>
                  <a:pt x="123948" y="0"/>
                </a:moveTo>
                <a:lnTo>
                  <a:pt x="1382267" y="0"/>
                </a:lnTo>
                <a:lnTo>
                  <a:pt x="1382267" y="1680875"/>
                </a:lnTo>
                <a:lnTo>
                  <a:pt x="123948" y="1680875"/>
                </a:lnTo>
                <a:cubicBezTo>
                  <a:pt x="55493" y="1680875"/>
                  <a:pt x="0" y="1625382"/>
                  <a:pt x="0" y="1556927"/>
                </a:cubicBezTo>
                <a:lnTo>
                  <a:pt x="0" y="123948"/>
                </a:lnTo>
                <a:cubicBezTo>
                  <a:pt x="0" y="55493"/>
                  <a:pt x="55493" y="0"/>
                  <a:pt x="123948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3876149B-26F1-45DF-9ED2-A02A97D8D0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816" y="1732449"/>
            <a:ext cx="634039" cy="1182727"/>
          </a:xfrm>
          <a:prstGeom prst="rect">
            <a:avLst/>
          </a:prstGeom>
        </p:spPr>
      </p:pic>
      <p:pic>
        <p:nvPicPr>
          <p:cNvPr id="120" name="그림 119" descr="어두운, 앉아있는, 옅은, 컴퓨터이(가) 표시된 사진&#10;&#10;자동 생성된 설명">
            <a:extLst>
              <a:ext uri="{FF2B5EF4-FFF2-40B4-BE49-F238E27FC236}">
                <a16:creationId xmlns:a16="http://schemas.microsoft.com/office/drawing/2014/main" id="{B0E97A4C-0366-4325-8DB9-C2C01F8520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701" y="2683657"/>
            <a:ext cx="1108391" cy="1902343"/>
          </a:xfrm>
          <a:prstGeom prst="rect">
            <a:avLst/>
          </a:prstGeom>
        </p:spPr>
      </p:pic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2CBE6539-F215-48A4-87CB-CE11B15C839F}"/>
              </a:ext>
            </a:extLst>
          </p:cNvPr>
          <p:cNvSpPr/>
          <p:nvPr/>
        </p:nvSpPr>
        <p:spPr>
          <a:xfrm>
            <a:off x="7637556" y="4328392"/>
            <a:ext cx="180000" cy="180000"/>
          </a:xfrm>
          <a:prstGeom prst="roundRect">
            <a:avLst>
              <a:gd name="adj" fmla="val 7022"/>
            </a:avLst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그림 1026">
            <a:extLst>
              <a:ext uri="{FF2B5EF4-FFF2-40B4-BE49-F238E27FC236}">
                <a16:creationId xmlns:a16="http://schemas.microsoft.com/office/drawing/2014/main" id="{66DDA516-9E66-4E40-8289-87192FD9B0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070" y="4328392"/>
            <a:ext cx="180000" cy="181273"/>
          </a:xfrm>
          <a:prstGeom prst="rect">
            <a:avLst/>
          </a:prstGeom>
        </p:spPr>
      </p:pic>
      <p:sp>
        <p:nvSpPr>
          <p:cNvPr id="1028" name="사각형: 둥근 모서리 1027">
            <a:extLst>
              <a:ext uri="{FF2B5EF4-FFF2-40B4-BE49-F238E27FC236}">
                <a16:creationId xmlns:a16="http://schemas.microsoft.com/office/drawing/2014/main" id="{8ED77631-4192-44E9-8A8B-690456D7B56C}"/>
              </a:ext>
            </a:extLst>
          </p:cNvPr>
          <p:cNvSpPr/>
          <p:nvPr/>
        </p:nvSpPr>
        <p:spPr>
          <a:xfrm>
            <a:off x="3342555" y="3191835"/>
            <a:ext cx="186443" cy="36576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DB2AF679-82C8-4BDD-80E9-C2E2250D30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071" y="1732449"/>
            <a:ext cx="840509" cy="3555831"/>
          </a:xfrm>
          <a:prstGeom prst="rect">
            <a:avLst/>
          </a:prstGeom>
        </p:spPr>
      </p:pic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E7C09A0D-A9B6-40C5-B245-4E15FF38A068}"/>
              </a:ext>
            </a:extLst>
          </p:cNvPr>
          <p:cNvSpPr/>
          <p:nvPr/>
        </p:nvSpPr>
        <p:spPr>
          <a:xfrm rot="5400000">
            <a:off x="5471985" y="2209466"/>
            <a:ext cx="665968" cy="6099756"/>
          </a:xfrm>
          <a:custGeom>
            <a:avLst/>
            <a:gdLst>
              <a:gd name="connsiteX0" fmla="*/ 0 w 665968"/>
              <a:gd name="connsiteY0" fmla="*/ 3178380 h 3597480"/>
              <a:gd name="connsiteX1" fmla="*/ 0 w 665968"/>
              <a:gd name="connsiteY1" fmla="*/ 0 h 3597480"/>
              <a:gd name="connsiteX2" fmla="*/ 658348 w 665968"/>
              <a:gd name="connsiteY2" fmla="*/ 0 h 3597480"/>
              <a:gd name="connsiteX3" fmla="*/ 658348 w 665968"/>
              <a:gd name="connsiteY3" fmla="*/ 2535604 h 3597480"/>
              <a:gd name="connsiteX4" fmla="*/ 665968 w 665968"/>
              <a:gd name="connsiteY4" fmla="*/ 2573347 h 3597480"/>
              <a:gd name="connsiteX5" fmla="*/ 665968 w 665968"/>
              <a:gd name="connsiteY5" fmla="*/ 3432893 h 3597480"/>
              <a:gd name="connsiteX6" fmla="*/ 501381 w 665968"/>
              <a:gd name="connsiteY6" fmla="*/ 3597480 h 3597480"/>
              <a:gd name="connsiteX7" fmla="*/ 336794 w 665968"/>
              <a:gd name="connsiteY7" fmla="*/ 3432893 h 3597480"/>
              <a:gd name="connsiteX8" fmla="*/ 336794 w 665968"/>
              <a:gd name="connsiteY8" fmla="*/ 3178380 h 35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5968" h="3597480">
                <a:moveTo>
                  <a:pt x="0" y="3178380"/>
                </a:moveTo>
                <a:lnTo>
                  <a:pt x="0" y="0"/>
                </a:lnTo>
                <a:lnTo>
                  <a:pt x="658348" y="0"/>
                </a:lnTo>
                <a:lnTo>
                  <a:pt x="658348" y="2535604"/>
                </a:lnTo>
                <a:lnTo>
                  <a:pt x="665968" y="2573347"/>
                </a:lnTo>
                <a:lnTo>
                  <a:pt x="665968" y="3432893"/>
                </a:lnTo>
                <a:cubicBezTo>
                  <a:pt x="665968" y="3523792"/>
                  <a:pt x="592280" y="3597480"/>
                  <a:pt x="501381" y="3597480"/>
                </a:cubicBezTo>
                <a:cubicBezTo>
                  <a:pt x="410482" y="3597480"/>
                  <a:pt x="336794" y="3523792"/>
                  <a:pt x="336794" y="3432893"/>
                </a:cubicBezTo>
                <a:lnTo>
                  <a:pt x="336794" y="3178380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53275CD-6A9B-4C76-8950-AD584C7BE481}"/>
              </a:ext>
            </a:extLst>
          </p:cNvPr>
          <p:cNvSpPr/>
          <p:nvPr/>
        </p:nvSpPr>
        <p:spPr>
          <a:xfrm>
            <a:off x="4974827" y="5094672"/>
            <a:ext cx="2242346" cy="334929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왼쪽 1">
            <a:extLst>
              <a:ext uri="{FF2B5EF4-FFF2-40B4-BE49-F238E27FC236}">
                <a16:creationId xmlns:a16="http://schemas.microsoft.com/office/drawing/2014/main" id="{A5D29752-253E-4B41-B92E-B1FE0C5C3123}"/>
              </a:ext>
            </a:extLst>
          </p:cNvPr>
          <p:cNvSpPr/>
          <p:nvPr/>
        </p:nvSpPr>
        <p:spPr>
          <a:xfrm rot="10800000">
            <a:off x="8092980" y="4999329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E087903D-57E0-4912-BF16-7531FBF030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87" y="2097087"/>
            <a:ext cx="360363" cy="360363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7AD1064-7C8E-42BF-83E2-201A1537BCF6}"/>
              </a:ext>
            </a:extLst>
          </p:cNvPr>
          <p:cNvSpPr/>
          <p:nvPr/>
        </p:nvSpPr>
        <p:spPr>
          <a:xfrm>
            <a:off x="3980771" y="4088191"/>
            <a:ext cx="3646306" cy="250020"/>
          </a:xfrm>
          <a:prstGeom prst="roundRect">
            <a:avLst>
              <a:gd name="adj" fmla="val 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02D6347-FB6F-441D-A230-C82FA5DA74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77504" y="4088191"/>
            <a:ext cx="381344" cy="25002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59EF16D-C11B-4AF4-B873-27FC433712C2}"/>
              </a:ext>
            </a:extLst>
          </p:cNvPr>
          <p:cNvSpPr/>
          <p:nvPr/>
        </p:nvSpPr>
        <p:spPr>
          <a:xfrm>
            <a:off x="4497599" y="2248244"/>
            <a:ext cx="2700000" cy="174487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132D1B-6669-45E9-BB75-D6BE2BE7D4D4}"/>
              </a:ext>
            </a:extLst>
          </p:cNvPr>
          <p:cNvSpPr txBox="1"/>
          <p:nvPr/>
        </p:nvSpPr>
        <p:spPr>
          <a:xfrm>
            <a:off x="4444927" y="2274172"/>
            <a:ext cx="29370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b="1" dirty="0"/>
              <a:t>파일</a:t>
            </a: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8A23FFCF-E767-4CF4-AF40-11689AC03484}"/>
              </a:ext>
            </a:extLst>
          </p:cNvPr>
          <p:cNvSpPr/>
          <p:nvPr/>
        </p:nvSpPr>
        <p:spPr>
          <a:xfrm>
            <a:off x="4510043" y="2314931"/>
            <a:ext cx="2674800" cy="332921"/>
          </a:xfrm>
          <a:custGeom>
            <a:avLst/>
            <a:gdLst>
              <a:gd name="connsiteX0" fmla="*/ 148405 w 2650332"/>
              <a:gd name="connsiteY0" fmla="*/ 0 h 308507"/>
              <a:gd name="connsiteX1" fmla="*/ 260053 w 2650332"/>
              <a:gd name="connsiteY1" fmla="*/ 0 h 308507"/>
              <a:gd name="connsiteX2" fmla="*/ 260053 w 2650332"/>
              <a:gd name="connsiteY2" fmla="*/ 62349 h 308507"/>
              <a:gd name="connsiteX3" fmla="*/ 2650332 w 2650332"/>
              <a:gd name="connsiteY3" fmla="*/ 62349 h 308507"/>
              <a:gd name="connsiteX4" fmla="*/ 2650332 w 2650332"/>
              <a:gd name="connsiteY4" fmla="*/ 308507 h 308507"/>
              <a:gd name="connsiteX5" fmla="*/ 0 w 2650332"/>
              <a:gd name="connsiteY5" fmla="*/ 308507 h 308507"/>
              <a:gd name="connsiteX6" fmla="*/ 0 w 2650332"/>
              <a:gd name="connsiteY6" fmla="*/ 62349 h 308507"/>
              <a:gd name="connsiteX7" fmla="*/ 148405 w 2650332"/>
              <a:gd name="connsiteY7" fmla="*/ 62349 h 308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0332" h="308507">
                <a:moveTo>
                  <a:pt x="148405" y="0"/>
                </a:moveTo>
                <a:lnTo>
                  <a:pt x="260053" y="0"/>
                </a:lnTo>
                <a:lnTo>
                  <a:pt x="260053" y="62349"/>
                </a:lnTo>
                <a:lnTo>
                  <a:pt x="2650332" y="62349"/>
                </a:lnTo>
                <a:lnTo>
                  <a:pt x="2650332" y="308507"/>
                </a:lnTo>
                <a:lnTo>
                  <a:pt x="0" y="308507"/>
                </a:lnTo>
                <a:lnTo>
                  <a:pt x="0" y="62349"/>
                </a:lnTo>
                <a:lnTo>
                  <a:pt x="148405" y="62349"/>
                </a:lnTo>
                <a:close/>
              </a:path>
            </a:pathLst>
          </a:custGeom>
          <a:solidFill>
            <a:schemeClr val="bg1">
              <a:lumMod val="95000"/>
              <a:alpha val="69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25EB3B-AF54-42CE-B448-A4BCB1D8FA8C}"/>
              </a:ext>
            </a:extLst>
          </p:cNvPr>
          <p:cNvSpPr txBox="1"/>
          <p:nvPr/>
        </p:nvSpPr>
        <p:spPr>
          <a:xfrm>
            <a:off x="4633597" y="2274390"/>
            <a:ext cx="11429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b="1" dirty="0"/>
              <a:t>홈</a:t>
            </a:r>
          </a:p>
        </p:txBody>
      </p:sp>
      <p:pic>
        <p:nvPicPr>
          <p:cNvPr id="24" name="그림 23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8D7F2EB1-F39B-4A65-A289-92FC9E83EB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000" y="2257990"/>
            <a:ext cx="52253" cy="52253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B4CD8B5-2D3A-4529-BF04-64020B5FABBC}"/>
              </a:ext>
            </a:extLst>
          </p:cNvPr>
          <p:cNvCxnSpPr/>
          <p:nvPr/>
        </p:nvCxnSpPr>
        <p:spPr>
          <a:xfrm>
            <a:off x="4596539" y="2264585"/>
            <a:ext cx="0" cy="4089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01B681CD-1530-43AB-8E11-E97C46C9DF3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974" y="2261742"/>
            <a:ext cx="45719" cy="45719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C0B6A21-5557-48CF-AE86-FF2035F39467}"/>
              </a:ext>
            </a:extLst>
          </p:cNvPr>
          <p:cNvCxnSpPr/>
          <p:nvPr/>
        </p:nvCxnSpPr>
        <p:spPr>
          <a:xfrm>
            <a:off x="4887675" y="2647852"/>
            <a:ext cx="0" cy="13320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731DCC3-A39C-4EA0-8B50-5386E265CDCA}"/>
              </a:ext>
            </a:extLst>
          </p:cNvPr>
          <p:cNvCxnSpPr>
            <a:cxnSpLocks/>
          </p:cNvCxnSpPr>
          <p:nvPr/>
        </p:nvCxnSpPr>
        <p:spPr>
          <a:xfrm rot="8100000">
            <a:off x="4555898" y="2685065"/>
            <a:ext cx="0" cy="49819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94460CF-D410-40F0-ABED-41F33233F4E3}"/>
              </a:ext>
            </a:extLst>
          </p:cNvPr>
          <p:cNvCxnSpPr>
            <a:cxnSpLocks/>
          </p:cNvCxnSpPr>
          <p:nvPr/>
        </p:nvCxnSpPr>
        <p:spPr>
          <a:xfrm rot="2700000">
            <a:off x="4556791" y="2718136"/>
            <a:ext cx="0" cy="49583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C0505372-83E5-49E8-9FF1-49AF1041BB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156" y="2679526"/>
            <a:ext cx="111839" cy="11183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30596D7-D899-4C87-920A-60C822A79853}"/>
              </a:ext>
            </a:extLst>
          </p:cNvPr>
          <p:cNvSpPr txBox="1"/>
          <p:nvPr/>
        </p:nvSpPr>
        <p:spPr>
          <a:xfrm>
            <a:off x="4632613" y="2659093"/>
            <a:ext cx="363531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dirty="0"/>
              <a:t>내 </a:t>
            </a:r>
            <a:r>
              <a:rPr lang="en-US" altLang="ko-KR" sz="400" dirty="0"/>
              <a:t>PC</a:t>
            </a:r>
            <a:endParaRPr lang="ko-KR" altLang="en-US" sz="400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2D4AF57B-B8A6-43FD-B3A7-2682A86AEA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520" y="2714714"/>
            <a:ext cx="287437" cy="28743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0BC1D87-1DD5-4042-9155-ECA077BC2F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560" y="2719955"/>
            <a:ext cx="287437" cy="287437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91E1249F-00C0-41EA-B27B-529E84A80087}"/>
              </a:ext>
            </a:extLst>
          </p:cNvPr>
          <p:cNvGrpSpPr/>
          <p:nvPr/>
        </p:nvGrpSpPr>
        <p:grpSpPr>
          <a:xfrm>
            <a:off x="7070316" y="2272446"/>
            <a:ext cx="90000" cy="90000"/>
            <a:chOff x="6701081" y="2305482"/>
            <a:chExt cx="90000" cy="90000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882DC825-4DD8-43E1-9911-9CC16D674D1A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6746081" y="2305481"/>
              <a:ext cx="0" cy="90000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CB2ABD8F-719F-4146-95C4-BBDAEBFFF3C8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6746079" y="2305482"/>
              <a:ext cx="0" cy="90000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D703257-AB35-4C6D-8302-7C50AD09329A}"/>
              </a:ext>
            </a:extLst>
          </p:cNvPr>
          <p:cNvSpPr/>
          <p:nvPr/>
        </p:nvSpPr>
        <p:spPr>
          <a:xfrm>
            <a:off x="4510042" y="2561579"/>
            <a:ext cx="2674799" cy="7961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A0C33DC4-CB5C-4462-9557-AEAC9E2F01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029" y="2573935"/>
            <a:ext cx="56076" cy="56076"/>
          </a:xfrm>
          <a:prstGeom prst="rect">
            <a:avLst/>
          </a:prstGeom>
        </p:spPr>
      </p:pic>
      <p:sp>
        <p:nvSpPr>
          <p:cNvPr id="63" name="이등변 삼각형 62">
            <a:extLst>
              <a:ext uri="{FF2B5EF4-FFF2-40B4-BE49-F238E27FC236}">
                <a16:creationId xmlns:a16="http://schemas.microsoft.com/office/drawing/2014/main" id="{F68C1461-4C79-46A8-8EFF-7CCEAE2F7FF4}"/>
              </a:ext>
            </a:extLst>
          </p:cNvPr>
          <p:cNvSpPr/>
          <p:nvPr/>
        </p:nvSpPr>
        <p:spPr>
          <a:xfrm rot="5400000">
            <a:off x="4653153" y="2582998"/>
            <a:ext cx="36000" cy="360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22B36E6-9B6F-4D55-B0CF-7D8DA9B194F0}"/>
              </a:ext>
            </a:extLst>
          </p:cNvPr>
          <p:cNvSpPr txBox="1"/>
          <p:nvPr/>
        </p:nvSpPr>
        <p:spPr>
          <a:xfrm>
            <a:off x="4616691" y="2530810"/>
            <a:ext cx="283166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" dirty="0"/>
              <a:t>내 </a:t>
            </a:r>
            <a:r>
              <a:rPr lang="en-US" altLang="ko-KR" sz="300" dirty="0"/>
              <a:t>PC</a:t>
            </a:r>
            <a:endParaRPr lang="ko-KR" altLang="en-US" sz="300" dirty="0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1C34026B-1C65-4C56-82B8-C9419973F1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41092" y="2388353"/>
            <a:ext cx="407383" cy="16826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1AE9208-8475-4C9C-B0BE-2E576236F5F3}"/>
              </a:ext>
            </a:extLst>
          </p:cNvPr>
          <p:cNvSpPr txBox="1"/>
          <p:nvPr/>
        </p:nvSpPr>
        <p:spPr>
          <a:xfrm>
            <a:off x="4920872" y="2946540"/>
            <a:ext cx="40869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Locker</a:t>
            </a:r>
            <a:endParaRPr lang="ko-KR" altLang="en-US" sz="6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245CE96-E1B9-4214-A59D-942DF86DA453}"/>
              </a:ext>
            </a:extLst>
          </p:cNvPr>
          <p:cNvSpPr txBox="1"/>
          <p:nvPr/>
        </p:nvSpPr>
        <p:spPr>
          <a:xfrm>
            <a:off x="5326801" y="2946540"/>
            <a:ext cx="44872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/>
              <a:t>새 폴더</a:t>
            </a:r>
            <a:endParaRPr lang="ko-KR" altLang="en-US" sz="600" dirty="0"/>
          </a:p>
        </p:txBody>
      </p:sp>
      <p:sp>
        <p:nvSpPr>
          <p:cNvPr id="5" name="TextBox 4">
            <a:hlinkClick r:id="" action="ppaction://noaction"/>
            <a:extLst>
              <a:ext uri="{FF2B5EF4-FFF2-40B4-BE49-F238E27FC236}">
                <a16:creationId xmlns:a16="http://schemas.microsoft.com/office/drawing/2014/main" id="{44163257-DDCE-4280-9CA5-CE6232244399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강의실 컴퓨터</a:t>
            </a:r>
          </a:p>
        </p:txBody>
      </p:sp>
    </p:spTree>
    <p:extLst>
      <p:ext uri="{BB962C8B-B14F-4D97-AF65-F5344CB8AC3E}">
        <p14:creationId xmlns:p14="http://schemas.microsoft.com/office/powerpoint/2010/main" val="14898431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DA6652-A1B5-4EF5-8A3D-3A69C9186256}"/>
              </a:ext>
            </a:extLst>
          </p:cNvPr>
          <p:cNvSpPr/>
          <p:nvPr/>
        </p:nvSpPr>
        <p:spPr>
          <a:xfrm>
            <a:off x="2650980" y="1238249"/>
            <a:ext cx="6243638" cy="437197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5" name="그림 54" descr="실내, 모니터, 앉아있는, 표지판이(가) 표시된 사진&#10;&#10;자동 생성된 설명">
            <a:extLst>
              <a:ext uri="{FF2B5EF4-FFF2-40B4-BE49-F238E27FC236}">
                <a16:creationId xmlns:a16="http://schemas.microsoft.com/office/drawing/2014/main" id="{3F18F474-11D8-4B5A-BF30-7B7302B4E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240" y="1428399"/>
            <a:ext cx="5834378" cy="4163929"/>
          </a:xfrm>
          <a:prstGeom prst="rect">
            <a:avLst/>
          </a:prstGeom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F3F397A5-499C-4811-8F08-CE0709B230B3}"/>
              </a:ext>
            </a:extLst>
          </p:cNvPr>
          <p:cNvSpPr/>
          <p:nvPr/>
        </p:nvSpPr>
        <p:spPr>
          <a:xfrm>
            <a:off x="4935418" y="4339811"/>
            <a:ext cx="1627307" cy="334929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76A5053-FDC3-40F5-B0EC-7063DE91F211}"/>
              </a:ext>
            </a:extLst>
          </p:cNvPr>
          <p:cNvSpPr/>
          <p:nvPr/>
        </p:nvSpPr>
        <p:spPr>
          <a:xfrm>
            <a:off x="3721441" y="1842900"/>
            <a:ext cx="4167056" cy="2743100"/>
          </a:xfrm>
          <a:prstGeom prst="roundRect">
            <a:avLst>
              <a:gd name="adj" fmla="val 3465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F2A21BF-28A5-4361-A6B3-98866505DB2D}"/>
              </a:ext>
            </a:extLst>
          </p:cNvPr>
          <p:cNvSpPr/>
          <p:nvPr/>
        </p:nvSpPr>
        <p:spPr>
          <a:xfrm>
            <a:off x="3780390" y="1780551"/>
            <a:ext cx="4049159" cy="2743100"/>
          </a:xfrm>
          <a:prstGeom prst="roundRect">
            <a:avLst>
              <a:gd name="adj" fmla="val 1666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w="1016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6E00132-5AC5-4445-83EA-D470F1656A7A}"/>
              </a:ext>
            </a:extLst>
          </p:cNvPr>
          <p:cNvSpPr/>
          <p:nvPr/>
        </p:nvSpPr>
        <p:spPr>
          <a:xfrm>
            <a:off x="3982285" y="2016547"/>
            <a:ext cx="3645368" cy="2321665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자유형: 도형 103">
            <a:extLst>
              <a:ext uri="{FF2B5EF4-FFF2-40B4-BE49-F238E27FC236}">
                <a16:creationId xmlns:a16="http://schemas.microsoft.com/office/drawing/2014/main" id="{954E3C6E-D87A-4B67-9F59-BC765F880418}"/>
              </a:ext>
            </a:extLst>
          </p:cNvPr>
          <p:cNvSpPr/>
          <p:nvPr/>
        </p:nvSpPr>
        <p:spPr>
          <a:xfrm>
            <a:off x="8174376" y="2905125"/>
            <a:ext cx="701051" cy="1680875"/>
          </a:xfrm>
          <a:custGeom>
            <a:avLst/>
            <a:gdLst>
              <a:gd name="connsiteX0" fmla="*/ 123948 w 1382267"/>
              <a:gd name="connsiteY0" fmla="*/ 0 h 1680875"/>
              <a:gd name="connsiteX1" fmla="*/ 1382267 w 1382267"/>
              <a:gd name="connsiteY1" fmla="*/ 0 h 1680875"/>
              <a:gd name="connsiteX2" fmla="*/ 1382267 w 1382267"/>
              <a:gd name="connsiteY2" fmla="*/ 1680875 h 1680875"/>
              <a:gd name="connsiteX3" fmla="*/ 123948 w 1382267"/>
              <a:gd name="connsiteY3" fmla="*/ 1680875 h 1680875"/>
              <a:gd name="connsiteX4" fmla="*/ 0 w 1382267"/>
              <a:gd name="connsiteY4" fmla="*/ 1556927 h 1680875"/>
              <a:gd name="connsiteX5" fmla="*/ 0 w 1382267"/>
              <a:gd name="connsiteY5" fmla="*/ 123948 h 1680875"/>
              <a:gd name="connsiteX6" fmla="*/ 123948 w 1382267"/>
              <a:gd name="connsiteY6" fmla="*/ 0 h 1680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2267" h="1680875">
                <a:moveTo>
                  <a:pt x="123948" y="0"/>
                </a:moveTo>
                <a:lnTo>
                  <a:pt x="1382267" y="0"/>
                </a:lnTo>
                <a:lnTo>
                  <a:pt x="1382267" y="1680875"/>
                </a:lnTo>
                <a:lnTo>
                  <a:pt x="123948" y="1680875"/>
                </a:lnTo>
                <a:cubicBezTo>
                  <a:pt x="55493" y="1680875"/>
                  <a:pt x="0" y="1625382"/>
                  <a:pt x="0" y="1556927"/>
                </a:cubicBezTo>
                <a:lnTo>
                  <a:pt x="0" y="123948"/>
                </a:lnTo>
                <a:cubicBezTo>
                  <a:pt x="0" y="55493"/>
                  <a:pt x="55493" y="0"/>
                  <a:pt x="123948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3876149B-26F1-45DF-9ED2-A02A97D8D0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816" y="1732449"/>
            <a:ext cx="634039" cy="1182727"/>
          </a:xfrm>
          <a:prstGeom prst="rect">
            <a:avLst/>
          </a:prstGeom>
        </p:spPr>
      </p:pic>
      <p:pic>
        <p:nvPicPr>
          <p:cNvPr id="120" name="그림 119" descr="어두운, 앉아있는, 옅은, 컴퓨터이(가) 표시된 사진&#10;&#10;자동 생성된 설명">
            <a:extLst>
              <a:ext uri="{FF2B5EF4-FFF2-40B4-BE49-F238E27FC236}">
                <a16:creationId xmlns:a16="http://schemas.microsoft.com/office/drawing/2014/main" id="{B0E97A4C-0366-4325-8DB9-C2C01F8520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701" y="2683657"/>
            <a:ext cx="1108391" cy="1902343"/>
          </a:xfrm>
          <a:prstGeom prst="rect">
            <a:avLst/>
          </a:prstGeom>
        </p:spPr>
      </p:pic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2CBE6539-F215-48A4-87CB-CE11B15C839F}"/>
              </a:ext>
            </a:extLst>
          </p:cNvPr>
          <p:cNvSpPr/>
          <p:nvPr/>
        </p:nvSpPr>
        <p:spPr>
          <a:xfrm>
            <a:off x="7637556" y="4328392"/>
            <a:ext cx="180000" cy="180000"/>
          </a:xfrm>
          <a:prstGeom prst="roundRect">
            <a:avLst>
              <a:gd name="adj" fmla="val 7022"/>
            </a:avLst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그림 1026">
            <a:extLst>
              <a:ext uri="{FF2B5EF4-FFF2-40B4-BE49-F238E27FC236}">
                <a16:creationId xmlns:a16="http://schemas.microsoft.com/office/drawing/2014/main" id="{66DDA516-9E66-4E40-8289-87192FD9B0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070" y="4328392"/>
            <a:ext cx="180000" cy="181273"/>
          </a:xfrm>
          <a:prstGeom prst="rect">
            <a:avLst/>
          </a:prstGeom>
        </p:spPr>
      </p:pic>
      <p:sp>
        <p:nvSpPr>
          <p:cNvPr id="1028" name="사각형: 둥근 모서리 1027">
            <a:extLst>
              <a:ext uri="{FF2B5EF4-FFF2-40B4-BE49-F238E27FC236}">
                <a16:creationId xmlns:a16="http://schemas.microsoft.com/office/drawing/2014/main" id="{8ED77631-4192-44E9-8A8B-690456D7B56C}"/>
              </a:ext>
            </a:extLst>
          </p:cNvPr>
          <p:cNvSpPr/>
          <p:nvPr/>
        </p:nvSpPr>
        <p:spPr>
          <a:xfrm>
            <a:off x="3342555" y="3191835"/>
            <a:ext cx="186443" cy="36576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DB2AF679-82C8-4BDD-80E9-C2E2250D30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071" y="1732449"/>
            <a:ext cx="840509" cy="3555831"/>
          </a:xfrm>
          <a:prstGeom prst="rect">
            <a:avLst/>
          </a:prstGeom>
        </p:spPr>
      </p:pic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E7C09A0D-A9B6-40C5-B245-4E15FF38A068}"/>
              </a:ext>
            </a:extLst>
          </p:cNvPr>
          <p:cNvSpPr/>
          <p:nvPr/>
        </p:nvSpPr>
        <p:spPr>
          <a:xfrm rot="5400000">
            <a:off x="5471985" y="2209466"/>
            <a:ext cx="665968" cy="6099756"/>
          </a:xfrm>
          <a:custGeom>
            <a:avLst/>
            <a:gdLst>
              <a:gd name="connsiteX0" fmla="*/ 0 w 665968"/>
              <a:gd name="connsiteY0" fmla="*/ 3178380 h 3597480"/>
              <a:gd name="connsiteX1" fmla="*/ 0 w 665968"/>
              <a:gd name="connsiteY1" fmla="*/ 0 h 3597480"/>
              <a:gd name="connsiteX2" fmla="*/ 658348 w 665968"/>
              <a:gd name="connsiteY2" fmla="*/ 0 h 3597480"/>
              <a:gd name="connsiteX3" fmla="*/ 658348 w 665968"/>
              <a:gd name="connsiteY3" fmla="*/ 2535604 h 3597480"/>
              <a:gd name="connsiteX4" fmla="*/ 665968 w 665968"/>
              <a:gd name="connsiteY4" fmla="*/ 2573347 h 3597480"/>
              <a:gd name="connsiteX5" fmla="*/ 665968 w 665968"/>
              <a:gd name="connsiteY5" fmla="*/ 3432893 h 3597480"/>
              <a:gd name="connsiteX6" fmla="*/ 501381 w 665968"/>
              <a:gd name="connsiteY6" fmla="*/ 3597480 h 3597480"/>
              <a:gd name="connsiteX7" fmla="*/ 336794 w 665968"/>
              <a:gd name="connsiteY7" fmla="*/ 3432893 h 3597480"/>
              <a:gd name="connsiteX8" fmla="*/ 336794 w 665968"/>
              <a:gd name="connsiteY8" fmla="*/ 3178380 h 35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5968" h="3597480">
                <a:moveTo>
                  <a:pt x="0" y="3178380"/>
                </a:moveTo>
                <a:lnTo>
                  <a:pt x="0" y="0"/>
                </a:lnTo>
                <a:lnTo>
                  <a:pt x="658348" y="0"/>
                </a:lnTo>
                <a:lnTo>
                  <a:pt x="658348" y="2535604"/>
                </a:lnTo>
                <a:lnTo>
                  <a:pt x="665968" y="2573347"/>
                </a:lnTo>
                <a:lnTo>
                  <a:pt x="665968" y="3432893"/>
                </a:lnTo>
                <a:cubicBezTo>
                  <a:pt x="665968" y="3523792"/>
                  <a:pt x="592280" y="3597480"/>
                  <a:pt x="501381" y="3597480"/>
                </a:cubicBezTo>
                <a:cubicBezTo>
                  <a:pt x="410482" y="3597480"/>
                  <a:pt x="336794" y="3523792"/>
                  <a:pt x="336794" y="3432893"/>
                </a:cubicBezTo>
                <a:lnTo>
                  <a:pt x="336794" y="3178380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53275CD-6A9B-4C76-8950-AD584C7BE481}"/>
              </a:ext>
            </a:extLst>
          </p:cNvPr>
          <p:cNvSpPr/>
          <p:nvPr/>
        </p:nvSpPr>
        <p:spPr>
          <a:xfrm>
            <a:off x="4974827" y="5094672"/>
            <a:ext cx="2242346" cy="334929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왼쪽 1">
            <a:extLst>
              <a:ext uri="{FF2B5EF4-FFF2-40B4-BE49-F238E27FC236}">
                <a16:creationId xmlns:a16="http://schemas.microsoft.com/office/drawing/2014/main" id="{A5D29752-253E-4B41-B92E-B1FE0C5C3123}"/>
              </a:ext>
            </a:extLst>
          </p:cNvPr>
          <p:cNvSpPr/>
          <p:nvPr/>
        </p:nvSpPr>
        <p:spPr>
          <a:xfrm rot="10800000">
            <a:off x="8092980" y="4999329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E087903D-57E0-4912-BF16-7531FBF030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87" y="2097087"/>
            <a:ext cx="360363" cy="360363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7AD1064-7C8E-42BF-83E2-201A1537BCF6}"/>
              </a:ext>
            </a:extLst>
          </p:cNvPr>
          <p:cNvSpPr/>
          <p:nvPr/>
        </p:nvSpPr>
        <p:spPr>
          <a:xfrm>
            <a:off x="3980771" y="4088191"/>
            <a:ext cx="3646306" cy="250020"/>
          </a:xfrm>
          <a:prstGeom prst="roundRect">
            <a:avLst>
              <a:gd name="adj" fmla="val 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02D6347-FB6F-441D-A230-C82FA5DA74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77504" y="4088191"/>
            <a:ext cx="381344" cy="25002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59EF16D-C11B-4AF4-B873-27FC433712C2}"/>
              </a:ext>
            </a:extLst>
          </p:cNvPr>
          <p:cNvSpPr/>
          <p:nvPr/>
        </p:nvSpPr>
        <p:spPr>
          <a:xfrm>
            <a:off x="4497599" y="2248244"/>
            <a:ext cx="2700000" cy="174487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132D1B-6669-45E9-BB75-D6BE2BE7D4D4}"/>
              </a:ext>
            </a:extLst>
          </p:cNvPr>
          <p:cNvSpPr txBox="1"/>
          <p:nvPr/>
        </p:nvSpPr>
        <p:spPr>
          <a:xfrm>
            <a:off x="4444927" y="2274172"/>
            <a:ext cx="29370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b="1" dirty="0"/>
              <a:t>파일</a:t>
            </a: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8A23FFCF-E767-4CF4-AF40-11689AC03484}"/>
              </a:ext>
            </a:extLst>
          </p:cNvPr>
          <p:cNvSpPr/>
          <p:nvPr/>
        </p:nvSpPr>
        <p:spPr>
          <a:xfrm>
            <a:off x="4510043" y="2314931"/>
            <a:ext cx="2674800" cy="332921"/>
          </a:xfrm>
          <a:custGeom>
            <a:avLst/>
            <a:gdLst>
              <a:gd name="connsiteX0" fmla="*/ 148405 w 2650332"/>
              <a:gd name="connsiteY0" fmla="*/ 0 h 308507"/>
              <a:gd name="connsiteX1" fmla="*/ 260053 w 2650332"/>
              <a:gd name="connsiteY1" fmla="*/ 0 h 308507"/>
              <a:gd name="connsiteX2" fmla="*/ 260053 w 2650332"/>
              <a:gd name="connsiteY2" fmla="*/ 62349 h 308507"/>
              <a:gd name="connsiteX3" fmla="*/ 2650332 w 2650332"/>
              <a:gd name="connsiteY3" fmla="*/ 62349 h 308507"/>
              <a:gd name="connsiteX4" fmla="*/ 2650332 w 2650332"/>
              <a:gd name="connsiteY4" fmla="*/ 308507 h 308507"/>
              <a:gd name="connsiteX5" fmla="*/ 0 w 2650332"/>
              <a:gd name="connsiteY5" fmla="*/ 308507 h 308507"/>
              <a:gd name="connsiteX6" fmla="*/ 0 w 2650332"/>
              <a:gd name="connsiteY6" fmla="*/ 62349 h 308507"/>
              <a:gd name="connsiteX7" fmla="*/ 148405 w 2650332"/>
              <a:gd name="connsiteY7" fmla="*/ 62349 h 308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0332" h="308507">
                <a:moveTo>
                  <a:pt x="148405" y="0"/>
                </a:moveTo>
                <a:lnTo>
                  <a:pt x="260053" y="0"/>
                </a:lnTo>
                <a:lnTo>
                  <a:pt x="260053" y="62349"/>
                </a:lnTo>
                <a:lnTo>
                  <a:pt x="2650332" y="62349"/>
                </a:lnTo>
                <a:lnTo>
                  <a:pt x="2650332" y="308507"/>
                </a:lnTo>
                <a:lnTo>
                  <a:pt x="0" y="308507"/>
                </a:lnTo>
                <a:lnTo>
                  <a:pt x="0" y="62349"/>
                </a:lnTo>
                <a:lnTo>
                  <a:pt x="148405" y="62349"/>
                </a:lnTo>
                <a:close/>
              </a:path>
            </a:pathLst>
          </a:custGeom>
          <a:solidFill>
            <a:schemeClr val="bg1">
              <a:lumMod val="95000"/>
              <a:alpha val="69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25EB3B-AF54-42CE-B448-A4BCB1D8FA8C}"/>
              </a:ext>
            </a:extLst>
          </p:cNvPr>
          <p:cNvSpPr txBox="1"/>
          <p:nvPr/>
        </p:nvSpPr>
        <p:spPr>
          <a:xfrm>
            <a:off x="4633597" y="2274390"/>
            <a:ext cx="11429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b="1" dirty="0"/>
              <a:t>홈</a:t>
            </a:r>
          </a:p>
        </p:txBody>
      </p:sp>
      <p:pic>
        <p:nvPicPr>
          <p:cNvPr id="24" name="그림 23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8D7F2EB1-F39B-4A65-A289-92FC9E83EB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000" y="2257990"/>
            <a:ext cx="52253" cy="52253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B4CD8B5-2D3A-4529-BF04-64020B5FABBC}"/>
              </a:ext>
            </a:extLst>
          </p:cNvPr>
          <p:cNvCxnSpPr/>
          <p:nvPr/>
        </p:nvCxnSpPr>
        <p:spPr>
          <a:xfrm>
            <a:off x="4596539" y="2264585"/>
            <a:ext cx="0" cy="4089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01B681CD-1530-43AB-8E11-E97C46C9DF3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974" y="2261742"/>
            <a:ext cx="45719" cy="45719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C0B6A21-5557-48CF-AE86-FF2035F39467}"/>
              </a:ext>
            </a:extLst>
          </p:cNvPr>
          <p:cNvCxnSpPr/>
          <p:nvPr/>
        </p:nvCxnSpPr>
        <p:spPr>
          <a:xfrm>
            <a:off x="4887675" y="2647852"/>
            <a:ext cx="0" cy="13320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731DCC3-A39C-4EA0-8B50-5386E265CDCA}"/>
              </a:ext>
            </a:extLst>
          </p:cNvPr>
          <p:cNvCxnSpPr>
            <a:cxnSpLocks/>
          </p:cNvCxnSpPr>
          <p:nvPr/>
        </p:nvCxnSpPr>
        <p:spPr>
          <a:xfrm rot="8100000">
            <a:off x="4555898" y="2685065"/>
            <a:ext cx="0" cy="49819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94460CF-D410-40F0-ABED-41F33233F4E3}"/>
              </a:ext>
            </a:extLst>
          </p:cNvPr>
          <p:cNvCxnSpPr>
            <a:cxnSpLocks/>
          </p:cNvCxnSpPr>
          <p:nvPr/>
        </p:nvCxnSpPr>
        <p:spPr>
          <a:xfrm rot="2700000">
            <a:off x="4556791" y="2718136"/>
            <a:ext cx="0" cy="49583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C0505372-83E5-49E8-9FF1-49AF1041BB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156" y="2679526"/>
            <a:ext cx="111839" cy="11183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30596D7-D899-4C87-920A-60C822A79853}"/>
              </a:ext>
            </a:extLst>
          </p:cNvPr>
          <p:cNvSpPr txBox="1"/>
          <p:nvPr/>
        </p:nvSpPr>
        <p:spPr>
          <a:xfrm>
            <a:off x="4632613" y="2659093"/>
            <a:ext cx="363531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dirty="0"/>
              <a:t>내 </a:t>
            </a:r>
            <a:r>
              <a:rPr lang="en-US" altLang="ko-KR" sz="400" dirty="0"/>
              <a:t>PC</a:t>
            </a:r>
            <a:endParaRPr lang="ko-KR" altLang="en-US" sz="400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2D4AF57B-B8A6-43FD-B3A7-2682A86AEA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520" y="2714714"/>
            <a:ext cx="287437" cy="28743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0BC1D87-1DD5-4042-9155-ECA077BC2F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560" y="2719955"/>
            <a:ext cx="287437" cy="287437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91E1249F-00C0-41EA-B27B-529E84A80087}"/>
              </a:ext>
            </a:extLst>
          </p:cNvPr>
          <p:cNvGrpSpPr/>
          <p:nvPr/>
        </p:nvGrpSpPr>
        <p:grpSpPr>
          <a:xfrm>
            <a:off x="7070316" y="2272446"/>
            <a:ext cx="90000" cy="90000"/>
            <a:chOff x="6701081" y="2305482"/>
            <a:chExt cx="90000" cy="90000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882DC825-4DD8-43E1-9911-9CC16D674D1A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6746081" y="2305481"/>
              <a:ext cx="0" cy="90000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CB2ABD8F-719F-4146-95C4-BBDAEBFFF3C8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6746079" y="2305482"/>
              <a:ext cx="0" cy="90000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D703257-AB35-4C6D-8302-7C50AD09329A}"/>
              </a:ext>
            </a:extLst>
          </p:cNvPr>
          <p:cNvSpPr/>
          <p:nvPr/>
        </p:nvSpPr>
        <p:spPr>
          <a:xfrm>
            <a:off x="4510042" y="2561579"/>
            <a:ext cx="2674799" cy="7961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A0C33DC4-CB5C-4462-9557-AEAC9E2F01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029" y="2573935"/>
            <a:ext cx="56076" cy="56076"/>
          </a:xfrm>
          <a:prstGeom prst="rect">
            <a:avLst/>
          </a:prstGeom>
        </p:spPr>
      </p:pic>
      <p:sp>
        <p:nvSpPr>
          <p:cNvPr id="63" name="이등변 삼각형 62">
            <a:extLst>
              <a:ext uri="{FF2B5EF4-FFF2-40B4-BE49-F238E27FC236}">
                <a16:creationId xmlns:a16="http://schemas.microsoft.com/office/drawing/2014/main" id="{F68C1461-4C79-46A8-8EFF-7CCEAE2F7FF4}"/>
              </a:ext>
            </a:extLst>
          </p:cNvPr>
          <p:cNvSpPr/>
          <p:nvPr/>
        </p:nvSpPr>
        <p:spPr>
          <a:xfrm rot="5400000">
            <a:off x="4653153" y="2582998"/>
            <a:ext cx="36000" cy="360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22B36E6-9B6F-4D55-B0CF-7D8DA9B194F0}"/>
              </a:ext>
            </a:extLst>
          </p:cNvPr>
          <p:cNvSpPr txBox="1"/>
          <p:nvPr/>
        </p:nvSpPr>
        <p:spPr>
          <a:xfrm>
            <a:off x="4616691" y="2530810"/>
            <a:ext cx="283166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" dirty="0"/>
              <a:t>내 </a:t>
            </a:r>
            <a:r>
              <a:rPr lang="en-US" altLang="ko-KR" sz="300" dirty="0"/>
              <a:t>PC</a:t>
            </a:r>
            <a:endParaRPr lang="ko-KR" altLang="en-US" sz="300" dirty="0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1C34026B-1C65-4C56-82B8-C9419973F1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41092" y="2388353"/>
            <a:ext cx="407383" cy="16826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1AE9208-8475-4C9C-B0BE-2E576236F5F3}"/>
              </a:ext>
            </a:extLst>
          </p:cNvPr>
          <p:cNvSpPr txBox="1"/>
          <p:nvPr/>
        </p:nvSpPr>
        <p:spPr>
          <a:xfrm>
            <a:off x="4920872" y="2946540"/>
            <a:ext cx="40869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Locker</a:t>
            </a:r>
            <a:endParaRPr lang="ko-KR" altLang="en-US" sz="6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245CE96-E1B9-4214-A59D-942DF86DA453}"/>
              </a:ext>
            </a:extLst>
          </p:cNvPr>
          <p:cNvSpPr txBox="1"/>
          <p:nvPr/>
        </p:nvSpPr>
        <p:spPr>
          <a:xfrm>
            <a:off x="5326801" y="2946540"/>
            <a:ext cx="44872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/>
              <a:t>새 폴더</a:t>
            </a:r>
            <a:endParaRPr lang="ko-KR" altLang="en-US" sz="600" dirty="0"/>
          </a:p>
        </p:txBody>
      </p:sp>
      <p:sp>
        <p:nvSpPr>
          <p:cNvPr id="5" name="TextBox 4">
            <a:hlinkClick r:id="rId14" action="ppaction://hlinksldjump"/>
            <a:extLst>
              <a:ext uri="{FF2B5EF4-FFF2-40B4-BE49-F238E27FC236}">
                <a16:creationId xmlns:a16="http://schemas.microsoft.com/office/drawing/2014/main" id="{16DCF485-D441-4843-8768-0043927201D2}"/>
              </a:ext>
            </a:extLst>
          </p:cNvPr>
          <p:cNvSpPr txBox="1"/>
          <p:nvPr/>
        </p:nvSpPr>
        <p:spPr>
          <a:xfrm>
            <a:off x="4935418" y="2714714"/>
            <a:ext cx="363531" cy="3969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66A6F73-B7E7-4415-BED9-B99195EC8EE1}"/>
              </a:ext>
            </a:extLst>
          </p:cNvPr>
          <p:cNvCxnSpPr>
            <a:stCxn id="70" idx="2"/>
          </p:cNvCxnSpPr>
          <p:nvPr/>
        </p:nvCxnSpPr>
        <p:spPr>
          <a:xfrm flipH="1">
            <a:off x="5111537" y="3131206"/>
            <a:ext cx="13680" cy="2516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hlinkClick r:id="rId15" action="ppaction://hlinksldjump"/>
            <a:extLst>
              <a:ext uri="{FF2B5EF4-FFF2-40B4-BE49-F238E27FC236}">
                <a16:creationId xmlns:a16="http://schemas.microsoft.com/office/drawing/2014/main" id="{BF0EDDE4-8CD4-4253-BDF4-F212AE7B2AB8}"/>
              </a:ext>
            </a:extLst>
          </p:cNvPr>
          <p:cNvSpPr txBox="1"/>
          <p:nvPr/>
        </p:nvSpPr>
        <p:spPr>
          <a:xfrm>
            <a:off x="5369200" y="2718313"/>
            <a:ext cx="363531" cy="3969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296F3FD-C038-44C9-A4CA-11189A5EEEA1}"/>
              </a:ext>
            </a:extLst>
          </p:cNvPr>
          <p:cNvCxnSpPr/>
          <p:nvPr/>
        </p:nvCxnSpPr>
        <p:spPr>
          <a:xfrm flipH="1">
            <a:off x="5545319" y="3134805"/>
            <a:ext cx="13680" cy="2516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3E6AE9-7E47-4E0F-8CD2-28795B9C8183}"/>
              </a:ext>
            </a:extLst>
          </p:cNvPr>
          <p:cNvSpPr txBox="1"/>
          <p:nvPr/>
        </p:nvSpPr>
        <p:spPr>
          <a:xfrm>
            <a:off x="4397258" y="3452029"/>
            <a:ext cx="2347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각각 </a:t>
            </a:r>
            <a:r>
              <a:rPr lang="ko-KR" altLang="en-US" dirty="0" err="1">
                <a:solidFill>
                  <a:srgbClr val="FF0000"/>
                </a:solidFill>
              </a:rPr>
              <a:t>클릭시</a:t>
            </a:r>
            <a:r>
              <a:rPr lang="ko-KR" altLang="en-US" dirty="0">
                <a:solidFill>
                  <a:srgbClr val="FF0000"/>
                </a:solidFill>
              </a:rPr>
              <a:t> 해당 폴더 화면으로 전환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373074-F58C-4F8A-9C19-615826AED385}"/>
              </a:ext>
            </a:extLst>
          </p:cNvPr>
          <p:cNvSpPr txBox="1"/>
          <p:nvPr/>
        </p:nvSpPr>
        <p:spPr>
          <a:xfrm>
            <a:off x="7019444" y="2229835"/>
            <a:ext cx="165397" cy="1690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B0713BF7-8AAC-4254-AB0A-87704BDF9DC7}"/>
              </a:ext>
            </a:extLst>
          </p:cNvPr>
          <p:cNvCxnSpPr/>
          <p:nvPr/>
        </p:nvCxnSpPr>
        <p:spPr>
          <a:xfrm flipH="1">
            <a:off x="7095302" y="2403702"/>
            <a:ext cx="13680" cy="2516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2ED92B5-7CC3-495A-BB7B-532B8F8A3AE1}"/>
              </a:ext>
            </a:extLst>
          </p:cNvPr>
          <p:cNvSpPr txBox="1"/>
          <p:nvPr/>
        </p:nvSpPr>
        <p:spPr>
          <a:xfrm>
            <a:off x="6611489" y="2740094"/>
            <a:ext cx="1824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클릭시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화면꺼짐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7" name="TextBox 56">
            <a:hlinkClick r:id="rId16" action="ppaction://hlinksldjump"/>
            <a:extLst>
              <a:ext uri="{FF2B5EF4-FFF2-40B4-BE49-F238E27FC236}">
                <a16:creationId xmlns:a16="http://schemas.microsoft.com/office/drawing/2014/main" id="{42C39360-71A3-4C1C-8701-1DC3689B1699}"/>
              </a:ext>
            </a:extLst>
          </p:cNvPr>
          <p:cNvSpPr txBox="1"/>
          <p:nvPr/>
        </p:nvSpPr>
        <p:spPr>
          <a:xfrm>
            <a:off x="7943887" y="4932918"/>
            <a:ext cx="862656" cy="5534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7CDB81-C590-4929-A07C-89D1BDB21BF0}"/>
              </a:ext>
            </a:extLst>
          </p:cNvPr>
          <p:cNvCxnSpPr>
            <a:cxnSpLocks/>
          </p:cNvCxnSpPr>
          <p:nvPr/>
        </p:nvCxnSpPr>
        <p:spPr>
          <a:xfrm>
            <a:off x="8806543" y="5194175"/>
            <a:ext cx="63137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828044F-FE78-4E57-89D3-AA062B077B20}"/>
              </a:ext>
            </a:extLst>
          </p:cNvPr>
          <p:cNvSpPr txBox="1"/>
          <p:nvPr/>
        </p:nvSpPr>
        <p:spPr>
          <a:xfrm>
            <a:off x="9560034" y="5009294"/>
            <a:ext cx="146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 화면 이동</a:t>
            </a:r>
          </a:p>
        </p:txBody>
      </p:sp>
      <p:sp>
        <p:nvSpPr>
          <p:cNvPr id="6" name="TextBox 5">
            <a:hlinkClick r:id="" action="ppaction://noaction"/>
            <a:extLst>
              <a:ext uri="{FF2B5EF4-FFF2-40B4-BE49-F238E27FC236}">
                <a16:creationId xmlns:a16="http://schemas.microsoft.com/office/drawing/2014/main" id="{F7CC36F9-4EBE-43C6-A006-171DE9C7AE52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강의실 컴퓨터</a:t>
            </a:r>
          </a:p>
        </p:txBody>
      </p:sp>
    </p:spTree>
    <p:extLst>
      <p:ext uri="{BB962C8B-B14F-4D97-AF65-F5344CB8AC3E}">
        <p14:creationId xmlns:p14="http://schemas.microsoft.com/office/powerpoint/2010/main" val="13687131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DA6652-A1B5-4EF5-8A3D-3A69C9186256}"/>
              </a:ext>
            </a:extLst>
          </p:cNvPr>
          <p:cNvSpPr/>
          <p:nvPr/>
        </p:nvSpPr>
        <p:spPr>
          <a:xfrm>
            <a:off x="2650980" y="1238249"/>
            <a:ext cx="6243638" cy="437197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5" name="그림 54" descr="실내, 모니터, 앉아있는, 표지판이(가) 표시된 사진&#10;&#10;자동 생성된 설명">
            <a:extLst>
              <a:ext uri="{FF2B5EF4-FFF2-40B4-BE49-F238E27FC236}">
                <a16:creationId xmlns:a16="http://schemas.microsoft.com/office/drawing/2014/main" id="{3F18F474-11D8-4B5A-BF30-7B7302B4E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240" y="1428399"/>
            <a:ext cx="5834378" cy="4163929"/>
          </a:xfrm>
          <a:prstGeom prst="rect">
            <a:avLst/>
          </a:prstGeom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F3F397A5-499C-4811-8F08-CE0709B230B3}"/>
              </a:ext>
            </a:extLst>
          </p:cNvPr>
          <p:cNvSpPr/>
          <p:nvPr/>
        </p:nvSpPr>
        <p:spPr>
          <a:xfrm>
            <a:off x="4935418" y="4339811"/>
            <a:ext cx="1627307" cy="334929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76A5053-FDC3-40F5-B0EC-7063DE91F211}"/>
              </a:ext>
            </a:extLst>
          </p:cNvPr>
          <p:cNvSpPr/>
          <p:nvPr/>
        </p:nvSpPr>
        <p:spPr>
          <a:xfrm>
            <a:off x="3721441" y="1842900"/>
            <a:ext cx="4167056" cy="2743100"/>
          </a:xfrm>
          <a:prstGeom prst="roundRect">
            <a:avLst>
              <a:gd name="adj" fmla="val 3465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F2A21BF-28A5-4361-A6B3-98866505DB2D}"/>
              </a:ext>
            </a:extLst>
          </p:cNvPr>
          <p:cNvSpPr/>
          <p:nvPr/>
        </p:nvSpPr>
        <p:spPr>
          <a:xfrm>
            <a:off x="3780390" y="1780551"/>
            <a:ext cx="4049159" cy="2743100"/>
          </a:xfrm>
          <a:prstGeom prst="roundRect">
            <a:avLst>
              <a:gd name="adj" fmla="val 1666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w="1016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6E00132-5AC5-4445-83EA-D470F1656A7A}"/>
              </a:ext>
            </a:extLst>
          </p:cNvPr>
          <p:cNvSpPr/>
          <p:nvPr/>
        </p:nvSpPr>
        <p:spPr>
          <a:xfrm>
            <a:off x="3982285" y="2016547"/>
            <a:ext cx="3645368" cy="2321665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자유형: 도형 103">
            <a:extLst>
              <a:ext uri="{FF2B5EF4-FFF2-40B4-BE49-F238E27FC236}">
                <a16:creationId xmlns:a16="http://schemas.microsoft.com/office/drawing/2014/main" id="{954E3C6E-D87A-4B67-9F59-BC765F880418}"/>
              </a:ext>
            </a:extLst>
          </p:cNvPr>
          <p:cNvSpPr/>
          <p:nvPr/>
        </p:nvSpPr>
        <p:spPr>
          <a:xfrm>
            <a:off x="8174376" y="2905125"/>
            <a:ext cx="701051" cy="1680875"/>
          </a:xfrm>
          <a:custGeom>
            <a:avLst/>
            <a:gdLst>
              <a:gd name="connsiteX0" fmla="*/ 123948 w 1382267"/>
              <a:gd name="connsiteY0" fmla="*/ 0 h 1680875"/>
              <a:gd name="connsiteX1" fmla="*/ 1382267 w 1382267"/>
              <a:gd name="connsiteY1" fmla="*/ 0 h 1680875"/>
              <a:gd name="connsiteX2" fmla="*/ 1382267 w 1382267"/>
              <a:gd name="connsiteY2" fmla="*/ 1680875 h 1680875"/>
              <a:gd name="connsiteX3" fmla="*/ 123948 w 1382267"/>
              <a:gd name="connsiteY3" fmla="*/ 1680875 h 1680875"/>
              <a:gd name="connsiteX4" fmla="*/ 0 w 1382267"/>
              <a:gd name="connsiteY4" fmla="*/ 1556927 h 1680875"/>
              <a:gd name="connsiteX5" fmla="*/ 0 w 1382267"/>
              <a:gd name="connsiteY5" fmla="*/ 123948 h 1680875"/>
              <a:gd name="connsiteX6" fmla="*/ 123948 w 1382267"/>
              <a:gd name="connsiteY6" fmla="*/ 0 h 1680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2267" h="1680875">
                <a:moveTo>
                  <a:pt x="123948" y="0"/>
                </a:moveTo>
                <a:lnTo>
                  <a:pt x="1382267" y="0"/>
                </a:lnTo>
                <a:lnTo>
                  <a:pt x="1382267" y="1680875"/>
                </a:lnTo>
                <a:lnTo>
                  <a:pt x="123948" y="1680875"/>
                </a:lnTo>
                <a:cubicBezTo>
                  <a:pt x="55493" y="1680875"/>
                  <a:pt x="0" y="1625382"/>
                  <a:pt x="0" y="1556927"/>
                </a:cubicBezTo>
                <a:lnTo>
                  <a:pt x="0" y="123948"/>
                </a:lnTo>
                <a:cubicBezTo>
                  <a:pt x="0" y="55493"/>
                  <a:pt x="55493" y="0"/>
                  <a:pt x="123948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3876149B-26F1-45DF-9ED2-A02A97D8D0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816" y="1732449"/>
            <a:ext cx="634039" cy="1182727"/>
          </a:xfrm>
          <a:prstGeom prst="rect">
            <a:avLst/>
          </a:prstGeom>
        </p:spPr>
      </p:pic>
      <p:pic>
        <p:nvPicPr>
          <p:cNvPr id="120" name="그림 119" descr="어두운, 앉아있는, 옅은, 컴퓨터이(가) 표시된 사진&#10;&#10;자동 생성된 설명">
            <a:extLst>
              <a:ext uri="{FF2B5EF4-FFF2-40B4-BE49-F238E27FC236}">
                <a16:creationId xmlns:a16="http://schemas.microsoft.com/office/drawing/2014/main" id="{B0E97A4C-0366-4325-8DB9-C2C01F8520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701" y="2683657"/>
            <a:ext cx="1108391" cy="1902343"/>
          </a:xfrm>
          <a:prstGeom prst="rect">
            <a:avLst/>
          </a:prstGeom>
        </p:spPr>
      </p:pic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2CBE6539-F215-48A4-87CB-CE11B15C839F}"/>
              </a:ext>
            </a:extLst>
          </p:cNvPr>
          <p:cNvSpPr/>
          <p:nvPr/>
        </p:nvSpPr>
        <p:spPr>
          <a:xfrm>
            <a:off x="7637556" y="4328392"/>
            <a:ext cx="180000" cy="180000"/>
          </a:xfrm>
          <a:prstGeom prst="roundRect">
            <a:avLst>
              <a:gd name="adj" fmla="val 7022"/>
            </a:avLst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그림 1026">
            <a:extLst>
              <a:ext uri="{FF2B5EF4-FFF2-40B4-BE49-F238E27FC236}">
                <a16:creationId xmlns:a16="http://schemas.microsoft.com/office/drawing/2014/main" id="{66DDA516-9E66-4E40-8289-87192FD9B0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070" y="4328392"/>
            <a:ext cx="180000" cy="181273"/>
          </a:xfrm>
          <a:prstGeom prst="rect">
            <a:avLst/>
          </a:prstGeom>
        </p:spPr>
      </p:pic>
      <p:sp>
        <p:nvSpPr>
          <p:cNvPr id="1028" name="사각형: 둥근 모서리 1027">
            <a:extLst>
              <a:ext uri="{FF2B5EF4-FFF2-40B4-BE49-F238E27FC236}">
                <a16:creationId xmlns:a16="http://schemas.microsoft.com/office/drawing/2014/main" id="{8ED77631-4192-44E9-8A8B-690456D7B56C}"/>
              </a:ext>
            </a:extLst>
          </p:cNvPr>
          <p:cNvSpPr/>
          <p:nvPr/>
        </p:nvSpPr>
        <p:spPr>
          <a:xfrm>
            <a:off x="3342555" y="3191835"/>
            <a:ext cx="186443" cy="36576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DB2AF679-82C8-4BDD-80E9-C2E2250D30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071" y="1732449"/>
            <a:ext cx="840509" cy="3555831"/>
          </a:xfrm>
          <a:prstGeom prst="rect">
            <a:avLst/>
          </a:prstGeom>
        </p:spPr>
      </p:pic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E7C09A0D-A9B6-40C5-B245-4E15FF38A068}"/>
              </a:ext>
            </a:extLst>
          </p:cNvPr>
          <p:cNvSpPr/>
          <p:nvPr/>
        </p:nvSpPr>
        <p:spPr>
          <a:xfrm rot="5400000">
            <a:off x="5471985" y="2209466"/>
            <a:ext cx="665968" cy="6099756"/>
          </a:xfrm>
          <a:custGeom>
            <a:avLst/>
            <a:gdLst>
              <a:gd name="connsiteX0" fmla="*/ 0 w 665968"/>
              <a:gd name="connsiteY0" fmla="*/ 3178380 h 3597480"/>
              <a:gd name="connsiteX1" fmla="*/ 0 w 665968"/>
              <a:gd name="connsiteY1" fmla="*/ 0 h 3597480"/>
              <a:gd name="connsiteX2" fmla="*/ 658348 w 665968"/>
              <a:gd name="connsiteY2" fmla="*/ 0 h 3597480"/>
              <a:gd name="connsiteX3" fmla="*/ 658348 w 665968"/>
              <a:gd name="connsiteY3" fmla="*/ 2535604 h 3597480"/>
              <a:gd name="connsiteX4" fmla="*/ 665968 w 665968"/>
              <a:gd name="connsiteY4" fmla="*/ 2573347 h 3597480"/>
              <a:gd name="connsiteX5" fmla="*/ 665968 w 665968"/>
              <a:gd name="connsiteY5" fmla="*/ 3432893 h 3597480"/>
              <a:gd name="connsiteX6" fmla="*/ 501381 w 665968"/>
              <a:gd name="connsiteY6" fmla="*/ 3597480 h 3597480"/>
              <a:gd name="connsiteX7" fmla="*/ 336794 w 665968"/>
              <a:gd name="connsiteY7" fmla="*/ 3432893 h 3597480"/>
              <a:gd name="connsiteX8" fmla="*/ 336794 w 665968"/>
              <a:gd name="connsiteY8" fmla="*/ 3178380 h 35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5968" h="3597480">
                <a:moveTo>
                  <a:pt x="0" y="3178380"/>
                </a:moveTo>
                <a:lnTo>
                  <a:pt x="0" y="0"/>
                </a:lnTo>
                <a:lnTo>
                  <a:pt x="658348" y="0"/>
                </a:lnTo>
                <a:lnTo>
                  <a:pt x="658348" y="2535604"/>
                </a:lnTo>
                <a:lnTo>
                  <a:pt x="665968" y="2573347"/>
                </a:lnTo>
                <a:lnTo>
                  <a:pt x="665968" y="3432893"/>
                </a:lnTo>
                <a:cubicBezTo>
                  <a:pt x="665968" y="3523792"/>
                  <a:pt x="592280" y="3597480"/>
                  <a:pt x="501381" y="3597480"/>
                </a:cubicBezTo>
                <a:cubicBezTo>
                  <a:pt x="410482" y="3597480"/>
                  <a:pt x="336794" y="3523792"/>
                  <a:pt x="336794" y="3432893"/>
                </a:cubicBezTo>
                <a:lnTo>
                  <a:pt x="336794" y="3178380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53275CD-6A9B-4C76-8950-AD584C7BE481}"/>
              </a:ext>
            </a:extLst>
          </p:cNvPr>
          <p:cNvSpPr/>
          <p:nvPr/>
        </p:nvSpPr>
        <p:spPr>
          <a:xfrm>
            <a:off x="4974827" y="5094672"/>
            <a:ext cx="2242346" cy="334929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왼쪽 1">
            <a:extLst>
              <a:ext uri="{FF2B5EF4-FFF2-40B4-BE49-F238E27FC236}">
                <a16:creationId xmlns:a16="http://schemas.microsoft.com/office/drawing/2014/main" id="{A5D29752-253E-4B41-B92E-B1FE0C5C3123}"/>
              </a:ext>
            </a:extLst>
          </p:cNvPr>
          <p:cNvSpPr/>
          <p:nvPr/>
        </p:nvSpPr>
        <p:spPr>
          <a:xfrm rot="10800000">
            <a:off x="8092980" y="4999329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E087903D-57E0-4912-BF16-7531FBF030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87" y="2097087"/>
            <a:ext cx="360363" cy="360363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7AD1064-7C8E-42BF-83E2-201A1537BCF6}"/>
              </a:ext>
            </a:extLst>
          </p:cNvPr>
          <p:cNvSpPr/>
          <p:nvPr/>
        </p:nvSpPr>
        <p:spPr>
          <a:xfrm>
            <a:off x="3980771" y="4088191"/>
            <a:ext cx="3646306" cy="250020"/>
          </a:xfrm>
          <a:prstGeom prst="roundRect">
            <a:avLst>
              <a:gd name="adj" fmla="val 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02D6347-FB6F-441D-A230-C82FA5DA74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77504" y="4088191"/>
            <a:ext cx="381344" cy="25002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59EF16D-C11B-4AF4-B873-27FC433712C2}"/>
              </a:ext>
            </a:extLst>
          </p:cNvPr>
          <p:cNvSpPr/>
          <p:nvPr/>
        </p:nvSpPr>
        <p:spPr>
          <a:xfrm>
            <a:off x="4497599" y="2248244"/>
            <a:ext cx="2700000" cy="174487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132D1B-6669-45E9-BB75-D6BE2BE7D4D4}"/>
              </a:ext>
            </a:extLst>
          </p:cNvPr>
          <p:cNvSpPr txBox="1"/>
          <p:nvPr/>
        </p:nvSpPr>
        <p:spPr>
          <a:xfrm>
            <a:off x="4444927" y="2274172"/>
            <a:ext cx="29370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b="1" dirty="0"/>
              <a:t>파일</a:t>
            </a: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8A23FFCF-E767-4CF4-AF40-11689AC03484}"/>
              </a:ext>
            </a:extLst>
          </p:cNvPr>
          <p:cNvSpPr/>
          <p:nvPr/>
        </p:nvSpPr>
        <p:spPr>
          <a:xfrm>
            <a:off x="4510043" y="2314931"/>
            <a:ext cx="2674800" cy="332921"/>
          </a:xfrm>
          <a:custGeom>
            <a:avLst/>
            <a:gdLst>
              <a:gd name="connsiteX0" fmla="*/ 148405 w 2650332"/>
              <a:gd name="connsiteY0" fmla="*/ 0 h 308507"/>
              <a:gd name="connsiteX1" fmla="*/ 260053 w 2650332"/>
              <a:gd name="connsiteY1" fmla="*/ 0 h 308507"/>
              <a:gd name="connsiteX2" fmla="*/ 260053 w 2650332"/>
              <a:gd name="connsiteY2" fmla="*/ 62349 h 308507"/>
              <a:gd name="connsiteX3" fmla="*/ 2650332 w 2650332"/>
              <a:gd name="connsiteY3" fmla="*/ 62349 h 308507"/>
              <a:gd name="connsiteX4" fmla="*/ 2650332 w 2650332"/>
              <a:gd name="connsiteY4" fmla="*/ 308507 h 308507"/>
              <a:gd name="connsiteX5" fmla="*/ 0 w 2650332"/>
              <a:gd name="connsiteY5" fmla="*/ 308507 h 308507"/>
              <a:gd name="connsiteX6" fmla="*/ 0 w 2650332"/>
              <a:gd name="connsiteY6" fmla="*/ 62349 h 308507"/>
              <a:gd name="connsiteX7" fmla="*/ 148405 w 2650332"/>
              <a:gd name="connsiteY7" fmla="*/ 62349 h 308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0332" h="308507">
                <a:moveTo>
                  <a:pt x="148405" y="0"/>
                </a:moveTo>
                <a:lnTo>
                  <a:pt x="260053" y="0"/>
                </a:lnTo>
                <a:lnTo>
                  <a:pt x="260053" y="62349"/>
                </a:lnTo>
                <a:lnTo>
                  <a:pt x="2650332" y="62349"/>
                </a:lnTo>
                <a:lnTo>
                  <a:pt x="2650332" y="308507"/>
                </a:lnTo>
                <a:lnTo>
                  <a:pt x="0" y="308507"/>
                </a:lnTo>
                <a:lnTo>
                  <a:pt x="0" y="62349"/>
                </a:lnTo>
                <a:lnTo>
                  <a:pt x="148405" y="62349"/>
                </a:lnTo>
                <a:close/>
              </a:path>
            </a:pathLst>
          </a:custGeom>
          <a:solidFill>
            <a:schemeClr val="bg1">
              <a:lumMod val="95000"/>
              <a:alpha val="69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25EB3B-AF54-42CE-B448-A4BCB1D8FA8C}"/>
              </a:ext>
            </a:extLst>
          </p:cNvPr>
          <p:cNvSpPr txBox="1"/>
          <p:nvPr/>
        </p:nvSpPr>
        <p:spPr>
          <a:xfrm>
            <a:off x="4633597" y="2274390"/>
            <a:ext cx="11429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b="1" dirty="0"/>
              <a:t>홈</a:t>
            </a:r>
          </a:p>
        </p:txBody>
      </p:sp>
      <p:pic>
        <p:nvPicPr>
          <p:cNvPr id="24" name="그림 23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8D7F2EB1-F39B-4A65-A289-92FC9E83EB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000" y="2257990"/>
            <a:ext cx="52253" cy="52253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B4CD8B5-2D3A-4529-BF04-64020B5FABBC}"/>
              </a:ext>
            </a:extLst>
          </p:cNvPr>
          <p:cNvCxnSpPr/>
          <p:nvPr/>
        </p:nvCxnSpPr>
        <p:spPr>
          <a:xfrm>
            <a:off x="4596539" y="2264585"/>
            <a:ext cx="0" cy="4089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01B681CD-1530-43AB-8E11-E97C46C9DF3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974" y="2261742"/>
            <a:ext cx="45719" cy="45719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C0B6A21-5557-48CF-AE86-FF2035F39467}"/>
              </a:ext>
            </a:extLst>
          </p:cNvPr>
          <p:cNvCxnSpPr/>
          <p:nvPr/>
        </p:nvCxnSpPr>
        <p:spPr>
          <a:xfrm>
            <a:off x="4887675" y="2647852"/>
            <a:ext cx="0" cy="13320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731DCC3-A39C-4EA0-8B50-5386E265CDCA}"/>
              </a:ext>
            </a:extLst>
          </p:cNvPr>
          <p:cNvCxnSpPr>
            <a:cxnSpLocks/>
          </p:cNvCxnSpPr>
          <p:nvPr/>
        </p:nvCxnSpPr>
        <p:spPr>
          <a:xfrm rot="8100000">
            <a:off x="4555898" y="2685065"/>
            <a:ext cx="0" cy="49819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94460CF-D410-40F0-ABED-41F33233F4E3}"/>
              </a:ext>
            </a:extLst>
          </p:cNvPr>
          <p:cNvCxnSpPr>
            <a:cxnSpLocks/>
          </p:cNvCxnSpPr>
          <p:nvPr/>
        </p:nvCxnSpPr>
        <p:spPr>
          <a:xfrm rot="2700000">
            <a:off x="4556791" y="2718136"/>
            <a:ext cx="0" cy="49583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C0505372-83E5-49E8-9FF1-49AF1041BB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156" y="2679526"/>
            <a:ext cx="111839" cy="11183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30596D7-D899-4C87-920A-60C822A79853}"/>
              </a:ext>
            </a:extLst>
          </p:cNvPr>
          <p:cNvSpPr txBox="1"/>
          <p:nvPr/>
        </p:nvSpPr>
        <p:spPr>
          <a:xfrm>
            <a:off x="4632613" y="2659093"/>
            <a:ext cx="363531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dirty="0"/>
              <a:t>내 </a:t>
            </a:r>
            <a:r>
              <a:rPr lang="en-US" altLang="ko-KR" sz="400" dirty="0"/>
              <a:t>PC</a:t>
            </a:r>
            <a:endParaRPr lang="ko-KR" altLang="en-US" sz="400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1E1249F-00C0-41EA-B27B-529E84A80087}"/>
              </a:ext>
            </a:extLst>
          </p:cNvPr>
          <p:cNvGrpSpPr/>
          <p:nvPr/>
        </p:nvGrpSpPr>
        <p:grpSpPr>
          <a:xfrm>
            <a:off x="7070316" y="2272446"/>
            <a:ext cx="90000" cy="90000"/>
            <a:chOff x="6701081" y="2305482"/>
            <a:chExt cx="90000" cy="90000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882DC825-4DD8-43E1-9911-9CC16D674D1A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6746081" y="2305481"/>
              <a:ext cx="0" cy="90000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CB2ABD8F-719F-4146-95C4-BBDAEBFFF3C8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6746079" y="2305482"/>
              <a:ext cx="0" cy="90000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D703257-AB35-4C6D-8302-7C50AD09329A}"/>
              </a:ext>
            </a:extLst>
          </p:cNvPr>
          <p:cNvSpPr/>
          <p:nvPr/>
        </p:nvSpPr>
        <p:spPr>
          <a:xfrm>
            <a:off x="4510042" y="2561579"/>
            <a:ext cx="2674799" cy="7961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이등변 삼각형 62">
            <a:extLst>
              <a:ext uri="{FF2B5EF4-FFF2-40B4-BE49-F238E27FC236}">
                <a16:creationId xmlns:a16="http://schemas.microsoft.com/office/drawing/2014/main" id="{F68C1461-4C79-46A8-8EFF-7CCEAE2F7FF4}"/>
              </a:ext>
            </a:extLst>
          </p:cNvPr>
          <p:cNvSpPr/>
          <p:nvPr/>
        </p:nvSpPr>
        <p:spPr>
          <a:xfrm rot="5400000">
            <a:off x="4653153" y="2582998"/>
            <a:ext cx="36000" cy="360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1C34026B-1C65-4C56-82B8-C9419973F1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41092" y="2388353"/>
            <a:ext cx="407383" cy="1682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935739-9008-40A8-9325-A7C67E6553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353" y="2574482"/>
            <a:ext cx="57946" cy="579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74C764-3FFE-4F20-BB56-B1C22C94327F}"/>
              </a:ext>
            </a:extLst>
          </p:cNvPr>
          <p:cNvSpPr txBox="1"/>
          <p:nvPr/>
        </p:nvSpPr>
        <p:spPr>
          <a:xfrm>
            <a:off x="4784528" y="2532823"/>
            <a:ext cx="307771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" dirty="0"/>
              <a:t>Locker</a:t>
            </a:r>
            <a:endParaRPr lang="ko-KR" altLang="en-US" sz="3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F6A2CF-3139-4074-A08A-52779682BD8A}"/>
              </a:ext>
            </a:extLst>
          </p:cNvPr>
          <p:cNvSpPr txBox="1"/>
          <p:nvPr/>
        </p:nvSpPr>
        <p:spPr>
          <a:xfrm>
            <a:off x="4616691" y="2530810"/>
            <a:ext cx="283166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" dirty="0"/>
              <a:t>내 </a:t>
            </a:r>
            <a:r>
              <a:rPr lang="en-US" altLang="ko-KR" sz="300" dirty="0"/>
              <a:t>PC</a:t>
            </a:r>
            <a:endParaRPr lang="ko-KR" altLang="en-US" sz="300" dirty="0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450E847-7899-446B-A490-6DC0EA11EC92}"/>
              </a:ext>
            </a:extLst>
          </p:cNvPr>
          <p:cNvSpPr/>
          <p:nvPr/>
        </p:nvSpPr>
        <p:spPr>
          <a:xfrm rot="5400000">
            <a:off x="4818812" y="2582990"/>
            <a:ext cx="36000" cy="360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7BF32E6-76C3-48BF-956E-FF3DAB258DE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914" y="2706720"/>
            <a:ext cx="270753" cy="27075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4A4B306-315F-4A16-9FBF-0A7F98C3AD26}"/>
              </a:ext>
            </a:extLst>
          </p:cNvPr>
          <p:cNvSpPr txBox="1"/>
          <p:nvPr/>
        </p:nvSpPr>
        <p:spPr>
          <a:xfrm>
            <a:off x="4839698" y="2941158"/>
            <a:ext cx="50520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/>
              <a:t>제목 없음</a:t>
            </a:r>
            <a:endParaRPr lang="ko-KR" altLang="en-US" sz="600" dirty="0"/>
          </a:p>
        </p:txBody>
      </p:sp>
      <p:sp>
        <p:nvSpPr>
          <p:cNvPr id="5" name="TextBox 4">
            <a:hlinkClick r:id="" action="ppaction://noaction"/>
            <a:extLst>
              <a:ext uri="{FF2B5EF4-FFF2-40B4-BE49-F238E27FC236}">
                <a16:creationId xmlns:a16="http://schemas.microsoft.com/office/drawing/2014/main" id="{2D4C5BCA-C44C-470D-8E84-53FF23572000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강의실 컴퓨터</a:t>
            </a:r>
          </a:p>
        </p:txBody>
      </p:sp>
    </p:spTree>
    <p:extLst>
      <p:ext uri="{BB962C8B-B14F-4D97-AF65-F5344CB8AC3E}">
        <p14:creationId xmlns:p14="http://schemas.microsoft.com/office/powerpoint/2010/main" val="36958513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DA6652-A1B5-4EF5-8A3D-3A69C9186256}"/>
              </a:ext>
            </a:extLst>
          </p:cNvPr>
          <p:cNvSpPr/>
          <p:nvPr/>
        </p:nvSpPr>
        <p:spPr>
          <a:xfrm>
            <a:off x="2650980" y="1238249"/>
            <a:ext cx="6243638" cy="437197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5" name="그림 54" descr="실내, 모니터, 앉아있는, 표지판이(가) 표시된 사진&#10;&#10;자동 생성된 설명">
            <a:extLst>
              <a:ext uri="{FF2B5EF4-FFF2-40B4-BE49-F238E27FC236}">
                <a16:creationId xmlns:a16="http://schemas.microsoft.com/office/drawing/2014/main" id="{3F18F474-11D8-4B5A-BF30-7B7302B4E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240" y="1428399"/>
            <a:ext cx="5834378" cy="4163929"/>
          </a:xfrm>
          <a:prstGeom prst="rect">
            <a:avLst/>
          </a:prstGeom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F3F397A5-499C-4811-8F08-CE0709B230B3}"/>
              </a:ext>
            </a:extLst>
          </p:cNvPr>
          <p:cNvSpPr/>
          <p:nvPr/>
        </p:nvSpPr>
        <p:spPr>
          <a:xfrm>
            <a:off x="4935418" y="4339811"/>
            <a:ext cx="1627307" cy="334929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76A5053-FDC3-40F5-B0EC-7063DE91F211}"/>
              </a:ext>
            </a:extLst>
          </p:cNvPr>
          <p:cNvSpPr/>
          <p:nvPr/>
        </p:nvSpPr>
        <p:spPr>
          <a:xfrm>
            <a:off x="3721441" y="1842900"/>
            <a:ext cx="4167056" cy="2743100"/>
          </a:xfrm>
          <a:prstGeom prst="roundRect">
            <a:avLst>
              <a:gd name="adj" fmla="val 3465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F2A21BF-28A5-4361-A6B3-98866505DB2D}"/>
              </a:ext>
            </a:extLst>
          </p:cNvPr>
          <p:cNvSpPr/>
          <p:nvPr/>
        </p:nvSpPr>
        <p:spPr>
          <a:xfrm>
            <a:off x="3780390" y="1780551"/>
            <a:ext cx="4049159" cy="2743100"/>
          </a:xfrm>
          <a:prstGeom prst="roundRect">
            <a:avLst>
              <a:gd name="adj" fmla="val 1666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w="1016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6E00132-5AC5-4445-83EA-D470F1656A7A}"/>
              </a:ext>
            </a:extLst>
          </p:cNvPr>
          <p:cNvSpPr/>
          <p:nvPr/>
        </p:nvSpPr>
        <p:spPr>
          <a:xfrm>
            <a:off x="3982285" y="2016547"/>
            <a:ext cx="3645368" cy="2321665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자유형: 도형 103">
            <a:extLst>
              <a:ext uri="{FF2B5EF4-FFF2-40B4-BE49-F238E27FC236}">
                <a16:creationId xmlns:a16="http://schemas.microsoft.com/office/drawing/2014/main" id="{954E3C6E-D87A-4B67-9F59-BC765F880418}"/>
              </a:ext>
            </a:extLst>
          </p:cNvPr>
          <p:cNvSpPr/>
          <p:nvPr/>
        </p:nvSpPr>
        <p:spPr>
          <a:xfrm>
            <a:off x="8174376" y="2905125"/>
            <a:ext cx="701051" cy="1680875"/>
          </a:xfrm>
          <a:custGeom>
            <a:avLst/>
            <a:gdLst>
              <a:gd name="connsiteX0" fmla="*/ 123948 w 1382267"/>
              <a:gd name="connsiteY0" fmla="*/ 0 h 1680875"/>
              <a:gd name="connsiteX1" fmla="*/ 1382267 w 1382267"/>
              <a:gd name="connsiteY1" fmla="*/ 0 h 1680875"/>
              <a:gd name="connsiteX2" fmla="*/ 1382267 w 1382267"/>
              <a:gd name="connsiteY2" fmla="*/ 1680875 h 1680875"/>
              <a:gd name="connsiteX3" fmla="*/ 123948 w 1382267"/>
              <a:gd name="connsiteY3" fmla="*/ 1680875 h 1680875"/>
              <a:gd name="connsiteX4" fmla="*/ 0 w 1382267"/>
              <a:gd name="connsiteY4" fmla="*/ 1556927 h 1680875"/>
              <a:gd name="connsiteX5" fmla="*/ 0 w 1382267"/>
              <a:gd name="connsiteY5" fmla="*/ 123948 h 1680875"/>
              <a:gd name="connsiteX6" fmla="*/ 123948 w 1382267"/>
              <a:gd name="connsiteY6" fmla="*/ 0 h 1680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2267" h="1680875">
                <a:moveTo>
                  <a:pt x="123948" y="0"/>
                </a:moveTo>
                <a:lnTo>
                  <a:pt x="1382267" y="0"/>
                </a:lnTo>
                <a:lnTo>
                  <a:pt x="1382267" y="1680875"/>
                </a:lnTo>
                <a:lnTo>
                  <a:pt x="123948" y="1680875"/>
                </a:lnTo>
                <a:cubicBezTo>
                  <a:pt x="55493" y="1680875"/>
                  <a:pt x="0" y="1625382"/>
                  <a:pt x="0" y="1556927"/>
                </a:cubicBezTo>
                <a:lnTo>
                  <a:pt x="0" y="123948"/>
                </a:lnTo>
                <a:cubicBezTo>
                  <a:pt x="0" y="55493"/>
                  <a:pt x="55493" y="0"/>
                  <a:pt x="123948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3876149B-26F1-45DF-9ED2-A02A97D8D0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816" y="1732449"/>
            <a:ext cx="634039" cy="1182727"/>
          </a:xfrm>
          <a:prstGeom prst="rect">
            <a:avLst/>
          </a:prstGeom>
        </p:spPr>
      </p:pic>
      <p:pic>
        <p:nvPicPr>
          <p:cNvPr id="120" name="그림 119" descr="어두운, 앉아있는, 옅은, 컴퓨터이(가) 표시된 사진&#10;&#10;자동 생성된 설명">
            <a:extLst>
              <a:ext uri="{FF2B5EF4-FFF2-40B4-BE49-F238E27FC236}">
                <a16:creationId xmlns:a16="http://schemas.microsoft.com/office/drawing/2014/main" id="{B0E97A4C-0366-4325-8DB9-C2C01F8520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701" y="2683657"/>
            <a:ext cx="1108391" cy="1902343"/>
          </a:xfrm>
          <a:prstGeom prst="rect">
            <a:avLst/>
          </a:prstGeom>
        </p:spPr>
      </p:pic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2CBE6539-F215-48A4-87CB-CE11B15C839F}"/>
              </a:ext>
            </a:extLst>
          </p:cNvPr>
          <p:cNvSpPr/>
          <p:nvPr/>
        </p:nvSpPr>
        <p:spPr>
          <a:xfrm>
            <a:off x="7637556" y="4328392"/>
            <a:ext cx="180000" cy="180000"/>
          </a:xfrm>
          <a:prstGeom prst="roundRect">
            <a:avLst>
              <a:gd name="adj" fmla="val 7022"/>
            </a:avLst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그림 1026">
            <a:extLst>
              <a:ext uri="{FF2B5EF4-FFF2-40B4-BE49-F238E27FC236}">
                <a16:creationId xmlns:a16="http://schemas.microsoft.com/office/drawing/2014/main" id="{66DDA516-9E66-4E40-8289-87192FD9B0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070" y="4328392"/>
            <a:ext cx="180000" cy="181273"/>
          </a:xfrm>
          <a:prstGeom prst="rect">
            <a:avLst/>
          </a:prstGeom>
        </p:spPr>
      </p:pic>
      <p:sp>
        <p:nvSpPr>
          <p:cNvPr id="1028" name="사각형: 둥근 모서리 1027">
            <a:extLst>
              <a:ext uri="{FF2B5EF4-FFF2-40B4-BE49-F238E27FC236}">
                <a16:creationId xmlns:a16="http://schemas.microsoft.com/office/drawing/2014/main" id="{8ED77631-4192-44E9-8A8B-690456D7B56C}"/>
              </a:ext>
            </a:extLst>
          </p:cNvPr>
          <p:cNvSpPr/>
          <p:nvPr/>
        </p:nvSpPr>
        <p:spPr>
          <a:xfrm>
            <a:off x="3342555" y="3191835"/>
            <a:ext cx="186443" cy="36576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DB2AF679-82C8-4BDD-80E9-C2E2250D30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071" y="1732449"/>
            <a:ext cx="840509" cy="3555831"/>
          </a:xfrm>
          <a:prstGeom prst="rect">
            <a:avLst/>
          </a:prstGeom>
        </p:spPr>
      </p:pic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E7C09A0D-A9B6-40C5-B245-4E15FF38A068}"/>
              </a:ext>
            </a:extLst>
          </p:cNvPr>
          <p:cNvSpPr/>
          <p:nvPr/>
        </p:nvSpPr>
        <p:spPr>
          <a:xfrm rot="5400000">
            <a:off x="5471985" y="2209466"/>
            <a:ext cx="665968" cy="6099756"/>
          </a:xfrm>
          <a:custGeom>
            <a:avLst/>
            <a:gdLst>
              <a:gd name="connsiteX0" fmla="*/ 0 w 665968"/>
              <a:gd name="connsiteY0" fmla="*/ 3178380 h 3597480"/>
              <a:gd name="connsiteX1" fmla="*/ 0 w 665968"/>
              <a:gd name="connsiteY1" fmla="*/ 0 h 3597480"/>
              <a:gd name="connsiteX2" fmla="*/ 658348 w 665968"/>
              <a:gd name="connsiteY2" fmla="*/ 0 h 3597480"/>
              <a:gd name="connsiteX3" fmla="*/ 658348 w 665968"/>
              <a:gd name="connsiteY3" fmla="*/ 2535604 h 3597480"/>
              <a:gd name="connsiteX4" fmla="*/ 665968 w 665968"/>
              <a:gd name="connsiteY4" fmla="*/ 2573347 h 3597480"/>
              <a:gd name="connsiteX5" fmla="*/ 665968 w 665968"/>
              <a:gd name="connsiteY5" fmla="*/ 3432893 h 3597480"/>
              <a:gd name="connsiteX6" fmla="*/ 501381 w 665968"/>
              <a:gd name="connsiteY6" fmla="*/ 3597480 h 3597480"/>
              <a:gd name="connsiteX7" fmla="*/ 336794 w 665968"/>
              <a:gd name="connsiteY7" fmla="*/ 3432893 h 3597480"/>
              <a:gd name="connsiteX8" fmla="*/ 336794 w 665968"/>
              <a:gd name="connsiteY8" fmla="*/ 3178380 h 35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5968" h="3597480">
                <a:moveTo>
                  <a:pt x="0" y="3178380"/>
                </a:moveTo>
                <a:lnTo>
                  <a:pt x="0" y="0"/>
                </a:lnTo>
                <a:lnTo>
                  <a:pt x="658348" y="0"/>
                </a:lnTo>
                <a:lnTo>
                  <a:pt x="658348" y="2535604"/>
                </a:lnTo>
                <a:lnTo>
                  <a:pt x="665968" y="2573347"/>
                </a:lnTo>
                <a:lnTo>
                  <a:pt x="665968" y="3432893"/>
                </a:lnTo>
                <a:cubicBezTo>
                  <a:pt x="665968" y="3523792"/>
                  <a:pt x="592280" y="3597480"/>
                  <a:pt x="501381" y="3597480"/>
                </a:cubicBezTo>
                <a:cubicBezTo>
                  <a:pt x="410482" y="3597480"/>
                  <a:pt x="336794" y="3523792"/>
                  <a:pt x="336794" y="3432893"/>
                </a:cubicBezTo>
                <a:lnTo>
                  <a:pt x="336794" y="3178380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53275CD-6A9B-4C76-8950-AD584C7BE481}"/>
              </a:ext>
            </a:extLst>
          </p:cNvPr>
          <p:cNvSpPr/>
          <p:nvPr/>
        </p:nvSpPr>
        <p:spPr>
          <a:xfrm>
            <a:off x="4974827" y="5094672"/>
            <a:ext cx="2242346" cy="334929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왼쪽 1">
            <a:extLst>
              <a:ext uri="{FF2B5EF4-FFF2-40B4-BE49-F238E27FC236}">
                <a16:creationId xmlns:a16="http://schemas.microsoft.com/office/drawing/2014/main" id="{A5D29752-253E-4B41-B92E-B1FE0C5C3123}"/>
              </a:ext>
            </a:extLst>
          </p:cNvPr>
          <p:cNvSpPr/>
          <p:nvPr/>
        </p:nvSpPr>
        <p:spPr>
          <a:xfrm rot="10800000">
            <a:off x="8092980" y="4999329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E087903D-57E0-4912-BF16-7531FBF030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87" y="2097087"/>
            <a:ext cx="360363" cy="360363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7AD1064-7C8E-42BF-83E2-201A1537BCF6}"/>
              </a:ext>
            </a:extLst>
          </p:cNvPr>
          <p:cNvSpPr/>
          <p:nvPr/>
        </p:nvSpPr>
        <p:spPr>
          <a:xfrm>
            <a:off x="3980771" y="4088191"/>
            <a:ext cx="3646306" cy="250020"/>
          </a:xfrm>
          <a:prstGeom prst="roundRect">
            <a:avLst>
              <a:gd name="adj" fmla="val 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02D6347-FB6F-441D-A230-C82FA5DA74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77504" y="4088191"/>
            <a:ext cx="381344" cy="25002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59EF16D-C11B-4AF4-B873-27FC433712C2}"/>
              </a:ext>
            </a:extLst>
          </p:cNvPr>
          <p:cNvSpPr/>
          <p:nvPr/>
        </p:nvSpPr>
        <p:spPr>
          <a:xfrm>
            <a:off x="4497599" y="2248244"/>
            <a:ext cx="2700000" cy="174487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132D1B-6669-45E9-BB75-D6BE2BE7D4D4}"/>
              </a:ext>
            </a:extLst>
          </p:cNvPr>
          <p:cNvSpPr txBox="1"/>
          <p:nvPr/>
        </p:nvSpPr>
        <p:spPr>
          <a:xfrm>
            <a:off x="4444927" y="2274172"/>
            <a:ext cx="29370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b="1" dirty="0"/>
              <a:t>파일</a:t>
            </a: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8A23FFCF-E767-4CF4-AF40-11689AC03484}"/>
              </a:ext>
            </a:extLst>
          </p:cNvPr>
          <p:cNvSpPr/>
          <p:nvPr/>
        </p:nvSpPr>
        <p:spPr>
          <a:xfrm>
            <a:off x="4510043" y="2314931"/>
            <a:ext cx="2674800" cy="332921"/>
          </a:xfrm>
          <a:custGeom>
            <a:avLst/>
            <a:gdLst>
              <a:gd name="connsiteX0" fmla="*/ 148405 w 2650332"/>
              <a:gd name="connsiteY0" fmla="*/ 0 h 308507"/>
              <a:gd name="connsiteX1" fmla="*/ 260053 w 2650332"/>
              <a:gd name="connsiteY1" fmla="*/ 0 h 308507"/>
              <a:gd name="connsiteX2" fmla="*/ 260053 w 2650332"/>
              <a:gd name="connsiteY2" fmla="*/ 62349 h 308507"/>
              <a:gd name="connsiteX3" fmla="*/ 2650332 w 2650332"/>
              <a:gd name="connsiteY3" fmla="*/ 62349 h 308507"/>
              <a:gd name="connsiteX4" fmla="*/ 2650332 w 2650332"/>
              <a:gd name="connsiteY4" fmla="*/ 308507 h 308507"/>
              <a:gd name="connsiteX5" fmla="*/ 0 w 2650332"/>
              <a:gd name="connsiteY5" fmla="*/ 308507 h 308507"/>
              <a:gd name="connsiteX6" fmla="*/ 0 w 2650332"/>
              <a:gd name="connsiteY6" fmla="*/ 62349 h 308507"/>
              <a:gd name="connsiteX7" fmla="*/ 148405 w 2650332"/>
              <a:gd name="connsiteY7" fmla="*/ 62349 h 308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0332" h="308507">
                <a:moveTo>
                  <a:pt x="148405" y="0"/>
                </a:moveTo>
                <a:lnTo>
                  <a:pt x="260053" y="0"/>
                </a:lnTo>
                <a:lnTo>
                  <a:pt x="260053" y="62349"/>
                </a:lnTo>
                <a:lnTo>
                  <a:pt x="2650332" y="62349"/>
                </a:lnTo>
                <a:lnTo>
                  <a:pt x="2650332" y="308507"/>
                </a:lnTo>
                <a:lnTo>
                  <a:pt x="0" y="308507"/>
                </a:lnTo>
                <a:lnTo>
                  <a:pt x="0" y="62349"/>
                </a:lnTo>
                <a:lnTo>
                  <a:pt x="148405" y="62349"/>
                </a:lnTo>
                <a:close/>
              </a:path>
            </a:pathLst>
          </a:custGeom>
          <a:solidFill>
            <a:schemeClr val="bg1">
              <a:lumMod val="95000"/>
              <a:alpha val="69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25EB3B-AF54-42CE-B448-A4BCB1D8FA8C}"/>
              </a:ext>
            </a:extLst>
          </p:cNvPr>
          <p:cNvSpPr txBox="1"/>
          <p:nvPr/>
        </p:nvSpPr>
        <p:spPr>
          <a:xfrm>
            <a:off x="4633597" y="2274390"/>
            <a:ext cx="11429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b="1" dirty="0"/>
              <a:t>홈</a:t>
            </a:r>
          </a:p>
        </p:txBody>
      </p:sp>
      <p:pic>
        <p:nvPicPr>
          <p:cNvPr id="24" name="그림 23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8D7F2EB1-F39B-4A65-A289-92FC9E83EB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000" y="2257990"/>
            <a:ext cx="52253" cy="52253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B4CD8B5-2D3A-4529-BF04-64020B5FABBC}"/>
              </a:ext>
            </a:extLst>
          </p:cNvPr>
          <p:cNvCxnSpPr/>
          <p:nvPr/>
        </p:nvCxnSpPr>
        <p:spPr>
          <a:xfrm>
            <a:off x="4596539" y="2264585"/>
            <a:ext cx="0" cy="4089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01B681CD-1530-43AB-8E11-E97C46C9DF3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974" y="2261742"/>
            <a:ext cx="45719" cy="45719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C0B6A21-5557-48CF-AE86-FF2035F39467}"/>
              </a:ext>
            </a:extLst>
          </p:cNvPr>
          <p:cNvCxnSpPr/>
          <p:nvPr/>
        </p:nvCxnSpPr>
        <p:spPr>
          <a:xfrm>
            <a:off x="4887675" y="2647852"/>
            <a:ext cx="0" cy="13320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731DCC3-A39C-4EA0-8B50-5386E265CDCA}"/>
              </a:ext>
            </a:extLst>
          </p:cNvPr>
          <p:cNvCxnSpPr>
            <a:cxnSpLocks/>
          </p:cNvCxnSpPr>
          <p:nvPr/>
        </p:nvCxnSpPr>
        <p:spPr>
          <a:xfrm rot="8100000">
            <a:off x="4555898" y="2685065"/>
            <a:ext cx="0" cy="49819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94460CF-D410-40F0-ABED-41F33233F4E3}"/>
              </a:ext>
            </a:extLst>
          </p:cNvPr>
          <p:cNvCxnSpPr>
            <a:cxnSpLocks/>
          </p:cNvCxnSpPr>
          <p:nvPr/>
        </p:nvCxnSpPr>
        <p:spPr>
          <a:xfrm rot="2700000">
            <a:off x="4556791" y="2718136"/>
            <a:ext cx="0" cy="49583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C0505372-83E5-49E8-9FF1-49AF1041BB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156" y="2679526"/>
            <a:ext cx="111839" cy="11183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30596D7-D899-4C87-920A-60C822A79853}"/>
              </a:ext>
            </a:extLst>
          </p:cNvPr>
          <p:cNvSpPr txBox="1"/>
          <p:nvPr/>
        </p:nvSpPr>
        <p:spPr>
          <a:xfrm>
            <a:off x="4632613" y="2659093"/>
            <a:ext cx="363531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dirty="0"/>
              <a:t>내 </a:t>
            </a:r>
            <a:r>
              <a:rPr lang="en-US" altLang="ko-KR" sz="400" dirty="0"/>
              <a:t>PC</a:t>
            </a:r>
            <a:endParaRPr lang="ko-KR" altLang="en-US" sz="400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1E1249F-00C0-41EA-B27B-529E84A80087}"/>
              </a:ext>
            </a:extLst>
          </p:cNvPr>
          <p:cNvGrpSpPr/>
          <p:nvPr/>
        </p:nvGrpSpPr>
        <p:grpSpPr>
          <a:xfrm>
            <a:off x="7070316" y="2272446"/>
            <a:ext cx="90000" cy="90000"/>
            <a:chOff x="6701081" y="2305482"/>
            <a:chExt cx="90000" cy="90000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882DC825-4DD8-43E1-9911-9CC16D674D1A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6746081" y="2305481"/>
              <a:ext cx="0" cy="90000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CB2ABD8F-719F-4146-95C4-BBDAEBFFF3C8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6746079" y="2305482"/>
              <a:ext cx="0" cy="90000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D703257-AB35-4C6D-8302-7C50AD09329A}"/>
              </a:ext>
            </a:extLst>
          </p:cNvPr>
          <p:cNvSpPr/>
          <p:nvPr/>
        </p:nvSpPr>
        <p:spPr>
          <a:xfrm>
            <a:off x="4510042" y="2561579"/>
            <a:ext cx="2674799" cy="7961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이등변 삼각형 62">
            <a:extLst>
              <a:ext uri="{FF2B5EF4-FFF2-40B4-BE49-F238E27FC236}">
                <a16:creationId xmlns:a16="http://schemas.microsoft.com/office/drawing/2014/main" id="{F68C1461-4C79-46A8-8EFF-7CCEAE2F7FF4}"/>
              </a:ext>
            </a:extLst>
          </p:cNvPr>
          <p:cNvSpPr/>
          <p:nvPr/>
        </p:nvSpPr>
        <p:spPr>
          <a:xfrm rot="5400000">
            <a:off x="4653153" y="2582998"/>
            <a:ext cx="36000" cy="360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1C34026B-1C65-4C56-82B8-C9419973F1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41092" y="2388353"/>
            <a:ext cx="407383" cy="1682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935739-9008-40A8-9325-A7C67E6553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353" y="2574482"/>
            <a:ext cx="57946" cy="579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74C764-3FFE-4F20-BB56-B1C22C94327F}"/>
              </a:ext>
            </a:extLst>
          </p:cNvPr>
          <p:cNvSpPr txBox="1"/>
          <p:nvPr/>
        </p:nvSpPr>
        <p:spPr>
          <a:xfrm>
            <a:off x="4784528" y="2532823"/>
            <a:ext cx="307771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" dirty="0"/>
              <a:t>Locker</a:t>
            </a:r>
            <a:endParaRPr lang="ko-KR" altLang="en-US" sz="3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F6A2CF-3139-4074-A08A-52779682BD8A}"/>
              </a:ext>
            </a:extLst>
          </p:cNvPr>
          <p:cNvSpPr txBox="1"/>
          <p:nvPr/>
        </p:nvSpPr>
        <p:spPr>
          <a:xfrm>
            <a:off x="4616691" y="2530810"/>
            <a:ext cx="283166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" dirty="0"/>
              <a:t>내 </a:t>
            </a:r>
            <a:r>
              <a:rPr lang="en-US" altLang="ko-KR" sz="300" dirty="0"/>
              <a:t>PC</a:t>
            </a:r>
            <a:endParaRPr lang="ko-KR" altLang="en-US" sz="300" dirty="0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450E847-7899-446B-A490-6DC0EA11EC92}"/>
              </a:ext>
            </a:extLst>
          </p:cNvPr>
          <p:cNvSpPr/>
          <p:nvPr/>
        </p:nvSpPr>
        <p:spPr>
          <a:xfrm rot="5400000">
            <a:off x="4818812" y="2582990"/>
            <a:ext cx="36000" cy="360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7BF32E6-76C3-48BF-956E-FF3DAB258DE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914" y="2706720"/>
            <a:ext cx="270753" cy="27075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4A4B306-315F-4A16-9FBF-0A7F98C3AD26}"/>
              </a:ext>
            </a:extLst>
          </p:cNvPr>
          <p:cNvSpPr txBox="1"/>
          <p:nvPr/>
        </p:nvSpPr>
        <p:spPr>
          <a:xfrm>
            <a:off x="4839698" y="2941158"/>
            <a:ext cx="50520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/>
              <a:t>제목 없음</a:t>
            </a:r>
            <a:endParaRPr lang="ko-KR" altLang="en-US" sz="600" dirty="0"/>
          </a:p>
        </p:txBody>
      </p:sp>
      <p:sp>
        <p:nvSpPr>
          <p:cNvPr id="5" name="TextBox 4">
            <a:hlinkClick r:id="rId15" action="ppaction://hlinksldjump"/>
            <a:extLst>
              <a:ext uri="{FF2B5EF4-FFF2-40B4-BE49-F238E27FC236}">
                <a16:creationId xmlns:a16="http://schemas.microsoft.com/office/drawing/2014/main" id="{597546CF-CF27-4D17-9F20-71E699F4933F}"/>
              </a:ext>
            </a:extLst>
          </p:cNvPr>
          <p:cNvSpPr txBox="1"/>
          <p:nvPr/>
        </p:nvSpPr>
        <p:spPr>
          <a:xfrm>
            <a:off x="4899857" y="2692360"/>
            <a:ext cx="401434" cy="460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81F2764-1C35-49A4-A4C0-E08C91CFE48F}"/>
              </a:ext>
            </a:extLst>
          </p:cNvPr>
          <p:cNvCxnSpPr/>
          <p:nvPr/>
        </p:nvCxnSpPr>
        <p:spPr>
          <a:xfrm>
            <a:off x="5313472" y="2915176"/>
            <a:ext cx="336576" cy="77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BD16114-6B37-4F33-B127-CE45E2CFC0D8}"/>
              </a:ext>
            </a:extLst>
          </p:cNvPr>
          <p:cNvSpPr txBox="1"/>
          <p:nvPr/>
        </p:nvSpPr>
        <p:spPr>
          <a:xfrm>
            <a:off x="5660934" y="2643091"/>
            <a:ext cx="2609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클릭시</a:t>
            </a:r>
            <a:r>
              <a:rPr lang="ko-KR" altLang="en-US" dirty="0">
                <a:solidFill>
                  <a:srgbClr val="FF0000"/>
                </a:solidFill>
              </a:rPr>
              <a:t> 메모장 화면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 err="1">
                <a:solidFill>
                  <a:srgbClr val="FF0000"/>
                </a:solidFill>
              </a:rPr>
              <a:t>으로</a:t>
            </a:r>
            <a:r>
              <a:rPr lang="ko-KR" altLang="en-US" dirty="0">
                <a:solidFill>
                  <a:srgbClr val="FF0000"/>
                </a:solidFill>
              </a:rPr>
              <a:t> 전환</a:t>
            </a:r>
          </a:p>
        </p:txBody>
      </p:sp>
      <p:sp>
        <p:nvSpPr>
          <p:cNvPr id="48" name="TextBox 47">
            <a:hlinkClick r:id="rId16" action="ppaction://hlinksldjump"/>
            <a:extLst>
              <a:ext uri="{FF2B5EF4-FFF2-40B4-BE49-F238E27FC236}">
                <a16:creationId xmlns:a16="http://schemas.microsoft.com/office/drawing/2014/main" id="{7FC3AA97-2443-4F41-B9B8-5BC0F6E89014}"/>
              </a:ext>
            </a:extLst>
          </p:cNvPr>
          <p:cNvSpPr txBox="1"/>
          <p:nvPr/>
        </p:nvSpPr>
        <p:spPr>
          <a:xfrm>
            <a:off x="7943887" y="4932918"/>
            <a:ext cx="862656" cy="5534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8E59DE2-39F8-4360-B626-6C396ED96CC0}"/>
              </a:ext>
            </a:extLst>
          </p:cNvPr>
          <p:cNvCxnSpPr>
            <a:cxnSpLocks/>
          </p:cNvCxnSpPr>
          <p:nvPr/>
        </p:nvCxnSpPr>
        <p:spPr>
          <a:xfrm>
            <a:off x="8806543" y="5194175"/>
            <a:ext cx="63137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B4D0E5F-6BC5-4DE9-8430-6DC2CD87ADCF}"/>
              </a:ext>
            </a:extLst>
          </p:cNvPr>
          <p:cNvSpPr txBox="1"/>
          <p:nvPr/>
        </p:nvSpPr>
        <p:spPr>
          <a:xfrm>
            <a:off x="9560034" y="5009294"/>
            <a:ext cx="146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 화면 이동</a:t>
            </a:r>
          </a:p>
        </p:txBody>
      </p:sp>
      <p:sp>
        <p:nvSpPr>
          <p:cNvPr id="7" name="TextBox 6">
            <a:hlinkClick r:id="" action="ppaction://noaction"/>
            <a:extLst>
              <a:ext uri="{FF2B5EF4-FFF2-40B4-BE49-F238E27FC236}">
                <a16:creationId xmlns:a16="http://schemas.microsoft.com/office/drawing/2014/main" id="{AE6C0AD9-FBAE-4899-9620-322648DA579C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강의실 컴퓨터</a:t>
            </a:r>
          </a:p>
        </p:txBody>
      </p:sp>
    </p:spTree>
    <p:extLst>
      <p:ext uri="{BB962C8B-B14F-4D97-AF65-F5344CB8AC3E}">
        <p14:creationId xmlns:p14="http://schemas.microsoft.com/office/powerpoint/2010/main" val="23523613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DA6652-A1B5-4EF5-8A3D-3A69C9186256}"/>
              </a:ext>
            </a:extLst>
          </p:cNvPr>
          <p:cNvSpPr/>
          <p:nvPr/>
        </p:nvSpPr>
        <p:spPr>
          <a:xfrm>
            <a:off x="2650980" y="1238249"/>
            <a:ext cx="6243638" cy="437197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5" name="그림 54" descr="실내, 모니터, 앉아있는, 표지판이(가) 표시된 사진&#10;&#10;자동 생성된 설명">
            <a:extLst>
              <a:ext uri="{FF2B5EF4-FFF2-40B4-BE49-F238E27FC236}">
                <a16:creationId xmlns:a16="http://schemas.microsoft.com/office/drawing/2014/main" id="{3F18F474-11D8-4B5A-BF30-7B7302B4E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240" y="1428399"/>
            <a:ext cx="5834378" cy="4163929"/>
          </a:xfrm>
          <a:prstGeom prst="rect">
            <a:avLst/>
          </a:prstGeom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F3F397A5-499C-4811-8F08-CE0709B230B3}"/>
              </a:ext>
            </a:extLst>
          </p:cNvPr>
          <p:cNvSpPr/>
          <p:nvPr/>
        </p:nvSpPr>
        <p:spPr>
          <a:xfrm>
            <a:off x="4935418" y="4339811"/>
            <a:ext cx="1627307" cy="334929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76A5053-FDC3-40F5-B0EC-7063DE91F211}"/>
              </a:ext>
            </a:extLst>
          </p:cNvPr>
          <p:cNvSpPr/>
          <p:nvPr/>
        </p:nvSpPr>
        <p:spPr>
          <a:xfrm>
            <a:off x="3721441" y="1842900"/>
            <a:ext cx="4167056" cy="2743100"/>
          </a:xfrm>
          <a:prstGeom prst="roundRect">
            <a:avLst>
              <a:gd name="adj" fmla="val 3465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F2A21BF-28A5-4361-A6B3-98866505DB2D}"/>
              </a:ext>
            </a:extLst>
          </p:cNvPr>
          <p:cNvSpPr/>
          <p:nvPr/>
        </p:nvSpPr>
        <p:spPr>
          <a:xfrm>
            <a:off x="3780390" y="1780551"/>
            <a:ext cx="4049159" cy="2743100"/>
          </a:xfrm>
          <a:prstGeom prst="roundRect">
            <a:avLst>
              <a:gd name="adj" fmla="val 1666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w="1016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6E00132-5AC5-4445-83EA-D470F1656A7A}"/>
              </a:ext>
            </a:extLst>
          </p:cNvPr>
          <p:cNvSpPr/>
          <p:nvPr/>
        </p:nvSpPr>
        <p:spPr>
          <a:xfrm>
            <a:off x="3982285" y="2016547"/>
            <a:ext cx="3645368" cy="2321665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자유형: 도형 103">
            <a:extLst>
              <a:ext uri="{FF2B5EF4-FFF2-40B4-BE49-F238E27FC236}">
                <a16:creationId xmlns:a16="http://schemas.microsoft.com/office/drawing/2014/main" id="{954E3C6E-D87A-4B67-9F59-BC765F880418}"/>
              </a:ext>
            </a:extLst>
          </p:cNvPr>
          <p:cNvSpPr/>
          <p:nvPr/>
        </p:nvSpPr>
        <p:spPr>
          <a:xfrm>
            <a:off x="8174376" y="2905125"/>
            <a:ext cx="701051" cy="1680875"/>
          </a:xfrm>
          <a:custGeom>
            <a:avLst/>
            <a:gdLst>
              <a:gd name="connsiteX0" fmla="*/ 123948 w 1382267"/>
              <a:gd name="connsiteY0" fmla="*/ 0 h 1680875"/>
              <a:gd name="connsiteX1" fmla="*/ 1382267 w 1382267"/>
              <a:gd name="connsiteY1" fmla="*/ 0 h 1680875"/>
              <a:gd name="connsiteX2" fmla="*/ 1382267 w 1382267"/>
              <a:gd name="connsiteY2" fmla="*/ 1680875 h 1680875"/>
              <a:gd name="connsiteX3" fmla="*/ 123948 w 1382267"/>
              <a:gd name="connsiteY3" fmla="*/ 1680875 h 1680875"/>
              <a:gd name="connsiteX4" fmla="*/ 0 w 1382267"/>
              <a:gd name="connsiteY4" fmla="*/ 1556927 h 1680875"/>
              <a:gd name="connsiteX5" fmla="*/ 0 w 1382267"/>
              <a:gd name="connsiteY5" fmla="*/ 123948 h 1680875"/>
              <a:gd name="connsiteX6" fmla="*/ 123948 w 1382267"/>
              <a:gd name="connsiteY6" fmla="*/ 0 h 1680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2267" h="1680875">
                <a:moveTo>
                  <a:pt x="123948" y="0"/>
                </a:moveTo>
                <a:lnTo>
                  <a:pt x="1382267" y="0"/>
                </a:lnTo>
                <a:lnTo>
                  <a:pt x="1382267" y="1680875"/>
                </a:lnTo>
                <a:lnTo>
                  <a:pt x="123948" y="1680875"/>
                </a:lnTo>
                <a:cubicBezTo>
                  <a:pt x="55493" y="1680875"/>
                  <a:pt x="0" y="1625382"/>
                  <a:pt x="0" y="1556927"/>
                </a:cubicBezTo>
                <a:lnTo>
                  <a:pt x="0" y="123948"/>
                </a:lnTo>
                <a:cubicBezTo>
                  <a:pt x="0" y="55493"/>
                  <a:pt x="55493" y="0"/>
                  <a:pt x="123948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3876149B-26F1-45DF-9ED2-A02A97D8D0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816" y="1732449"/>
            <a:ext cx="634039" cy="1182727"/>
          </a:xfrm>
          <a:prstGeom prst="rect">
            <a:avLst/>
          </a:prstGeom>
        </p:spPr>
      </p:pic>
      <p:pic>
        <p:nvPicPr>
          <p:cNvPr id="120" name="그림 119" descr="어두운, 앉아있는, 옅은, 컴퓨터이(가) 표시된 사진&#10;&#10;자동 생성된 설명">
            <a:extLst>
              <a:ext uri="{FF2B5EF4-FFF2-40B4-BE49-F238E27FC236}">
                <a16:creationId xmlns:a16="http://schemas.microsoft.com/office/drawing/2014/main" id="{B0E97A4C-0366-4325-8DB9-C2C01F8520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701" y="2683657"/>
            <a:ext cx="1108391" cy="1902343"/>
          </a:xfrm>
          <a:prstGeom prst="rect">
            <a:avLst/>
          </a:prstGeom>
        </p:spPr>
      </p:pic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2CBE6539-F215-48A4-87CB-CE11B15C839F}"/>
              </a:ext>
            </a:extLst>
          </p:cNvPr>
          <p:cNvSpPr/>
          <p:nvPr/>
        </p:nvSpPr>
        <p:spPr>
          <a:xfrm>
            <a:off x="7637556" y="4328392"/>
            <a:ext cx="180000" cy="180000"/>
          </a:xfrm>
          <a:prstGeom prst="roundRect">
            <a:avLst>
              <a:gd name="adj" fmla="val 7022"/>
            </a:avLst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그림 1026">
            <a:extLst>
              <a:ext uri="{FF2B5EF4-FFF2-40B4-BE49-F238E27FC236}">
                <a16:creationId xmlns:a16="http://schemas.microsoft.com/office/drawing/2014/main" id="{66DDA516-9E66-4E40-8289-87192FD9B0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070" y="4328392"/>
            <a:ext cx="180000" cy="181273"/>
          </a:xfrm>
          <a:prstGeom prst="rect">
            <a:avLst/>
          </a:prstGeom>
        </p:spPr>
      </p:pic>
      <p:sp>
        <p:nvSpPr>
          <p:cNvPr id="1028" name="사각형: 둥근 모서리 1027">
            <a:extLst>
              <a:ext uri="{FF2B5EF4-FFF2-40B4-BE49-F238E27FC236}">
                <a16:creationId xmlns:a16="http://schemas.microsoft.com/office/drawing/2014/main" id="{8ED77631-4192-44E9-8A8B-690456D7B56C}"/>
              </a:ext>
            </a:extLst>
          </p:cNvPr>
          <p:cNvSpPr/>
          <p:nvPr/>
        </p:nvSpPr>
        <p:spPr>
          <a:xfrm>
            <a:off x="3342555" y="3191835"/>
            <a:ext cx="186443" cy="36576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DB2AF679-82C8-4BDD-80E9-C2E2250D30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071" y="1732449"/>
            <a:ext cx="840509" cy="3555831"/>
          </a:xfrm>
          <a:prstGeom prst="rect">
            <a:avLst/>
          </a:prstGeom>
        </p:spPr>
      </p:pic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E7C09A0D-A9B6-40C5-B245-4E15FF38A068}"/>
              </a:ext>
            </a:extLst>
          </p:cNvPr>
          <p:cNvSpPr/>
          <p:nvPr/>
        </p:nvSpPr>
        <p:spPr>
          <a:xfrm rot="5400000">
            <a:off x="5471985" y="2209466"/>
            <a:ext cx="665968" cy="6099756"/>
          </a:xfrm>
          <a:custGeom>
            <a:avLst/>
            <a:gdLst>
              <a:gd name="connsiteX0" fmla="*/ 0 w 665968"/>
              <a:gd name="connsiteY0" fmla="*/ 3178380 h 3597480"/>
              <a:gd name="connsiteX1" fmla="*/ 0 w 665968"/>
              <a:gd name="connsiteY1" fmla="*/ 0 h 3597480"/>
              <a:gd name="connsiteX2" fmla="*/ 658348 w 665968"/>
              <a:gd name="connsiteY2" fmla="*/ 0 h 3597480"/>
              <a:gd name="connsiteX3" fmla="*/ 658348 w 665968"/>
              <a:gd name="connsiteY3" fmla="*/ 2535604 h 3597480"/>
              <a:gd name="connsiteX4" fmla="*/ 665968 w 665968"/>
              <a:gd name="connsiteY4" fmla="*/ 2573347 h 3597480"/>
              <a:gd name="connsiteX5" fmla="*/ 665968 w 665968"/>
              <a:gd name="connsiteY5" fmla="*/ 3432893 h 3597480"/>
              <a:gd name="connsiteX6" fmla="*/ 501381 w 665968"/>
              <a:gd name="connsiteY6" fmla="*/ 3597480 h 3597480"/>
              <a:gd name="connsiteX7" fmla="*/ 336794 w 665968"/>
              <a:gd name="connsiteY7" fmla="*/ 3432893 h 3597480"/>
              <a:gd name="connsiteX8" fmla="*/ 336794 w 665968"/>
              <a:gd name="connsiteY8" fmla="*/ 3178380 h 35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5968" h="3597480">
                <a:moveTo>
                  <a:pt x="0" y="3178380"/>
                </a:moveTo>
                <a:lnTo>
                  <a:pt x="0" y="0"/>
                </a:lnTo>
                <a:lnTo>
                  <a:pt x="658348" y="0"/>
                </a:lnTo>
                <a:lnTo>
                  <a:pt x="658348" y="2535604"/>
                </a:lnTo>
                <a:lnTo>
                  <a:pt x="665968" y="2573347"/>
                </a:lnTo>
                <a:lnTo>
                  <a:pt x="665968" y="3432893"/>
                </a:lnTo>
                <a:cubicBezTo>
                  <a:pt x="665968" y="3523792"/>
                  <a:pt x="592280" y="3597480"/>
                  <a:pt x="501381" y="3597480"/>
                </a:cubicBezTo>
                <a:cubicBezTo>
                  <a:pt x="410482" y="3597480"/>
                  <a:pt x="336794" y="3523792"/>
                  <a:pt x="336794" y="3432893"/>
                </a:cubicBezTo>
                <a:lnTo>
                  <a:pt x="336794" y="3178380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53275CD-6A9B-4C76-8950-AD584C7BE481}"/>
              </a:ext>
            </a:extLst>
          </p:cNvPr>
          <p:cNvSpPr/>
          <p:nvPr/>
        </p:nvSpPr>
        <p:spPr>
          <a:xfrm>
            <a:off x="4974827" y="5094672"/>
            <a:ext cx="2242346" cy="334929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왼쪽 1">
            <a:extLst>
              <a:ext uri="{FF2B5EF4-FFF2-40B4-BE49-F238E27FC236}">
                <a16:creationId xmlns:a16="http://schemas.microsoft.com/office/drawing/2014/main" id="{A5D29752-253E-4B41-B92E-B1FE0C5C3123}"/>
              </a:ext>
            </a:extLst>
          </p:cNvPr>
          <p:cNvSpPr/>
          <p:nvPr/>
        </p:nvSpPr>
        <p:spPr>
          <a:xfrm rot="10800000">
            <a:off x="8092980" y="4999329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E087903D-57E0-4912-BF16-7531FBF030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87" y="2097087"/>
            <a:ext cx="360363" cy="360363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7AD1064-7C8E-42BF-83E2-201A1537BCF6}"/>
              </a:ext>
            </a:extLst>
          </p:cNvPr>
          <p:cNvSpPr/>
          <p:nvPr/>
        </p:nvSpPr>
        <p:spPr>
          <a:xfrm>
            <a:off x="3980771" y="4088191"/>
            <a:ext cx="3646306" cy="250020"/>
          </a:xfrm>
          <a:prstGeom prst="roundRect">
            <a:avLst>
              <a:gd name="adj" fmla="val 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02D6347-FB6F-441D-A230-C82FA5DA74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77504" y="4088191"/>
            <a:ext cx="381344" cy="25002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59EF16D-C11B-4AF4-B873-27FC433712C2}"/>
              </a:ext>
            </a:extLst>
          </p:cNvPr>
          <p:cNvSpPr/>
          <p:nvPr/>
        </p:nvSpPr>
        <p:spPr>
          <a:xfrm>
            <a:off x="4497599" y="2248244"/>
            <a:ext cx="2700000" cy="174487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132D1B-6669-45E9-BB75-D6BE2BE7D4D4}"/>
              </a:ext>
            </a:extLst>
          </p:cNvPr>
          <p:cNvSpPr txBox="1"/>
          <p:nvPr/>
        </p:nvSpPr>
        <p:spPr>
          <a:xfrm>
            <a:off x="4444927" y="2274172"/>
            <a:ext cx="29370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b="1" dirty="0"/>
              <a:t>파일</a:t>
            </a: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8A23FFCF-E767-4CF4-AF40-11689AC03484}"/>
              </a:ext>
            </a:extLst>
          </p:cNvPr>
          <p:cNvSpPr/>
          <p:nvPr/>
        </p:nvSpPr>
        <p:spPr>
          <a:xfrm>
            <a:off x="4510043" y="2314931"/>
            <a:ext cx="2674800" cy="332921"/>
          </a:xfrm>
          <a:custGeom>
            <a:avLst/>
            <a:gdLst>
              <a:gd name="connsiteX0" fmla="*/ 148405 w 2650332"/>
              <a:gd name="connsiteY0" fmla="*/ 0 h 308507"/>
              <a:gd name="connsiteX1" fmla="*/ 260053 w 2650332"/>
              <a:gd name="connsiteY1" fmla="*/ 0 h 308507"/>
              <a:gd name="connsiteX2" fmla="*/ 260053 w 2650332"/>
              <a:gd name="connsiteY2" fmla="*/ 62349 h 308507"/>
              <a:gd name="connsiteX3" fmla="*/ 2650332 w 2650332"/>
              <a:gd name="connsiteY3" fmla="*/ 62349 h 308507"/>
              <a:gd name="connsiteX4" fmla="*/ 2650332 w 2650332"/>
              <a:gd name="connsiteY4" fmla="*/ 308507 h 308507"/>
              <a:gd name="connsiteX5" fmla="*/ 0 w 2650332"/>
              <a:gd name="connsiteY5" fmla="*/ 308507 h 308507"/>
              <a:gd name="connsiteX6" fmla="*/ 0 w 2650332"/>
              <a:gd name="connsiteY6" fmla="*/ 62349 h 308507"/>
              <a:gd name="connsiteX7" fmla="*/ 148405 w 2650332"/>
              <a:gd name="connsiteY7" fmla="*/ 62349 h 308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0332" h="308507">
                <a:moveTo>
                  <a:pt x="148405" y="0"/>
                </a:moveTo>
                <a:lnTo>
                  <a:pt x="260053" y="0"/>
                </a:lnTo>
                <a:lnTo>
                  <a:pt x="260053" y="62349"/>
                </a:lnTo>
                <a:lnTo>
                  <a:pt x="2650332" y="62349"/>
                </a:lnTo>
                <a:lnTo>
                  <a:pt x="2650332" y="308507"/>
                </a:lnTo>
                <a:lnTo>
                  <a:pt x="0" y="308507"/>
                </a:lnTo>
                <a:lnTo>
                  <a:pt x="0" y="62349"/>
                </a:lnTo>
                <a:lnTo>
                  <a:pt x="148405" y="62349"/>
                </a:lnTo>
                <a:close/>
              </a:path>
            </a:pathLst>
          </a:custGeom>
          <a:solidFill>
            <a:schemeClr val="bg1">
              <a:lumMod val="95000"/>
              <a:alpha val="69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25EB3B-AF54-42CE-B448-A4BCB1D8FA8C}"/>
              </a:ext>
            </a:extLst>
          </p:cNvPr>
          <p:cNvSpPr txBox="1"/>
          <p:nvPr/>
        </p:nvSpPr>
        <p:spPr>
          <a:xfrm>
            <a:off x="4633597" y="2274390"/>
            <a:ext cx="11429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b="1" dirty="0"/>
              <a:t>홈</a:t>
            </a:r>
          </a:p>
        </p:txBody>
      </p:sp>
      <p:pic>
        <p:nvPicPr>
          <p:cNvPr id="24" name="그림 23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8D7F2EB1-F39B-4A65-A289-92FC9E83EB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000" y="2257990"/>
            <a:ext cx="52253" cy="52253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B4CD8B5-2D3A-4529-BF04-64020B5FABBC}"/>
              </a:ext>
            </a:extLst>
          </p:cNvPr>
          <p:cNvCxnSpPr/>
          <p:nvPr/>
        </p:nvCxnSpPr>
        <p:spPr>
          <a:xfrm>
            <a:off x="4596539" y="2264585"/>
            <a:ext cx="0" cy="4089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01B681CD-1530-43AB-8E11-E97C46C9DF3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974" y="2261742"/>
            <a:ext cx="45719" cy="45719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C0B6A21-5557-48CF-AE86-FF2035F39467}"/>
              </a:ext>
            </a:extLst>
          </p:cNvPr>
          <p:cNvCxnSpPr/>
          <p:nvPr/>
        </p:nvCxnSpPr>
        <p:spPr>
          <a:xfrm>
            <a:off x="4887675" y="2647852"/>
            <a:ext cx="0" cy="13320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731DCC3-A39C-4EA0-8B50-5386E265CDCA}"/>
              </a:ext>
            </a:extLst>
          </p:cNvPr>
          <p:cNvCxnSpPr>
            <a:cxnSpLocks/>
          </p:cNvCxnSpPr>
          <p:nvPr/>
        </p:nvCxnSpPr>
        <p:spPr>
          <a:xfrm rot="8100000">
            <a:off x="4555898" y="2685065"/>
            <a:ext cx="0" cy="49819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94460CF-D410-40F0-ABED-41F33233F4E3}"/>
              </a:ext>
            </a:extLst>
          </p:cNvPr>
          <p:cNvCxnSpPr>
            <a:cxnSpLocks/>
          </p:cNvCxnSpPr>
          <p:nvPr/>
        </p:nvCxnSpPr>
        <p:spPr>
          <a:xfrm rot="2700000">
            <a:off x="4556791" y="2718136"/>
            <a:ext cx="0" cy="49583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C0505372-83E5-49E8-9FF1-49AF1041BB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156" y="2679526"/>
            <a:ext cx="111839" cy="11183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30596D7-D899-4C87-920A-60C822A79853}"/>
              </a:ext>
            </a:extLst>
          </p:cNvPr>
          <p:cNvSpPr txBox="1"/>
          <p:nvPr/>
        </p:nvSpPr>
        <p:spPr>
          <a:xfrm>
            <a:off x="4632613" y="2659093"/>
            <a:ext cx="363531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dirty="0"/>
              <a:t>내 </a:t>
            </a:r>
            <a:r>
              <a:rPr lang="en-US" altLang="ko-KR" sz="400" dirty="0"/>
              <a:t>PC</a:t>
            </a:r>
            <a:endParaRPr lang="ko-KR" altLang="en-US" sz="400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1E1249F-00C0-41EA-B27B-529E84A80087}"/>
              </a:ext>
            </a:extLst>
          </p:cNvPr>
          <p:cNvGrpSpPr/>
          <p:nvPr/>
        </p:nvGrpSpPr>
        <p:grpSpPr>
          <a:xfrm>
            <a:off x="7070316" y="2272446"/>
            <a:ext cx="90000" cy="90000"/>
            <a:chOff x="6701081" y="2305482"/>
            <a:chExt cx="90000" cy="90000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882DC825-4DD8-43E1-9911-9CC16D674D1A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6746081" y="2305481"/>
              <a:ext cx="0" cy="90000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CB2ABD8F-719F-4146-95C4-BBDAEBFFF3C8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6746079" y="2305482"/>
              <a:ext cx="0" cy="90000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D703257-AB35-4C6D-8302-7C50AD09329A}"/>
              </a:ext>
            </a:extLst>
          </p:cNvPr>
          <p:cNvSpPr/>
          <p:nvPr/>
        </p:nvSpPr>
        <p:spPr>
          <a:xfrm>
            <a:off x="4510042" y="2561579"/>
            <a:ext cx="2674799" cy="7961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이등변 삼각형 62">
            <a:extLst>
              <a:ext uri="{FF2B5EF4-FFF2-40B4-BE49-F238E27FC236}">
                <a16:creationId xmlns:a16="http://schemas.microsoft.com/office/drawing/2014/main" id="{F68C1461-4C79-46A8-8EFF-7CCEAE2F7FF4}"/>
              </a:ext>
            </a:extLst>
          </p:cNvPr>
          <p:cNvSpPr/>
          <p:nvPr/>
        </p:nvSpPr>
        <p:spPr>
          <a:xfrm rot="5400000">
            <a:off x="4653153" y="2582998"/>
            <a:ext cx="36000" cy="360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1C34026B-1C65-4C56-82B8-C9419973F1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41092" y="2388353"/>
            <a:ext cx="407383" cy="16826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1AE9208-8475-4C9C-B0BE-2E576236F5F3}"/>
              </a:ext>
            </a:extLst>
          </p:cNvPr>
          <p:cNvSpPr txBox="1"/>
          <p:nvPr/>
        </p:nvSpPr>
        <p:spPr>
          <a:xfrm>
            <a:off x="4920872" y="2946540"/>
            <a:ext cx="40869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Locker</a:t>
            </a:r>
            <a:endParaRPr lang="ko-KR" altLang="en-US" sz="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935739-9008-40A8-9325-A7C67E6553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353" y="2574482"/>
            <a:ext cx="57946" cy="579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74C764-3FFE-4F20-BB56-B1C22C94327F}"/>
              </a:ext>
            </a:extLst>
          </p:cNvPr>
          <p:cNvSpPr txBox="1"/>
          <p:nvPr/>
        </p:nvSpPr>
        <p:spPr>
          <a:xfrm>
            <a:off x="4784528" y="2532823"/>
            <a:ext cx="307771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" dirty="0"/>
              <a:t>Locker</a:t>
            </a:r>
            <a:endParaRPr lang="ko-KR" altLang="en-US" sz="3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F6A2CF-3139-4074-A08A-52779682BD8A}"/>
              </a:ext>
            </a:extLst>
          </p:cNvPr>
          <p:cNvSpPr txBox="1"/>
          <p:nvPr/>
        </p:nvSpPr>
        <p:spPr>
          <a:xfrm>
            <a:off x="4616691" y="2530810"/>
            <a:ext cx="283166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" dirty="0"/>
              <a:t>내 </a:t>
            </a:r>
            <a:r>
              <a:rPr lang="en-US" altLang="ko-KR" sz="300" dirty="0"/>
              <a:t>PC</a:t>
            </a:r>
            <a:endParaRPr lang="ko-KR" altLang="en-US" sz="300" dirty="0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450E847-7899-446B-A490-6DC0EA11EC92}"/>
              </a:ext>
            </a:extLst>
          </p:cNvPr>
          <p:cNvSpPr/>
          <p:nvPr/>
        </p:nvSpPr>
        <p:spPr>
          <a:xfrm rot="5400000">
            <a:off x="4818812" y="2582990"/>
            <a:ext cx="36000" cy="360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7BF32E6-76C3-48BF-956E-FF3DAB258DE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914" y="2706720"/>
            <a:ext cx="270753" cy="270753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FD600D40-D4E9-43A1-B80B-20168E677931}"/>
              </a:ext>
            </a:extLst>
          </p:cNvPr>
          <p:cNvGrpSpPr/>
          <p:nvPr/>
        </p:nvGrpSpPr>
        <p:grpSpPr>
          <a:xfrm>
            <a:off x="4641826" y="2300126"/>
            <a:ext cx="2398121" cy="1629245"/>
            <a:chOff x="3555724" y="1202644"/>
            <a:chExt cx="4248144" cy="2876531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F20B4F5-931E-4288-80B1-433C7598945B}"/>
                </a:ext>
              </a:extLst>
            </p:cNvPr>
            <p:cNvSpPr/>
            <p:nvPr/>
          </p:nvSpPr>
          <p:spPr>
            <a:xfrm>
              <a:off x="3584565" y="1215275"/>
              <a:ext cx="4219303" cy="28639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BFD1A195-A451-4577-B0D3-070E10361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2943" y="1244762"/>
              <a:ext cx="144430" cy="144430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F9D0D2B-DC46-432D-944F-76823F300D67}"/>
                </a:ext>
              </a:extLst>
            </p:cNvPr>
            <p:cNvSpPr txBox="1"/>
            <p:nvPr/>
          </p:nvSpPr>
          <p:spPr>
            <a:xfrm>
              <a:off x="3689224" y="1202644"/>
              <a:ext cx="938688" cy="271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" dirty="0" err="1">
                  <a:latin typeface="+mj-ea"/>
                  <a:ea typeface="+mj-ea"/>
                </a:rPr>
                <a:t>제목없음</a:t>
              </a:r>
              <a:endParaRPr lang="ko-KR" altLang="en-US" sz="400" dirty="0">
                <a:latin typeface="+mj-ea"/>
                <a:ea typeface="+mj-ea"/>
              </a:endParaRPr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976CCC93-784D-4D9B-940F-7D59443DFE32}"/>
                </a:ext>
              </a:extLst>
            </p:cNvPr>
            <p:cNvCxnSpPr>
              <a:cxnSpLocks/>
            </p:cNvCxnSpPr>
            <p:nvPr/>
          </p:nvCxnSpPr>
          <p:spPr>
            <a:xfrm>
              <a:off x="3607061" y="1544570"/>
              <a:ext cx="417258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7E64DEC-24CF-4910-B97F-633BAA587F48}"/>
                </a:ext>
              </a:extLst>
            </p:cNvPr>
            <p:cNvSpPr txBox="1"/>
            <p:nvPr/>
          </p:nvSpPr>
          <p:spPr>
            <a:xfrm>
              <a:off x="3555724" y="1370694"/>
              <a:ext cx="2319295" cy="244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" dirty="0"/>
                <a:t>파일    </a:t>
              </a:r>
              <a:r>
                <a:rPr lang="en-US" altLang="ko-KR" sz="300" dirty="0"/>
                <a:t> </a:t>
              </a:r>
              <a:r>
                <a:rPr lang="ko-KR" altLang="en-US" sz="300" dirty="0"/>
                <a:t>편집     서식     보기     도움말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27DC959A-D11E-4D1D-82A3-601FED3228C6}"/>
              </a:ext>
            </a:extLst>
          </p:cNvPr>
          <p:cNvGrpSpPr/>
          <p:nvPr/>
        </p:nvGrpSpPr>
        <p:grpSpPr>
          <a:xfrm>
            <a:off x="6925326" y="2329567"/>
            <a:ext cx="76415" cy="73248"/>
            <a:chOff x="6701081" y="2305482"/>
            <a:chExt cx="90000" cy="90000"/>
          </a:xfrm>
        </p:grpSpPr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3CA97AA2-E7DC-4A0A-8C8A-B3AC7B9864ED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6746081" y="2305481"/>
              <a:ext cx="0" cy="90000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2413D1EE-D97A-4C27-8807-2380B107352F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6746079" y="2305482"/>
              <a:ext cx="0" cy="90000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816C56C7-4114-48C8-ADA4-7D18C0A3EA85}"/>
              </a:ext>
            </a:extLst>
          </p:cNvPr>
          <p:cNvCxnSpPr>
            <a:cxnSpLocks/>
          </p:cNvCxnSpPr>
          <p:nvPr/>
        </p:nvCxnSpPr>
        <p:spPr>
          <a:xfrm>
            <a:off x="4669706" y="2426300"/>
            <a:ext cx="235546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45A066D-065E-4F5B-B05C-784C2E3DEFDC}"/>
              </a:ext>
            </a:extLst>
          </p:cNvPr>
          <p:cNvSpPr txBox="1"/>
          <p:nvPr/>
        </p:nvSpPr>
        <p:spPr>
          <a:xfrm>
            <a:off x="4714934" y="2582990"/>
            <a:ext cx="21606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811</a:t>
            </a:r>
            <a:r>
              <a:rPr lang="ko-KR" altLang="en-US" sz="1100" dirty="0"/>
              <a:t>호 강의실에 들어가기 전 사물함에서 무언가 발견했다</a:t>
            </a:r>
            <a:r>
              <a:rPr lang="en-US" altLang="ko-KR" sz="1100" dirty="0"/>
              <a:t>…</a:t>
            </a:r>
            <a:r>
              <a:rPr lang="ko-KR" altLang="en-US" sz="1100" dirty="0"/>
              <a:t>  </a:t>
            </a:r>
          </a:p>
        </p:txBody>
      </p:sp>
      <p:sp>
        <p:nvSpPr>
          <p:cNvPr id="5" name="TextBox 4">
            <a:hlinkClick r:id="" action="ppaction://noaction"/>
            <a:extLst>
              <a:ext uri="{FF2B5EF4-FFF2-40B4-BE49-F238E27FC236}">
                <a16:creationId xmlns:a16="http://schemas.microsoft.com/office/drawing/2014/main" id="{DE2C00A1-0396-42B0-B594-F917F1D1040A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강의실 컴퓨터</a:t>
            </a:r>
          </a:p>
        </p:txBody>
      </p:sp>
    </p:spTree>
    <p:extLst>
      <p:ext uri="{BB962C8B-B14F-4D97-AF65-F5344CB8AC3E}">
        <p14:creationId xmlns:p14="http://schemas.microsoft.com/office/powerpoint/2010/main" val="17620941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DA6652-A1B5-4EF5-8A3D-3A69C9186256}"/>
              </a:ext>
            </a:extLst>
          </p:cNvPr>
          <p:cNvSpPr/>
          <p:nvPr/>
        </p:nvSpPr>
        <p:spPr>
          <a:xfrm>
            <a:off x="2650980" y="1238249"/>
            <a:ext cx="6243638" cy="437197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5" name="그림 54" descr="실내, 모니터, 앉아있는, 표지판이(가) 표시된 사진&#10;&#10;자동 생성된 설명">
            <a:extLst>
              <a:ext uri="{FF2B5EF4-FFF2-40B4-BE49-F238E27FC236}">
                <a16:creationId xmlns:a16="http://schemas.microsoft.com/office/drawing/2014/main" id="{3F18F474-11D8-4B5A-BF30-7B7302B4E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240" y="1428399"/>
            <a:ext cx="5834378" cy="4163929"/>
          </a:xfrm>
          <a:prstGeom prst="rect">
            <a:avLst/>
          </a:prstGeom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F3F397A5-499C-4811-8F08-CE0709B230B3}"/>
              </a:ext>
            </a:extLst>
          </p:cNvPr>
          <p:cNvSpPr/>
          <p:nvPr/>
        </p:nvSpPr>
        <p:spPr>
          <a:xfrm>
            <a:off x="4935418" y="4339811"/>
            <a:ext cx="1627307" cy="334929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76A5053-FDC3-40F5-B0EC-7063DE91F211}"/>
              </a:ext>
            </a:extLst>
          </p:cNvPr>
          <p:cNvSpPr/>
          <p:nvPr/>
        </p:nvSpPr>
        <p:spPr>
          <a:xfrm>
            <a:off x="3721441" y="1842900"/>
            <a:ext cx="4167056" cy="2743100"/>
          </a:xfrm>
          <a:prstGeom prst="roundRect">
            <a:avLst>
              <a:gd name="adj" fmla="val 3465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F2A21BF-28A5-4361-A6B3-98866505DB2D}"/>
              </a:ext>
            </a:extLst>
          </p:cNvPr>
          <p:cNvSpPr/>
          <p:nvPr/>
        </p:nvSpPr>
        <p:spPr>
          <a:xfrm>
            <a:off x="3780390" y="1780551"/>
            <a:ext cx="4049159" cy="2743100"/>
          </a:xfrm>
          <a:prstGeom prst="roundRect">
            <a:avLst>
              <a:gd name="adj" fmla="val 1666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w="1016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6E00132-5AC5-4445-83EA-D470F1656A7A}"/>
              </a:ext>
            </a:extLst>
          </p:cNvPr>
          <p:cNvSpPr/>
          <p:nvPr/>
        </p:nvSpPr>
        <p:spPr>
          <a:xfrm>
            <a:off x="3982285" y="2016547"/>
            <a:ext cx="3645368" cy="2321665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자유형: 도형 103">
            <a:extLst>
              <a:ext uri="{FF2B5EF4-FFF2-40B4-BE49-F238E27FC236}">
                <a16:creationId xmlns:a16="http://schemas.microsoft.com/office/drawing/2014/main" id="{954E3C6E-D87A-4B67-9F59-BC765F880418}"/>
              </a:ext>
            </a:extLst>
          </p:cNvPr>
          <p:cNvSpPr/>
          <p:nvPr/>
        </p:nvSpPr>
        <p:spPr>
          <a:xfrm>
            <a:off x="8174376" y="2905125"/>
            <a:ext cx="701051" cy="1680875"/>
          </a:xfrm>
          <a:custGeom>
            <a:avLst/>
            <a:gdLst>
              <a:gd name="connsiteX0" fmla="*/ 123948 w 1382267"/>
              <a:gd name="connsiteY0" fmla="*/ 0 h 1680875"/>
              <a:gd name="connsiteX1" fmla="*/ 1382267 w 1382267"/>
              <a:gd name="connsiteY1" fmla="*/ 0 h 1680875"/>
              <a:gd name="connsiteX2" fmla="*/ 1382267 w 1382267"/>
              <a:gd name="connsiteY2" fmla="*/ 1680875 h 1680875"/>
              <a:gd name="connsiteX3" fmla="*/ 123948 w 1382267"/>
              <a:gd name="connsiteY3" fmla="*/ 1680875 h 1680875"/>
              <a:gd name="connsiteX4" fmla="*/ 0 w 1382267"/>
              <a:gd name="connsiteY4" fmla="*/ 1556927 h 1680875"/>
              <a:gd name="connsiteX5" fmla="*/ 0 w 1382267"/>
              <a:gd name="connsiteY5" fmla="*/ 123948 h 1680875"/>
              <a:gd name="connsiteX6" fmla="*/ 123948 w 1382267"/>
              <a:gd name="connsiteY6" fmla="*/ 0 h 1680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2267" h="1680875">
                <a:moveTo>
                  <a:pt x="123948" y="0"/>
                </a:moveTo>
                <a:lnTo>
                  <a:pt x="1382267" y="0"/>
                </a:lnTo>
                <a:lnTo>
                  <a:pt x="1382267" y="1680875"/>
                </a:lnTo>
                <a:lnTo>
                  <a:pt x="123948" y="1680875"/>
                </a:lnTo>
                <a:cubicBezTo>
                  <a:pt x="55493" y="1680875"/>
                  <a:pt x="0" y="1625382"/>
                  <a:pt x="0" y="1556927"/>
                </a:cubicBezTo>
                <a:lnTo>
                  <a:pt x="0" y="123948"/>
                </a:lnTo>
                <a:cubicBezTo>
                  <a:pt x="0" y="55493"/>
                  <a:pt x="55493" y="0"/>
                  <a:pt x="123948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3876149B-26F1-45DF-9ED2-A02A97D8D0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816" y="1732449"/>
            <a:ext cx="634039" cy="1182727"/>
          </a:xfrm>
          <a:prstGeom prst="rect">
            <a:avLst/>
          </a:prstGeom>
        </p:spPr>
      </p:pic>
      <p:pic>
        <p:nvPicPr>
          <p:cNvPr id="120" name="그림 119" descr="어두운, 앉아있는, 옅은, 컴퓨터이(가) 표시된 사진&#10;&#10;자동 생성된 설명">
            <a:extLst>
              <a:ext uri="{FF2B5EF4-FFF2-40B4-BE49-F238E27FC236}">
                <a16:creationId xmlns:a16="http://schemas.microsoft.com/office/drawing/2014/main" id="{B0E97A4C-0366-4325-8DB9-C2C01F8520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701" y="2683657"/>
            <a:ext cx="1108391" cy="1902343"/>
          </a:xfrm>
          <a:prstGeom prst="rect">
            <a:avLst/>
          </a:prstGeom>
        </p:spPr>
      </p:pic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2CBE6539-F215-48A4-87CB-CE11B15C839F}"/>
              </a:ext>
            </a:extLst>
          </p:cNvPr>
          <p:cNvSpPr/>
          <p:nvPr/>
        </p:nvSpPr>
        <p:spPr>
          <a:xfrm>
            <a:off x="7637556" y="4328392"/>
            <a:ext cx="180000" cy="180000"/>
          </a:xfrm>
          <a:prstGeom prst="roundRect">
            <a:avLst>
              <a:gd name="adj" fmla="val 7022"/>
            </a:avLst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그림 1026">
            <a:extLst>
              <a:ext uri="{FF2B5EF4-FFF2-40B4-BE49-F238E27FC236}">
                <a16:creationId xmlns:a16="http://schemas.microsoft.com/office/drawing/2014/main" id="{66DDA516-9E66-4E40-8289-87192FD9B0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070" y="4328392"/>
            <a:ext cx="180000" cy="181273"/>
          </a:xfrm>
          <a:prstGeom prst="rect">
            <a:avLst/>
          </a:prstGeom>
        </p:spPr>
      </p:pic>
      <p:sp>
        <p:nvSpPr>
          <p:cNvPr id="1028" name="사각형: 둥근 모서리 1027">
            <a:extLst>
              <a:ext uri="{FF2B5EF4-FFF2-40B4-BE49-F238E27FC236}">
                <a16:creationId xmlns:a16="http://schemas.microsoft.com/office/drawing/2014/main" id="{8ED77631-4192-44E9-8A8B-690456D7B56C}"/>
              </a:ext>
            </a:extLst>
          </p:cNvPr>
          <p:cNvSpPr/>
          <p:nvPr/>
        </p:nvSpPr>
        <p:spPr>
          <a:xfrm>
            <a:off x="3342555" y="3191835"/>
            <a:ext cx="186443" cy="36576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DB2AF679-82C8-4BDD-80E9-C2E2250D30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071" y="1732449"/>
            <a:ext cx="840509" cy="3555831"/>
          </a:xfrm>
          <a:prstGeom prst="rect">
            <a:avLst/>
          </a:prstGeom>
        </p:spPr>
      </p:pic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E7C09A0D-A9B6-40C5-B245-4E15FF38A068}"/>
              </a:ext>
            </a:extLst>
          </p:cNvPr>
          <p:cNvSpPr/>
          <p:nvPr/>
        </p:nvSpPr>
        <p:spPr>
          <a:xfrm rot="5400000">
            <a:off x="5471985" y="2209466"/>
            <a:ext cx="665968" cy="6099756"/>
          </a:xfrm>
          <a:custGeom>
            <a:avLst/>
            <a:gdLst>
              <a:gd name="connsiteX0" fmla="*/ 0 w 665968"/>
              <a:gd name="connsiteY0" fmla="*/ 3178380 h 3597480"/>
              <a:gd name="connsiteX1" fmla="*/ 0 w 665968"/>
              <a:gd name="connsiteY1" fmla="*/ 0 h 3597480"/>
              <a:gd name="connsiteX2" fmla="*/ 658348 w 665968"/>
              <a:gd name="connsiteY2" fmla="*/ 0 h 3597480"/>
              <a:gd name="connsiteX3" fmla="*/ 658348 w 665968"/>
              <a:gd name="connsiteY3" fmla="*/ 2535604 h 3597480"/>
              <a:gd name="connsiteX4" fmla="*/ 665968 w 665968"/>
              <a:gd name="connsiteY4" fmla="*/ 2573347 h 3597480"/>
              <a:gd name="connsiteX5" fmla="*/ 665968 w 665968"/>
              <a:gd name="connsiteY5" fmla="*/ 3432893 h 3597480"/>
              <a:gd name="connsiteX6" fmla="*/ 501381 w 665968"/>
              <a:gd name="connsiteY6" fmla="*/ 3597480 h 3597480"/>
              <a:gd name="connsiteX7" fmla="*/ 336794 w 665968"/>
              <a:gd name="connsiteY7" fmla="*/ 3432893 h 3597480"/>
              <a:gd name="connsiteX8" fmla="*/ 336794 w 665968"/>
              <a:gd name="connsiteY8" fmla="*/ 3178380 h 35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5968" h="3597480">
                <a:moveTo>
                  <a:pt x="0" y="3178380"/>
                </a:moveTo>
                <a:lnTo>
                  <a:pt x="0" y="0"/>
                </a:lnTo>
                <a:lnTo>
                  <a:pt x="658348" y="0"/>
                </a:lnTo>
                <a:lnTo>
                  <a:pt x="658348" y="2535604"/>
                </a:lnTo>
                <a:lnTo>
                  <a:pt x="665968" y="2573347"/>
                </a:lnTo>
                <a:lnTo>
                  <a:pt x="665968" y="3432893"/>
                </a:lnTo>
                <a:cubicBezTo>
                  <a:pt x="665968" y="3523792"/>
                  <a:pt x="592280" y="3597480"/>
                  <a:pt x="501381" y="3597480"/>
                </a:cubicBezTo>
                <a:cubicBezTo>
                  <a:pt x="410482" y="3597480"/>
                  <a:pt x="336794" y="3523792"/>
                  <a:pt x="336794" y="3432893"/>
                </a:cubicBezTo>
                <a:lnTo>
                  <a:pt x="336794" y="3178380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53275CD-6A9B-4C76-8950-AD584C7BE481}"/>
              </a:ext>
            </a:extLst>
          </p:cNvPr>
          <p:cNvSpPr/>
          <p:nvPr/>
        </p:nvSpPr>
        <p:spPr>
          <a:xfrm>
            <a:off x="4974827" y="5094672"/>
            <a:ext cx="2242346" cy="334929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왼쪽 1">
            <a:extLst>
              <a:ext uri="{FF2B5EF4-FFF2-40B4-BE49-F238E27FC236}">
                <a16:creationId xmlns:a16="http://schemas.microsoft.com/office/drawing/2014/main" id="{A5D29752-253E-4B41-B92E-B1FE0C5C3123}"/>
              </a:ext>
            </a:extLst>
          </p:cNvPr>
          <p:cNvSpPr/>
          <p:nvPr/>
        </p:nvSpPr>
        <p:spPr>
          <a:xfrm rot="10800000">
            <a:off x="8092980" y="4999329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E087903D-57E0-4912-BF16-7531FBF030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87" y="2097087"/>
            <a:ext cx="360363" cy="360363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7AD1064-7C8E-42BF-83E2-201A1537BCF6}"/>
              </a:ext>
            </a:extLst>
          </p:cNvPr>
          <p:cNvSpPr/>
          <p:nvPr/>
        </p:nvSpPr>
        <p:spPr>
          <a:xfrm>
            <a:off x="3980771" y="4088191"/>
            <a:ext cx="3646306" cy="250020"/>
          </a:xfrm>
          <a:prstGeom prst="roundRect">
            <a:avLst>
              <a:gd name="adj" fmla="val 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02D6347-FB6F-441D-A230-C82FA5DA74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77504" y="4088191"/>
            <a:ext cx="381344" cy="25002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59EF16D-C11B-4AF4-B873-27FC433712C2}"/>
              </a:ext>
            </a:extLst>
          </p:cNvPr>
          <p:cNvSpPr/>
          <p:nvPr/>
        </p:nvSpPr>
        <p:spPr>
          <a:xfrm>
            <a:off x="4497599" y="2248244"/>
            <a:ext cx="2700000" cy="174487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132D1B-6669-45E9-BB75-D6BE2BE7D4D4}"/>
              </a:ext>
            </a:extLst>
          </p:cNvPr>
          <p:cNvSpPr txBox="1"/>
          <p:nvPr/>
        </p:nvSpPr>
        <p:spPr>
          <a:xfrm>
            <a:off x="4444927" y="2274172"/>
            <a:ext cx="29370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b="1" dirty="0"/>
              <a:t>파일</a:t>
            </a: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8A23FFCF-E767-4CF4-AF40-11689AC03484}"/>
              </a:ext>
            </a:extLst>
          </p:cNvPr>
          <p:cNvSpPr/>
          <p:nvPr/>
        </p:nvSpPr>
        <p:spPr>
          <a:xfrm>
            <a:off x="4510043" y="2314931"/>
            <a:ext cx="2674800" cy="332921"/>
          </a:xfrm>
          <a:custGeom>
            <a:avLst/>
            <a:gdLst>
              <a:gd name="connsiteX0" fmla="*/ 148405 w 2650332"/>
              <a:gd name="connsiteY0" fmla="*/ 0 h 308507"/>
              <a:gd name="connsiteX1" fmla="*/ 260053 w 2650332"/>
              <a:gd name="connsiteY1" fmla="*/ 0 h 308507"/>
              <a:gd name="connsiteX2" fmla="*/ 260053 w 2650332"/>
              <a:gd name="connsiteY2" fmla="*/ 62349 h 308507"/>
              <a:gd name="connsiteX3" fmla="*/ 2650332 w 2650332"/>
              <a:gd name="connsiteY3" fmla="*/ 62349 h 308507"/>
              <a:gd name="connsiteX4" fmla="*/ 2650332 w 2650332"/>
              <a:gd name="connsiteY4" fmla="*/ 308507 h 308507"/>
              <a:gd name="connsiteX5" fmla="*/ 0 w 2650332"/>
              <a:gd name="connsiteY5" fmla="*/ 308507 h 308507"/>
              <a:gd name="connsiteX6" fmla="*/ 0 w 2650332"/>
              <a:gd name="connsiteY6" fmla="*/ 62349 h 308507"/>
              <a:gd name="connsiteX7" fmla="*/ 148405 w 2650332"/>
              <a:gd name="connsiteY7" fmla="*/ 62349 h 308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0332" h="308507">
                <a:moveTo>
                  <a:pt x="148405" y="0"/>
                </a:moveTo>
                <a:lnTo>
                  <a:pt x="260053" y="0"/>
                </a:lnTo>
                <a:lnTo>
                  <a:pt x="260053" y="62349"/>
                </a:lnTo>
                <a:lnTo>
                  <a:pt x="2650332" y="62349"/>
                </a:lnTo>
                <a:lnTo>
                  <a:pt x="2650332" y="308507"/>
                </a:lnTo>
                <a:lnTo>
                  <a:pt x="0" y="308507"/>
                </a:lnTo>
                <a:lnTo>
                  <a:pt x="0" y="62349"/>
                </a:lnTo>
                <a:lnTo>
                  <a:pt x="148405" y="62349"/>
                </a:lnTo>
                <a:close/>
              </a:path>
            </a:pathLst>
          </a:custGeom>
          <a:solidFill>
            <a:schemeClr val="bg1">
              <a:lumMod val="95000"/>
              <a:alpha val="69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25EB3B-AF54-42CE-B448-A4BCB1D8FA8C}"/>
              </a:ext>
            </a:extLst>
          </p:cNvPr>
          <p:cNvSpPr txBox="1"/>
          <p:nvPr/>
        </p:nvSpPr>
        <p:spPr>
          <a:xfrm>
            <a:off x="4633597" y="2274390"/>
            <a:ext cx="11429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b="1" dirty="0"/>
              <a:t>홈</a:t>
            </a:r>
          </a:p>
        </p:txBody>
      </p:sp>
      <p:pic>
        <p:nvPicPr>
          <p:cNvPr id="24" name="그림 23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8D7F2EB1-F39B-4A65-A289-92FC9E83EB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000" y="2257990"/>
            <a:ext cx="52253" cy="52253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B4CD8B5-2D3A-4529-BF04-64020B5FABBC}"/>
              </a:ext>
            </a:extLst>
          </p:cNvPr>
          <p:cNvCxnSpPr/>
          <p:nvPr/>
        </p:nvCxnSpPr>
        <p:spPr>
          <a:xfrm>
            <a:off x="4596539" y="2264585"/>
            <a:ext cx="0" cy="4089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01B681CD-1530-43AB-8E11-E97C46C9DF3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974" y="2261742"/>
            <a:ext cx="45719" cy="45719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C0B6A21-5557-48CF-AE86-FF2035F39467}"/>
              </a:ext>
            </a:extLst>
          </p:cNvPr>
          <p:cNvCxnSpPr/>
          <p:nvPr/>
        </p:nvCxnSpPr>
        <p:spPr>
          <a:xfrm>
            <a:off x="4887675" y="2647852"/>
            <a:ext cx="0" cy="13320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731DCC3-A39C-4EA0-8B50-5386E265CDCA}"/>
              </a:ext>
            </a:extLst>
          </p:cNvPr>
          <p:cNvCxnSpPr>
            <a:cxnSpLocks/>
          </p:cNvCxnSpPr>
          <p:nvPr/>
        </p:nvCxnSpPr>
        <p:spPr>
          <a:xfrm rot="8100000">
            <a:off x="4555898" y="2685065"/>
            <a:ext cx="0" cy="49819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94460CF-D410-40F0-ABED-41F33233F4E3}"/>
              </a:ext>
            </a:extLst>
          </p:cNvPr>
          <p:cNvCxnSpPr>
            <a:cxnSpLocks/>
          </p:cNvCxnSpPr>
          <p:nvPr/>
        </p:nvCxnSpPr>
        <p:spPr>
          <a:xfrm rot="2700000">
            <a:off x="4556791" y="2718136"/>
            <a:ext cx="0" cy="49583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C0505372-83E5-49E8-9FF1-49AF1041BB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156" y="2679526"/>
            <a:ext cx="111839" cy="11183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30596D7-D899-4C87-920A-60C822A79853}"/>
              </a:ext>
            </a:extLst>
          </p:cNvPr>
          <p:cNvSpPr txBox="1"/>
          <p:nvPr/>
        </p:nvSpPr>
        <p:spPr>
          <a:xfrm>
            <a:off x="4632613" y="2659093"/>
            <a:ext cx="363531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dirty="0"/>
              <a:t>내 </a:t>
            </a:r>
            <a:r>
              <a:rPr lang="en-US" altLang="ko-KR" sz="400" dirty="0"/>
              <a:t>PC</a:t>
            </a:r>
            <a:endParaRPr lang="ko-KR" altLang="en-US" sz="400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1E1249F-00C0-41EA-B27B-529E84A80087}"/>
              </a:ext>
            </a:extLst>
          </p:cNvPr>
          <p:cNvGrpSpPr/>
          <p:nvPr/>
        </p:nvGrpSpPr>
        <p:grpSpPr>
          <a:xfrm>
            <a:off x="7070316" y="2272446"/>
            <a:ext cx="90000" cy="90000"/>
            <a:chOff x="6701081" y="2305482"/>
            <a:chExt cx="90000" cy="90000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882DC825-4DD8-43E1-9911-9CC16D674D1A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6746081" y="2305481"/>
              <a:ext cx="0" cy="90000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CB2ABD8F-719F-4146-95C4-BBDAEBFFF3C8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6746079" y="2305482"/>
              <a:ext cx="0" cy="90000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D703257-AB35-4C6D-8302-7C50AD09329A}"/>
              </a:ext>
            </a:extLst>
          </p:cNvPr>
          <p:cNvSpPr/>
          <p:nvPr/>
        </p:nvSpPr>
        <p:spPr>
          <a:xfrm>
            <a:off x="4510042" y="2561579"/>
            <a:ext cx="2674799" cy="7961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이등변 삼각형 62">
            <a:extLst>
              <a:ext uri="{FF2B5EF4-FFF2-40B4-BE49-F238E27FC236}">
                <a16:creationId xmlns:a16="http://schemas.microsoft.com/office/drawing/2014/main" id="{F68C1461-4C79-46A8-8EFF-7CCEAE2F7FF4}"/>
              </a:ext>
            </a:extLst>
          </p:cNvPr>
          <p:cNvSpPr/>
          <p:nvPr/>
        </p:nvSpPr>
        <p:spPr>
          <a:xfrm rot="5400000">
            <a:off x="4653153" y="2582998"/>
            <a:ext cx="36000" cy="360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1C34026B-1C65-4C56-82B8-C9419973F1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41092" y="2388353"/>
            <a:ext cx="407383" cy="16826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1AE9208-8475-4C9C-B0BE-2E576236F5F3}"/>
              </a:ext>
            </a:extLst>
          </p:cNvPr>
          <p:cNvSpPr txBox="1"/>
          <p:nvPr/>
        </p:nvSpPr>
        <p:spPr>
          <a:xfrm>
            <a:off x="4920872" y="2946540"/>
            <a:ext cx="40869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Locker</a:t>
            </a:r>
            <a:endParaRPr lang="ko-KR" altLang="en-US" sz="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935739-9008-40A8-9325-A7C67E6553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353" y="2574482"/>
            <a:ext cx="57946" cy="579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74C764-3FFE-4F20-BB56-B1C22C94327F}"/>
              </a:ext>
            </a:extLst>
          </p:cNvPr>
          <p:cNvSpPr txBox="1"/>
          <p:nvPr/>
        </p:nvSpPr>
        <p:spPr>
          <a:xfrm>
            <a:off x="4784528" y="2532823"/>
            <a:ext cx="307771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" dirty="0"/>
              <a:t>Locker</a:t>
            </a:r>
            <a:endParaRPr lang="ko-KR" altLang="en-US" sz="3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F6A2CF-3139-4074-A08A-52779682BD8A}"/>
              </a:ext>
            </a:extLst>
          </p:cNvPr>
          <p:cNvSpPr txBox="1"/>
          <p:nvPr/>
        </p:nvSpPr>
        <p:spPr>
          <a:xfrm>
            <a:off x="4616691" y="2530810"/>
            <a:ext cx="283166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" dirty="0"/>
              <a:t>내 </a:t>
            </a:r>
            <a:r>
              <a:rPr lang="en-US" altLang="ko-KR" sz="300" dirty="0"/>
              <a:t>PC</a:t>
            </a:r>
            <a:endParaRPr lang="ko-KR" altLang="en-US" sz="300" dirty="0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450E847-7899-446B-A490-6DC0EA11EC92}"/>
              </a:ext>
            </a:extLst>
          </p:cNvPr>
          <p:cNvSpPr/>
          <p:nvPr/>
        </p:nvSpPr>
        <p:spPr>
          <a:xfrm rot="5400000">
            <a:off x="4818812" y="2582990"/>
            <a:ext cx="36000" cy="360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7BF32E6-76C3-48BF-956E-FF3DAB258DE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914" y="2706720"/>
            <a:ext cx="270753" cy="270753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FD600D40-D4E9-43A1-B80B-20168E677931}"/>
              </a:ext>
            </a:extLst>
          </p:cNvPr>
          <p:cNvGrpSpPr/>
          <p:nvPr/>
        </p:nvGrpSpPr>
        <p:grpSpPr>
          <a:xfrm>
            <a:off x="4641826" y="2300126"/>
            <a:ext cx="2398121" cy="1629245"/>
            <a:chOff x="3555724" y="1202644"/>
            <a:chExt cx="4248144" cy="2876531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F20B4F5-931E-4288-80B1-433C7598945B}"/>
                </a:ext>
              </a:extLst>
            </p:cNvPr>
            <p:cNvSpPr/>
            <p:nvPr/>
          </p:nvSpPr>
          <p:spPr>
            <a:xfrm>
              <a:off x="3584565" y="1215275"/>
              <a:ext cx="4219303" cy="28639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BFD1A195-A451-4577-B0D3-070E10361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2943" y="1244762"/>
              <a:ext cx="144430" cy="144430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F9D0D2B-DC46-432D-944F-76823F300D67}"/>
                </a:ext>
              </a:extLst>
            </p:cNvPr>
            <p:cNvSpPr txBox="1"/>
            <p:nvPr/>
          </p:nvSpPr>
          <p:spPr>
            <a:xfrm>
              <a:off x="3689224" y="1202644"/>
              <a:ext cx="938688" cy="271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" dirty="0" err="1">
                  <a:latin typeface="+mj-ea"/>
                  <a:ea typeface="+mj-ea"/>
                </a:rPr>
                <a:t>제목없음</a:t>
              </a:r>
              <a:endParaRPr lang="ko-KR" altLang="en-US" sz="400" dirty="0">
                <a:latin typeface="+mj-ea"/>
                <a:ea typeface="+mj-ea"/>
              </a:endParaRPr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976CCC93-784D-4D9B-940F-7D59443DFE32}"/>
                </a:ext>
              </a:extLst>
            </p:cNvPr>
            <p:cNvCxnSpPr>
              <a:cxnSpLocks/>
            </p:cNvCxnSpPr>
            <p:nvPr/>
          </p:nvCxnSpPr>
          <p:spPr>
            <a:xfrm>
              <a:off x="3607061" y="1544570"/>
              <a:ext cx="417258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7E64DEC-24CF-4910-B97F-633BAA587F48}"/>
                </a:ext>
              </a:extLst>
            </p:cNvPr>
            <p:cNvSpPr txBox="1"/>
            <p:nvPr/>
          </p:nvSpPr>
          <p:spPr>
            <a:xfrm>
              <a:off x="3555724" y="1370694"/>
              <a:ext cx="2319295" cy="244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" dirty="0"/>
                <a:t>파일    </a:t>
              </a:r>
              <a:r>
                <a:rPr lang="en-US" altLang="ko-KR" sz="300" dirty="0"/>
                <a:t> </a:t>
              </a:r>
              <a:r>
                <a:rPr lang="ko-KR" altLang="en-US" sz="300" dirty="0"/>
                <a:t>편집     서식     보기     도움말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27DC959A-D11E-4D1D-82A3-601FED3228C6}"/>
              </a:ext>
            </a:extLst>
          </p:cNvPr>
          <p:cNvGrpSpPr/>
          <p:nvPr/>
        </p:nvGrpSpPr>
        <p:grpSpPr>
          <a:xfrm>
            <a:off x="6925326" y="2329567"/>
            <a:ext cx="76415" cy="73248"/>
            <a:chOff x="6701081" y="2305482"/>
            <a:chExt cx="90000" cy="90000"/>
          </a:xfrm>
        </p:grpSpPr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3CA97AA2-E7DC-4A0A-8C8A-B3AC7B9864ED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6746081" y="2305481"/>
              <a:ext cx="0" cy="90000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2413D1EE-D97A-4C27-8807-2380B107352F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6746079" y="2305482"/>
              <a:ext cx="0" cy="90000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816C56C7-4114-48C8-ADA4-7D18C0A3EA85}"/>
              </a:ext>
            </a:extLst>
          </p:cNvPr>
          <p:cNvCxnSpPr>
            <a:cxnSpLocks/>
          </p:cNvCxnSpPr>
          <p:nvPr/>
        </p:nvCxnSpPr>
        <p:spPr>
          <a:xfrm>
            <a:off x="4669706" y="2426300"/>
            <a:ext cx="235546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45A066D-065E-4F5B-B05C-784C2E3DEFDC}"/>
              </a:ext>
            </a:extLst>
          </p:cNvPr>
          <p:cNvSpPr txBox="1"/>
          <p:nvPr/>
        </p:nvSpPr>
        <p:spPr>
          <a:xfrm>
            <a:off x="4714934" y="2582990"/>
            <a:ext cx="21606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811</a:t>
            </a:r>
            <a:r>
              <a:rPr lang="ko-KR" altLang="en-US" sz="1100" dirty="0"/>
              <a:t>호 강의실에 들어가기 전 사물함에서 무언가 발견했다</a:t>
            </a:r>
            <a:r>
              <a:rPr lang="en-US" altLang="ko-KR" sz="1100" dirty="0"/>
              <a:t>…</a:t>
            </a:r>
            <a:r>
              <a:rPr lang="ko-KR" altLang="en-US" sz="1100" dirty="0"/>
              <a:t>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1A982A-BDA7-4B4C-9EF8-95B214CA1B6D}"/>
              </a:ext>
            </a:extLst>
          </p:cNvPr>
          <p:cNvSpPr txBox="1"/>
          <p:nvPr/>
        </p:nvSpPr>
        <p:spPr>
          <a:xfrm>
            <a:off x="4596539" y="2248244"/>
            <a:ext cx="2482178" cy="9874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8D7575E-41A4-4749-8E49-E2B76A3E4C23}"/>
              </a:ext>
            </a:extLst>
          </p:cNvPr>
          <p:cNvCxnSpPr>
            <a:stCxn id="5" idx="2"/>
          </p:cNvCxnSpPr>
          <p:nvPr/>
        </p:nvCxnSpPr>
        <p:spPr>
          <a:xfrm flipH="1">
            <a:off x="5825275" y="3235704"/>
            <a:ext cx="12353" cy="5121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D17CCD-867D-4D6D-A065-C46E160CA651}"/>
              </a:ext>
            </a:extLst>
          </p:cNvPr>
          <p:cNvSpPr txBox="1"/>
          <p:nvPr/>
        </p:nvSpPr>
        <p:spPr>
          <a:xfrm>
            <a:off x="5080119" y="3810049"/>
            <a:ext cx="1689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열쇠관련 힌트</a:t>
            </a:r>
          </a:p>
        </p:txBody>
      </p:sp>
      <p:sp>
        <p:nvSpPr>
          <p:cNvPr id="59" name="TextBox 58">
            <a:hlinkClick r:id="rId15" action="ppaction://hlinksldjump"/>
            <a:extLst>
              <a:ext uri="{FF2B5EF4-FFF2-40B4-BE49-F238E27FC236}">
                <a16:creationId xmlns:a16="http://schemas.microsoft.com/office/drawing/2014/main" id="{15D7F509-B840-44A2-A737-9D5D05B30B2C}"/>
              </a:ext>
            </a:extLst>
          </p:cNvPr>
          <p:cNvSpPr txBox="1"/>
          <p:nvPr/>
        </p:nvSpPr>
        <p:spPr>
          <a:xfrm>
            <a:off x="7943887" y="4932918"/>
            <a:ext cx="862656" cy="5534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4B0697F5-DB85-436C-9BF5-AD753D8C34C5}"/>
              </a:ext>
            </a:extLst>
          </p:cNvPr>
          <p:cNvCxnSpPr>
            <a:cxnSpLocks/>
          </p:cNvCxnSpPr>
          <p:nvPr/>
        </p:nvCxnSpPr>
        <p:spPr>
          <a:xfrm>
            <a:off x="8806543" y="5194175"/>
            <a:ext cx="63137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7B46810F-90FF-4814-AD14-551420C0E4FD}"/>
              </a:ext>
            </a:extLst>
          </p:cNvPr>
          <p:cNvSpPr txBox="1"/>
          <p:nvPr/>
        </p:nvSpPr>
        <p:spPr>
          <a:xfrm>
            <a:off x="9560034" y="5009294"/>
            <a:ext cx="146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 화면 이동</a:t>
            </a:r>
          </a:p>
        </p:txBody>
      </p:sp>
      <p:sp>
        <p:nvSpPr>
          <p:cNvPr id="7" name="TextBox 6">
            <a:hlinkClick r:id="" action="ppaction://noaction"/>
            <a:extLst>
              <a:ext uri="{FF2B5EF4-FFF2-40B4-BE49-F238E27FC236}">
                <a16:creationId xmlns:a16="http://schemas.microsoft.com/office/drawing/2014/main" id="{38F8E80C-5901-4996-A597-FA94E8F39AA9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강의실 컴퓨터</a:t>
            </a:r>
          </a:p>
        </p:txBody>
      </p:sp>
    </p:spTree>
    <p:extLst>
      <p:ext uri="{BB962C8B-B14F-4D97-AF65-F5344CB8AC3E}">
        <p14:creationId xmlns:p14="http://schemas.microsoft.com/office/powerpoint/2010/main" val="31588183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DA6652-A1B5-4EF5-8A3D-3A69C9186256}"/>
              </a:ext>
            </a:extLst>
          </p:cNvPr>
          <p:cNvSpPr/>
          <p:nvPr/>
        </p:nvSpPr>
        <p:spPr>
          <a:xfrm>
            <a:off x="2650980" y="1238249"/>
            <a:ext cx="6243638" cy="437197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5" name="그림 54" descr="실내, 모니터, 앉아있는, 표지판이(가) 표시된 사진&#10;&#10;자동 생성된 설명">
            <a:extLst>
              <a:ext uri="{FF2B5EF4-FFF2-40B4-BE49-F238E27FC236}">
                <a16:creationId xmlns:a16="http://schemas.microsoft.com/office/drawing/2014/main" id="{3F18F474-11D8-4B5A-BF30-7B7302B4E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240" y="1428399"/>
            <a:ext cx="5834378" cy="4163929"/>
          </a:xfrm>
          <a:prstGeom prst="rect">
            <a:avLst/>
          </a:prstGeom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F3F397A5-499C-4811-8F08-CE0709B230B3}"/>
              </a:ext>
            </a:extLst>
          </p:cNvPr>
          <p:cNvSpPr/>
          <p:nvPr/>
        </p:nvSpPr>
        <p:spPr>
          <a:xfrm>
            <a:off x="4935418" y="4339811"/>
            <a:ext cx="1627307" cy="334929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76A5053-FDC3-40F5-B0EC-7063DE91F211}"/>
              </a:ext>
            </a:extLst>
          </p:cNvPr>
          <p:cNvSpPr/>
          <p:nvPr/>
        </p:nvSpPr>
        <p:spPr>
          <a:xfrm>
            <a:off x="3721441" y="1842900"/>
            <a:ext cx="4167056" cy="2743100"/>
          </a:xfrm>
          <a:prstGeom prst="roundRect">
            <a:avLst>
              <a:gd name="adj" fmla="val 3465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F2A21BF-28A5-4361-A6B3-98866505DB2D}"/>
              </a:ext>
            </a:extLst>
          </p:cNvPr>
          <p:cNvSpPr/>
          <p:nvPr/>
        </p:nvSpPr>
        <p:spPr>
          <a:xfrm>
            <a:off x="3780390" y="1780551"/>
            <a:ext cx="4049159" cy="2743100"/>
          </a:xfrm>
          <a:prstGeom prst="roundRect">
            <a:avLst>
              <a:gd name="adj" fmla="val 1666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w="1016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6E00132-5AC5-4445-83EA-D470F1656A7A}"/>
              </a:ext>
            </a:extLst>
          </p:cNvPr>
          <p:cNvSpPr/>
          <p:nvPr/>
        </p:nvSpPr>
        <p:spPr>
          <a:xfrm>
            <a:off x="3982285" y="2016547"/>
            <a:ext cx="3645368" cy="2321665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자유형: 도형 103">
            <a:extLst>
              <a:ext uri="{FF2B5EF4-FFF2-40B4-BE49-F238E27FC236}">
                <a16:creationId xmlns:a16="http://schemas.microsoft.com/office/drawing/2014/main" id="{954E3C6E-D87A-4B67-9F59-BC765F880418}"/>
              </a:ext>
            </a:extLst>
          </p:cNvPr>
          <p:cNvSpPr/>
          <p:nvPr/>
        </p:nvSpPr>
        <p:spPr>
          <a:xfrm>
            <a:off x="8174376" y="2905125"/>
            <a:ext cx="701051" cy="1680875"/>
          </a:xfrm>
          <a:custGeom>
            <a:avLst/>
            <a:gdLst>
              <a:gd name="connsiteX0" fmla="*/ 123948 w 1382267"/>
              <a:gd name="connsiteY0" fmla="*/ 0 h 1680875"/>
              <a:gd name="connsiteX1" fmla="*/ 1382267 w 1382267"/>
              <a:gd name="connsiteY1" fmla="*/ 0 h 1680875"/>
              <a:gd name="connsiteX2" fmla="*/ 1382267 w 1382267"/>
              <a:gd name="connsiteY2" fmla="*/ 1680875 h 1680875"/>
              <a:gd name="connsiteX3" fmla="*/ 123948 w 1382267"/>
              <a:gd name="connsiteY3" fmla="*/ 1680875 h 1680875"/>
              <a:gd name="connsiteX4" fmla="*/ 0 w 1382267"/>
              <a:gd name="connsiteY4" fmla="*/ 1556927 h 1680875"/>
              <a:gd name="connsiteX5" fmla="*/ 0 w 1382267"/>
              <a:gd name="connsiteY5" fmla="*/ 123948 h 1680875"/>
              <a:gd name="connsiteX6" fmla="*/ 123948 w 1382267"/>
              <a:gd name="connsiteY6" fmla="*/ 0 h 1680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2267" h="1680875">
                <a:moveTo>
                  <a:pt x="123948" y="0"/>
                </a:moveTo>
                <a:lnTo>
                  <a:pt x="1382267" y="0"/>
                </a:lnTo>
                <a:lnTo>
                  <a:pt x="1382267" y="1680875"/>
                </a:lnTo>
                <a:lnTo>
                  <a:pt x="123948" y="1680875"/>
                </a:lnTo>
                <a:cubicBezTo>
                  <a:pt x="55493" y="1680875"/>
                  <a:pt x="0" y="1625382"/>
                  <a:pt x="0" y="1556927"/>
                </a:cubicBezTo>
                <a:lnTo>
                  <a:pt x="0" y="123948"/>
                </a:lnTo>
                <a:cubicBezTo>
                  <a:pt x="0" y="55493"/>
                  <a:pt x="55493" y="0"/>
                  <a:pt x="123948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3876149B-26F1-45DF-9ED2-A02A97D8D0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816" y="1732449"/>
            <a:ext cx="634039" cy="1182727"/>
          </a:xfrm>
          <a:prstGeom prst="rect">
            <a:avLst/>
          </a:prstGeom>
        </p:spPr>
      </p:pic>
      <p:pic>
        <p:nvPicPr>
          <p:cNvPr id="120" name="그림 119" descr="어두운, 앉아있는, 옅은, 컴퓨터이(가) 표시된 사진&#10;&#10;자동 생성된 설명">
            <a:extLst>
              <a:ext uri="{FF2B5EF4-FFF2-40B4-BE49-F238E27FC236}">
                <a16:creationId xmlns:a16="http://schemas.microsoft.com/office/drawing/2014/main" id="{B0E97A4C-0366-4325-8DB9-C2C01F8520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701" y="2683657"/>
            <a:ext cx="1108391" cy="1902343"/>
          </a:xfrm>
          <a:prstGeom prst="rect">
            <a:avLst/>
          </a:prstGeom>
        </p:spPr>
      </p:pic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2CBE6539-F215-48A4-87CB-CE11B15C839F}"/>
              </a:ext>
            </a:extLst>
          </p:cNvPr>
          <p:cNvSpPr/>
          <p:nvPr/>
        </p:nvSpPr>
        <p:spPr>
          <a:xfrm>
            <a:off x="7637556" y="4328392"/>
            <a:ext cx="180000" cy="180000"/>
          </a:xfrm>
          <a:prstGeom prst="roundRect">
            <a:avLst>
              <a:gd name="adj" fmla="val 7022"/>
            </a:avLst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그림 1026">
            <a:extLst>
              <a:ext uri="{FF2B5EF4-FFF2-40B4-BE49-F238E27FC236}">
                <a16:creationId xmlns:a16="http://schemas.microsoft.com/office/drawing/2014/main" id="{66DDA516-9E66-4E40-8289-87192FD9B0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070" y="4328392"/>
            <a:ext cx="180000" cy="181273"/>
          </a:xfrm>
          <a:prstGeom prst="rect">
            <a:avLst/>
          </a:prstGeom>
        </p:spPr>
      </p:pic>
      <p:sp>
        <p:nvSpPr>
          <p:cNvPr id="1028" name="사각형: 둥근 모서리 1027">
            <a:extLst>
              <a:ext uri="{FF2B5EF4-FFF2-40B4-BE49-F238E27FC236}">
                <a16:creationId xmlns:a16="http://schemas.microsoft.com/office/drawing/2014/main" id="{8ED77631-4192-44E9-8A8B-690456D7B56C}"/>
              </a:ext>
            </a:extLst>
          </p:cNvPr>
          <p:cNvSpPr/>
          <p:nvPr/>
        </p:nvSpPr>
        <p:spPr>
          <a:xfrm>
            <a:off x="3342555" y="3191835"/>
            <a:ext cx="186443" cy="36576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DB2AF679-82C8-4BDD-80E9-C2E2250D30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071" y="1732449"/>
            <a:ext cx="840509" cy="3555831"/>
          </a:xfrm>
          <a:prstGeom prst="rect">
            <a:avLst/>
          </a:prstGeom>
        </p:spPr>
      </p:pic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E7C09A0D-A9B6-40C5-B245-4E15FF38A068}"/>
              </a:ext>
            </a:extLst>
          </p:cNvPr>
          <p:cNvSpPr/>
          <p:nvPr/>
        </p:nvSpPr>
        <p:spPr>
          <a:xfrm rot="5400000">
            <a:off x="5471985" y="2209466"/>
            <a:ext cx="665968" cy="6099756"/>
          </a:xfrm>
          <a:custGeom>
            <a:avLst/>
            <a:gdLst>
              <a:gd name="connsiteX0" fmla="*/ 0 w 665968"/>
              <a:gd name="connsiteY0" fmla="*/ 3178380 h 3597480"/>
              <a:gd name="connsiteX1" fmla="*/ 0 w 665968"/>
              <a:gd name="connsiteY1" fmla="*/ 0 h 3597480"/>
              <a:gd name="connsiteX2" fmla="*/ 658348 w 665968"/>
              <a:gd name="connsiteY2" fmla="*/ 0 h 3597480"/>
              <a:gd name="connsiteX3" fmla="*/ 658348 w 665968"/>
              <a:gd name="connsiteY3" fmla="*/ 2535604 h 3597480"/>
              <a:gd name="connsiteX4" fmla="*/ 665968 w 665968"/>
              <a:gd name="connsiteY4" fmla="*/ 2573347 h 3597480"/>
              <a:gd name="connsiteX5" fmla="*/ 665968 w 665968"/>
              <a:gd name="connsiteY5" fmla="*/ 3432893 h 3597480"/>
              <a:gd name="connsiteX6" fmla="*/ 501381 w 665968"/>
              <a:gd name="connsiteY6" fmla="*/ 3597480 h 3597480"/>
              <a:gd name="connsiteX7" fmla="*/ 336794 w 665968"/>
              <a:gd name="connsiteY7" fmla="*/ 3432893 h 3597480"/>
              <a:gd name="connsiteX8" fmla="*/ 336794 w 665968"/>
              <a:gd name="connsiteY8" fmla="*/ 3178380 h 35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5968" h="3597480">
                <a:moveTo>
                  <a:pt x="0" y="3178380"/>
                </a:moveTo>
                <a:lnTo>
                  <a:pt x="0" y="0"/>
                </a:lnTo>
                <a:lnTo>
                  <a:pt x="658348" y="0"/>
                </a:lnTo>
                <a:lnTo>
                  <a:pt x="658348" y="2535604"/>
                </a:lnTo>
                <a:lnTo>
                  <a:pt x="665968" y="2573347"/>
                </a:lnTo>
                <a:lnTo>
                  <a:pt x="665968" y="3432893"/>
                </a:lnTo>
                <a:cubicBezTo>
                  <a:pt x="665968" y="3523792"/>
                  <a:pt x="592280" y="3597480"/>
                  <a:pt x="501381" y="3597480"/>
                </a:cubicBezTo>
                <a:cubicBezTo>
                  <a:pt x="410482" y="3597480"/>
                  <a:pt x="336794" y="3523792"/>
                  <a:pt x="336794" y="3432893"/>
                </a:cubicBezTo>
                <a:lnTo>
                  <a:pt x="336794" y="3178380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53275CD-6A9B-4C76-8950-AD584C7BE481}"/>
              </a:ext>
            </a:extLst>
          </p:cNvPr>
          <p:cNvSpPr/>
          <p:nvPr/>
        </p:nvSpPr>
        <p:spPr>
          <a:xfrm>
            <a:off x="4974827" y="5094672"/>
            <a:ext cx="2242346" cy="334929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왼쪽 1">
            <a:extLst>
              <a:ext uri="{FF2B5EF4-FFF2-40B4-BE49-F238E27FC236}">
                <a16:creationId xmlns:a16="http://schemas.microsoft.com/office/drawing/2014/main" id="{A5D29752-253E-4B41-B92E-B1FE0C5C3123}"/>
              </a:ext>
            </a:extLst>
          </p:cNvPr>
          <p:cNvSpPr/>
          <p:nvPr/>
        </p:nvSpPr>
        <p:spPr>
          <a:xfrm rot="10800000">
            <a:off x="8092980" y="4999329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E087903D-57E0-4912-BF16-7531FBF030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87" y="2097087"/>
            <a:ext cx="360363" cy="360363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7AD1064-7C8E-42BF-83E2-201A1537BCF6}"/>
              </a:ext>
            </a:extLst>
          </p:cNvPr>
          <p:cNvSpPr/>
          <p:nvPr/>
        </p:nvSpPr>
        <p:spPr>
          <a:xfrm>
            <a:off x="3980771" y="4088191"/>
            <a:ext cx="3646306" cy="250020"/>
          </a:xfrm>
          <a:prstGeom prst="roundRect">
            <a:avLst>
              <a:gd name="adj" fmla="val 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02D6347-FB6F-441D-A230-C82FA5DA74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77504" y="4088191"/>
            <a:ext cx="381344" cy="25002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59EF16D-C11B-4AF4-B873-27FC433712C2}"/>
              </a:ext>
            </a:extLst>
          </p:cNvPr>
          <p:cNvSpPr/>
          <p:nvPr/>
        </p:nvSpPr>
        <p:spPr>
          <a:xfrm>
            <a:off x="4497599" y="2248244"/>
            <a:ext cx="2700000" cy="174487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132D1B-6669-45E9-BB75-D6BE2BE7D4D4}"/>
              </a:ext>
            </a:extLst>
          </p:cNvPr>
          <p:cNvSpPr txBox="1"/>
          <p:nvPr/>
        </p:nvSpPr>
        <p:spPr>
          <a:xfrm>
            <a:off x="4444927" y="2274172"/>
            <a:ext cx="29370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b="1" dirty="0"/>
              <a:t>파일</a:t>
            </a: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8A23FFCF-E767-4CF4-AF40-11689AC03484}"/>
              </a:ext>
            </a:extLst>
          </p:cNvPr>
          <p:cNvSpPr/>
          <p:nvPr/>
        </p:nvSpPr>
        <p:spPr>
          <a:xfrm>
            <a:off x="4510043" y="2314931"/>
            <a:ext cx="2674800" cy="332921"/>
          </a:xfrm>
          <a:custGeom>
            <a:avLst/>
            <a:gdLst>
              <a:gd name="connsiteX0" fmla="*/ 148405 w 2650332"/>
              <a:gd name="connsiteY0" fmla="*/ 0 h 308507"/>
              <a:gd name="connsiteX1" fmla="*/ 260053 w 2650332"/>
              <a:gd name="connsiteY1" fmla="*/ 0 h 308507"/>
              <a:gd name="connsiteX2" fmla="*/ 260053 w 2650332"/>
              <a:gd name="connsiteY2" fmla="*/ 62349 h 308507"/>
              <a:gd name="connsiteX3" fmla="*/ 2650332 w 2650332"/>
              <a:gd name="connsiteY3" fmla="*/ 62349 h 308507"/>
              <a:gd name="connsiteX4" fmla="*/ 2650332 w 2650332"/>
              <a:gd name="connsiteY4" fmla="*/ 308507 h 308507"/>
              <a:gd name="connsiteX5" fmla="*/ 0 w 2650332"/>
              <a:gd name="connsiteY5" fmla="*/ 308507 h 308507"/>
              <a:gd name="connsiteX6" fmla="*/ 0 w 2650332"/>
              <a:gd name="connsiteY6" fmla="*/ 62349 h 308507"/>
              <a:gd name="connsiteX7" fmla="*/ 148405 w 2650332"/>
              <a:gd name="connsiteY7" fmla="*/ 62349 h 308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0332" h="308507">
                <a:moveTo>
                  <a:pt x="148405" y="0"/>
                </a:moveTo>
                <a:lnTo>
                  <a:pt x="260053" y="0"/>
                </a:lnTo>
                <a:lnTo>
                  <a:pt x="260053" y="62349"/>
                </a:lnTo>
                <a:lnTo>
                  <a:pt x="2650332" y="62349"/>
                </a:lnTo>
                <a:lnTo>
                  <a:pt x="2650332" y="308507"/>
                </a:lnTo>
                <a:lnTo>
                  <a:pt x="0" y="308507"/>
                </a:lnTo>
                <a:lnTo>
                  <a:pt x="0" y="62349"/>
                </a:lnTo>
                <a:lnTo>
                  <a:pt x="148405" y="62349"/>
                </a:lnTo>
                <a:close/>
              </a:path>
            </a:pathLst>
          </a:custGeom>
          <a:solidFill>
            <a:schemeClr val="bg1">
              <a:lumMod val="95000"/>
              <a:alpha val="69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25EB3B-AF54-42CE-B448-A4BCB1D8FA8C}"/>
              </a:ext>
            </a:extLst>
          </p:cNvPr>
          <p:cNvSpPr txBox="1"/>
          <p:nvPr/>
        </p:nvSpPr>
        <p:spPr>
          <a:xfrm>
            <a:off x="4633597" y="2274390"/>
            <a:ext cx="11429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b="1" dirty="0"/>
              <a:t>홈</a:t>
            </a:r>
          </a:p>
        </p:txBody>
      </p:sp>
      <p:pic>
        <p:nvPicPr>
          <p:cNvPr id="24" name="그림 23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8D7F2EB1-F39B-4A65-A289-92FC9E83EB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000" y="2257990"/>
            <a:ext cx="52253" cy="52253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B4CD8B5-2D3A-4529-BF04-64020B5FABBC}"/>
              </a:ext>
            </a:extLst>
          </p:cNvPr>
          <p:cNvCxnSpPr/>
          <p:nvPr/>
        </p:nvCxnSpPr>
        <p:spPr>
          <a:xfrm>
            <a:off x="4596539" y="2264585"/>
            <a:ext cx="0" cy="4089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01B681CD-1530-43AB-8E11-E97C46C9DF3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974" y="2261742"/>
            <a:ext cx="45719" cy="45719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C0B6A21-5557-48CF-AE86-FF2035F39467}"/>
              </a:ext>
            </a:extLst>
          </p:cNvPr>
          <p:cNvCxnSpPr/>
          <p:nvPr/>
        </p:nvCxnSpPr>
        <p:spPr>
          <a:xfrm>
            <a:off x="4887675" y="2647852"/>
            <a:ext cx="0" cy="13320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731DCC3-A39C-4EA0-8B50-5386E265CDCA}"/>
              </a:ext>
            </a:extLst>
          </p:cNvPr>
          <p:cNvCxnSpPr>
            <a:cxnSpLocks/>
          </p:cNvCxnSpPr>
          <p:nvPr/>
        </p:nvCxnSpPr>
        <p:spPr>
          <a:xfrm rot="8100000">
            <a:off x="4555898" y="2685065"/>
            <a:ext cx="0" cy="49819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94460CF-D410-40F0-ABED-41F33233F4E3}"/>
              </a:ext>
            </a:extLst>
          </p:cNvPr>
          <p:cNvCxnSpPr>
            <a:cxnSpLocks/>
          </p:cNvCxnSpPr>
          <p:nvPr/>
        </p:nvCxnSpPr>
        <p:spPr>
          <a:xfrm rot="2700000">
            <a:off x="4556791" y="2718136"/>
            <a:ext cx="0" cy="49583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C0505372-83E5-49E8-9FF1-49AF1041BB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156" y="2679526"/>
            <a:ext cx="111839" cy="11183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30596D7-D899-4C87-920A-60C822A79853}"/>
              </a:ext>
            </a:extLst>
          </p:cNvPr>
          <p:cNvSpPr txBox="1"/>
          <p:nvPr/>
        </p:nvSpPr>
        <p:spPr>
          <a:xfrm>
            <a:off x="4632613" y="2659093"/>
            <a:ext cx="363531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dirty="0"/>
              <a:t>내 </a:t>
            </a:r>
            <a:r>
              <a:rPr lang="en-US" altLang="ko-KR" sz="400" dirty="0"/>
              <a:t>PC</a:t>
            </a:r>
            <a:endParaRPr lang="ko-KR" altLang="en-US" sz="400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1E1249F-00C0-41EA-B27B-529E84A80087}"/>
              </a:ext>
            </a:extLst>
          </p:cNvPr>
          <p:cNvGrpSpPr/>
          <p:nvPr/>
        </p:nvGrpSpPr>
        <p:grpSpPr>
          <a:xfrm>
            <a:off x="7070316" y="2272446"/>
            <a:ext cx="90000" cy="90000"/>
            <a:chOff x="6701081" y="2305482"/>
            <a:chExt cx="90000" cy="90000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882DC825-4DD8-43E1-9911-9CC16D674D1A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6746081" y="2305481"/>
              <a:ext cx="0" cy="90000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CB2ABD8F-719F-4146-95C4-BBDAEBFFF3C8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6746079" y="2305482"/>
              <a:ext cx="0" cy="90000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D703257-AB35-4C6D-8302-7C50AD09329A}"/>
              </a:ext>
            </a:extLst>
          </p:cNvPr>
          <p:cNvSpPr/>
          <p:nvPr/>
        </p:nvSpPr>
        <p:spPr>
          <a:xfrm>
            <a:off x="4510042" y="2561579"/>
            <a:ext cx="2674799" cy="7961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이등변 삼각형 62">
            <a:extLst>
              <a:ext uri="{FF2B5EF4-FFF2-40B4-BE49-F238E27FC236}">
                <a16:creationId xmlns:a16="http://schemas.microsoft.com/office/drawing/2014/main" id="{F68C1461-4C79-46A8-8EFF-7CCEAE2F7FF4}"/>
              </a:ext>
            </a:extLst>
          </p:cNvPr>
          <p:cNvSpPr/>
          <p:nvPr/>
        </p:nvSpPr>
        <p:spPr>
          <a:xfrm rot="5400000">
            <a:off x="4653153" y="2582998"/>
            <a:ext cx="36000" cy="360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1C34026B-1C65-4C56-82B8-C9419973F1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41092" y="2388353"/>
            <a:ext cx="407383" cy="1682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935739-9008-40A8-9325-A7C67E6553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353" y="2574482"/>
            <a:ext cx="57946" cy="579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74C764-3FFE-4F20-BB56-B1C22C94327F}"/>
              </a:ext>
            </a:extLst>
          </p:cNvPr>
          <p:cNvSpPr txBox="1"/>
          <p:nvPr/>
        </p:nvSpPr>
        <p:spPr>
          <a:xfrm>
            <a:off x="4784528" y="2532823"/>
            <a:ext cx="307771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" dirty="0"/>
              <a:t>새 폴더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F6A2CF-3139-4074-A08A-52779682BD8A}"/>
              </a:ext>
            </a:extLst>
          </p:cNvPr>
          <p:cNvSpPr txBox="1"/>
          <p:nvPr/>
        </p:nvSpPr>
        <p:spPr>
          <a:xfrm>
            <a:off x="4616691" y="2530810"/>
            <a:ext cx="283166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" dirty="0"/>
              <a:t>내 </a:t>
            </a:r>
            <a:r>
              <a:rPr lang="en-US" altLang="ko-KR" sz="300" dirty="0"/>
              <a:t>PC</a:t>
            </a:r>
            <a:endParaRPr lang="ko-KR" altLang="en-US" sz="300" dirty="0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450E847-7899-446B-A490-6DC0EA11EC92}"/>
              </a:ext>
            </a:extLst>
          </p:cNvPr>
          <p:cNvSpPr/>
          <p:nvPr/>
        </p:nvSpPr>
        <p:spPr>
          <a:xfrm rot="5400000">
            <a:off x="4818812" y="2582990"/>
            <a:ext cx="36000" cy="360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7BF32E6-76C3-48BF-956E-FF3DAB258DE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914" y="2706720"/>
            <a:ext cx="270753" cy="27075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4A4B306-315F-4A16-9FBF-0A7F98C3AD26}"/>
              </a:ext>
            </a:extLst>
          </p:cNvPr>
          <p:cNvSpPr txBox="1"/>
          <p:nvPr/>
        </p:nvSpPr>
        <p:spPr>
          <a:xfrm>
            <a:off x="4854812" y="2932058"/>
            <a:ext cx="50520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Developer</a:t>
            </a:r>
            <a:endParaRPr lang="ko-KR" altLang="en-US" sz="600" dirty="0"/>
          </a:p>
        </p:txBody>
      </p:sp>
      <p:sp>
        <p:nvSpPr>
          <p:cNvPr id="5" name="TextBox 4">
            <a:hlinkClick r:id="" action="ppaction://noaction"/>
            <a:extLst>
              <a:ext uri="{FF2B5EF4-FFF2-40B4-BE49-F238E27FC236}">
                <a16:creationId xmlns:a16="http://schemas.microsoft.com/office/drawing/2014/main" id="{A32886E9-60D2-4AF1-BA2A-CAF3E996DACA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강의실 컴퓨터</a:t>
            </a:r>
          </a:p>
        </p:txBody>
      </p:sp>
    </p:spTree>
    <p:extLst>
      <p:ext uri="{BB962C8B-B14F-4D97-AF65-F5344CB8AC3E}">
        <p14:creationId xmlns:p14="http://schemas.microsoft.com/office/powerpoint/2010/main" val="39659241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DA6652-A1B5-4EF5-8A3D-3A69C9186256}"/>
              </a:ext>
            </a:extLst>
          </p:cNvPr>
          <p:cNvSpPr/>
          <p:nvPr/>
        </p:nvSpPr>
        <p:spPr>
          <a:xfrm>
            <a:off x="2650980" y="1238249"/>
            <a:ext cx="6243638" cy="437197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5" name="그림 54" descr="실내, 모니터, 앉아있는, 표지판이(가) 표시된 사진&#10;&#10;자동 생성된 설명">
            <a:extLst>
              <a:ext uri="{FF2B5EF4-FFF2-40B4-BE49-F238E27FC236}">
                <a16:creationId xmlns:a16="http://schemas.microsoft.com/office/drawing/2014/main" id="{3F18F474-11D8-4B5A-BF30-7B7302B4E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240" y="1428399"/>
            <a:ext cx="5834378" cy="4163929"/>
          </a:xfrm>
          <a:prstGeom prst="rect">
            <a:avLst/>
          </a:prstGeom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F3F397A5-499C-4811-8F08-CE0709B230B3}"/>
              </a:ext>
            </a:extLst>
          </p:cNvPr>
          <p:cNvSpPr/>
          <p:nvPr/>
        </p:nvSpPr>
        <p:spPr>
          <a:xfrm>
            <a:off x="4935418" y="4339811"/>
            <a:ext cx="1627307" cy="334929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76A5053-FDC3-40F5-B0EC-7063DE91F211}"/>
              </a:ext>
            </a:extLst>
          </p:cNvPr>
          <p:cNvSpPr/>
          <p:nvPr/>
        </p:nvSpPr>
        <p:spPr>
          <a:xfrm>
            <a:off x="3721441" y="1842900"/>
            <a:ext cx="4167056" cy="2743100"/>
          </a:xfrm>
          <a:prstGeom prst="roundRect">
            <a:avLst>
              <a:gd name="adj" fmla="val 3465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F2A21BF-28A5-4361-A6B3-98866505DB2D}"/>
              </a:ext>
            </a:extLst>
          </p:cNvPr>
          <p:cNvSpPr/>
          <p:nvPr/>
        </p:nvSpPr>
        <p:spPr>
          <a:xfrm>
            <a:off x="3780390" y="1780551"/>
            <a:ext cx="4049159" cy="2743100"/>
          </a:xfrm>
          <a:prstGeom prst="roundRect">
            <a:avLst>
              <a:gd name="adj" fmla="val 1666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w="1016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6E00132-5AC5-4445-83EA-D470F1656A7A}"/>
              </a:ext>
            </a:extLst>
          </p:cNvPr>
          <p:cNvSpPr/>
          <p:nvPr/>
        </p:nvSpPr>
        <p:spPr>
          <a:xfrm>
            <a:off x="3982285" y="2016547"/>
            <a:ext cx="3645368" cy="2321665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자유형: 도형 103">
            <a:extLst>
              <a:ext uri="{FF2B5EF4-FFF2-40B4-BE49-F238E27FC236}">
                <a16:creationId xmlns:a16="http://schemas.microsoft.com/office/drawing/2014/main" id="{954E3C6E-D87A-4B67-9F59-BC765F880418}"/>
              </a:ext>
            </a:extLst>
          </p:cNvPr>
          <p:cNvSpPr/>
          <p:nvPr/>
        </p:nvSpPr>
        <p:spPr>
          <a:xfrm>
            <a:off x="8174376" y="2905125"/>
            <a:ext cx="701051" cy="1680875"/>
          </a:xfrm>
          <a:custGeom>
            <a:avLst/>
            <a:gdLst>
              <a:gd name="connsiteX0" fmla="*/ 123948 w 1382267"/>
              <a:gd name="connsiteY0" fmla="*/ 0 h 1680875"/>
              <a:gd name="connsiteX1" fmla="*/ 1382267 w 1382267"/>
              <a:gd name="connsiteY1" fmla="*/ 0 h 1680875"/>
              <a:gd name="connsiteX2" fmla="*/ 1382267 w 1382267"/>
              <a:gd name="connsiteY2" fmla="*/ 1680875 h 1680875"/>
              <a:gd name="connsiteX3" fmla="*/ 123948 w 1382267"/>
              <a:gd name="connsiteY3" fmla="*/ 1680875 h 1680875"/>
              <a:gd name="connsiteX4" fmla="*/ 0 w 1382267"/>
              <a:gd name="connsiteY4" fmla="*/ 1556927 h 1680875"/>
              <a:gd name="connsiteX5" fmla="*/ 0 w 1382267"/>
              <a:gd name="connsiteY5" fmla="*/ 123948 h 1680875"/>
              <a:gd name="connsiteX6" fmla="*/ 123948 w 1382267"/>
              <a:gd name="connsiteY6" fmla="*/ 0 h 1680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2267" h="1680875">
                <a:moveTo>
                  <a:pt x="123948" y="0"/>
                </a:moveTo>
                <a:lnTo>
                  <a:pt x="1382267" y="0"/>
                </a:lnTo>
                <a:lnTo>
                  <a:pt x="1382267" y="1680875"/>
                </a:lnTo>
                <a:lnTo>
                  <a:pt x="123948" y="1680875"/>
                </a:lnTo>
                <a:cubicBezTo>
                  <a:pt x="55493" y="1680875"/>
                  <a:pt x="0" y="1625382"/>
                  <a:pt x="0" y="1556927"/>
                </a:cubicBezTo>
                <a:lnTo>
                  <a:pt x="0" y="123948"/>
                </a:lnTo>
                <a:cubicBezTo>
                  <a:pt x="0" y="55493"/>
                  <a:pt x="55493" y="0"/>
                  <a:pt x="123948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3876149B-26F1-45DF-9ED2-A02A97D8D0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816" y="1732449"/>
            <a:ext cx="634039" cy="1182727"/>
          </a:xfrm>
          <a:prstGeom prst="rect">
            <a:avLst/>
          </a:prstGeom>
        </p:spPr>
      </p:pic>
      <p:pic>
        <p:nvPicPr>
          <p:cNvPr id="120" name="그림 119" descr="어두운, 앉아있는, 옅은, 컴퓨터이(가) 표시된 사진&#10;&#10;자동 생성된 설명">
            <a:extLst>
              <a:ext uri="{FF2B5EF4-FFF2-40B4-BE49-F238E27FC236}">
                <a16:creationId xmlns:a16="http://schemas.microsoft.com/office/drawing/2014/main" id="{B0E97A4C-0366-4325-8DB9-C2C01F8520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701" y="2683657"/>
            <a:ext cx="1108391" cy="1902343"/>
          </a:xfrm>
          <a:prstGeom prst="rect">
            <a:avLst/>
          </a:prstGeom>
        </p:spPr>
      </p:pic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2CBE6539-F215-48A4-87CB-CE11B15C839F}"/>
              </a:ext>
            </a:extLst>
          </p:cNvPr>
          <p:cNvSpPr/>
          <p:nvPr/>
        </p:nvSpPr>
        <p:spPr>
          <a:xfrm>
            <a:off x="7637556" y="4328392"/>
            <a:ext cx="180000" cy="180000"/>
          </a:xfrm>
          <a:prstGeom prst="roundRect">
            <a:avLst>
              <a:gd name="adj" fmla="val 7022"/>
            </a:avLst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그림 1026">
            <a:extLst>
              <a:ext uri="{FF2B5EF4-FFF2-40B4-BE49-F238E27FC236}">
                <a16:creationId xmlns:a16="http://schemas.microsoft.com/office/drawing/2014/main" id="{66DDA516-9E66-4E40-8289-87192FD9B0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070" y="4328392"/>
            <a:ext cx="180000" cy="181273"/>
          </a:xfrm>
          <a:prstGeom prst="rect">
            <a:avLst/>
          </a:prstGeom>
        </p:spPr>
      </p:pic>
      <p:sp>
        <p:nvSpPr>
          <p:cNvPr id="1028" name="사각형: 둥근 모서리 1027">
            <a:extLst>
              <a:ext uri="{FF2B5EF4-FFF2-40B4-BE49-F238E27FC236}">
                <a16:creationId xmlns:a16="http://schemas.microsoft.com/office/drawing/2014/main" id="{8ED77631-4192-44E9-8A8B-690456D7B56C}"/>
              </a:ext>
            </a:extLst>
          </p:cNvPr>
          <p:cNvSpPr/>
          <p:nvPr/>
        </p:nvSpPr>
        <p:spPr>
          <a:xfrm>
            <a:off x="3342555" y="3191835"/>
            <a:ext cx="186443" cy="36576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DB2AF679-82C8-4BDD-80E9-C2E2250D30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071" y="1732449"/>
            <a:ext cx="840509" cy="3555831"/>
          </a:xfrm>
          <a:prstGeom prst="rect">
            <a:avLst/>
          </a:prstGeom>
        </p:spPr>
      </p:pic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E7C09A0D-A9B6-40C5-B245-4E15FF38A068}"/>
              </a:ext>
            </a:extLst>
          </p:cNvPr>
          <p:cNvSpPr/>
          <p:nvPr/>
        </p:nvSpPr>
        <p:spPr>
          <a:xfrm rot="5400000">
            <a:off x="5471985" y="2209466"/>
            <a:ext cx="665968" cy="6099756"/>
          </a:xfrm>
          <a:custGeom>
            <a:avLst/>
            <a:gdLst>
              <a:gd name="connsiteX0" fmla="*/ 0 w 665968"/>
              <a:gd name="connsiteY0" fmla="*/ 3178380 h 3597480"/>
              <a:gd name="connsiteX1" fmla="*/ 0 w 665968"/>
              <a:gd name="connsiteY1" fmla="*/ 0 h 3597480"/>
              <a:gd name="connsiteX2" fmla="*/ 658348 w 665968"/>
              <a:gd name="connsiteY2" fmla="*/ 0 h 3597480"/>
              <a:gd name="connsiteX3" fmla="*/ 658348 w 665968"/>
              <a:gd name="connsiteY3" fmla="*/ 2535604 h 3597480"/>
              <a:gd name="connsiteX4" fmla="*/ 665968 w 665968"/>
              <a:gd name="connsiteY4" fmla="*/ 2573347 h 3597480"/>
              <a:gd name="connsiteX5" fmla="*/ 665968 w 665968"/>
              <a:gd name="connsiteY5" fmla="*/ 3432893 h 3597480"/>
              <a:gd name="connsiteX6" fmla="*/ 501381 w 665968"/>
              <a:gd name="connsiteY6" fmla="*/ 3597480 h 3597480"/>
              <a:gd name="connsiteX7" fmla="*/ 336794 w 665968"/>
              <a:gd name="connsiteY7" fmla="*/ 3432893 h 3597480"/>
              <a:gd name="connsiteX8" fmla="*/ 336794 w 665968"/>
              <a:gd name="connsiteY8" fmla="*/ 3178380 h 35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5968" h="3597480">
                <a:moveTo>
                  <a:pt x="0" y="3178380"/>
                </a:moveTo>
                <a:lnTo>
                  <a:pt x="0" y="0"/>
                </a:lnTo>
                <a:lnTo>
                  <a:pt x="658348" y="0"/>
                </a:lnTo>
                <a:lnTo>
                  <a:pt x="658348" y="2535604"/>
                </a:lnTo>
                <a:lnTo>
                  <a:pt x="665968" y="2573347"/>
                </a:lnTo>
                <a:lnTo>
                  <a:pt x="665968" y="3432893"/>
                </a:lnTo>
                <a:cubicBezTo>
                  <a:pt x="665968" y="3523792"/>
                  <a:pt x="592280" y="3597480"/>
                  <a:pt x="501381" y="3597480"/>
                </a:cubicBezTo>
                <a:cubicBezTo>
                  <a:pt x="410482" y="3597480"/>
                  <a:pt x="336794" y="3523792"/>
                  <a:pt x="336794" y="3432893"/>
                </a:cubicBezTo>
                <a:lnTo>
                  <a:pt x="336794" y="3178380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53275CD-6A9B-4C76-8950-AD584C7BE481}"/>
              </a:ext>
            </a:extLst>
          </p:cNvPr>
          <p:cNvSpPr/>
          <p:nvPr/>
        </p:nvSpPr>
        <p:spPr>
          <a:xfrm>
            <a:off x="4974827" y="5094672"/>
            <a:ext cx="2242346" cy="334929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왼쪽 1">
            <a:extLst>
              <a:ext uri="{FF2B5EF4-FFF2-40B4-BE49-F238E27FC236}">
                <a16:creationId xmlns:a16="http://schemas.microsoft.com/office/drawing/2014/main" id="{A5D29752-253E-4B41-B92E-B1FE0C5C3123}"/>
              </a:ext>
            </a:extLst>
          </p:cNvPr>
          <p:cNvSpPr/>
          <p:nvPr/>
        </p:nvSpPr>
        <p:spPr>
          <a:xfrm rot="10800000">
            <a:off x="8092980" y="4999329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E087903D-57E0-4912-BF16-7531FBF030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87" y="2097087"/>
            <a:ext cx="360363" cy="360363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7AD1064-7C8E-42BF-83E2-201A1537BCF6}"/>
              </a:ext>
            </a:extLst>
          </p:cNvPr>
          <p:cNvSpPr/>
          <p:nvPr/>
        </p:nvSpPr>
        <p:spPr>
          <a:xfrm>
            <a:off x="3980771" y="4088191"/>
            <a:ext cx="3646306" cy="250020"/>
          </a:xfrm>
          <a:prstGeom prst="roundRect">
            <a:avLst>
              <a:gd name="adj" fmla="val 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02D6347-FB6F-441D-A230-C82FA5DA74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77504" y="4088191"/>
            <a:ext cx="381344" cy="25002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59EF16D-C11B-4AF4-B873-27FC433712C2}"/>
              </a:ext>
            </a:extLst>
          </p:cNvPr>
          <p:cNvSpPr/>
          <p:nvPr/>
        </p:nvSpPr>
        <p:spPr>
          <a:xfrm>
            <a:off x="4497599" y="2248244"/>
            <a:ext cx="2700000" cy="174487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132D1B-6669-45E9-BB75-D6BE2BE7D4D4}"/>
              </a:ext>
            </a:extLst>
          </p:cNvPr>
          <p:cNvSpPr txBox="1"/>
          <p:nvPr/>
        </p:nvSpPr>
        <p:spPr>
          <a:xfrm>
            <a:off x="4444927" y="2274172"/>
            <a:ext cx="29370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b="1" dirty="0"/>
              <a:t>파일</a:t>
            </a: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8A23FFCF-E767-4CF4-AF40-11689AC03484}"/>
              </a:ext>
            </a:extLst>
          </p:cNvPr>
          <p:cNvSpPr/>
          <p:nvPr/>
        </p:nvSpPr>
        <p:spPr>
          <a:xfrm>
            <a:off x="4510043" y="2314931"/>
            <a:ext cx="2674800" cy="332921"/>
          </a:xfrm>
          <a:custGeom>
            <a:avLst/>
            <a:gdLst>
              <a:gd name="connsiteX0" fmla="*/ 148405 w 2650332"/>
              <a:gd name="connsiteY0" fmla="*/ 0 h 308507"/>
              <a:gd name="connsiteX1" fmla="*/ 260053 w 2650332"/>
              <a:gd name="connsiteY1" fmla="*/ 0 h 308507"/>
              <a:gd name="connsiteX2" fmla="*/ 260053 w 2650332"/>
              <a:gd name="connsiteY2" fmla="*/ 62349 h 308507"/>
              <a:gd name="connsiteX3" fmla="*/ 2650332 w 2650332"/>
              <a:gd name="connsiteY3" fmla="*/ 62349 h 308507"/>
              <a:gd name="connsiteX4" fmla="*/ 2650332 w 2650332"/>
              <a:gd name="connsiteY4" fmla="*/ 308507 h 308507"/>
              <a:gd name="connsiteX5" fmla="*/ 0 w 2650332"/>
              <a:gd name="connsiteY5" fmla="*/ 308507 h 308507"/>
              <a:gd name="connsiteX6" fmla="*/ 0 w 2650332"/>
              <a:gd name="connsiteY6" fmla="*/ 62349 h 308507"/>
              <a:gd name="connsiteX7" fmla="*/ 148405 w 2650332"/>
              <a:gd name="connsiteY7" fmla="*/ 62349 h 308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0332" h="308507">
                <a:moveTo>
                  <a:pt x="148405" y="0"/>
                </a:moveTo>
                <a:lnTo>
                  <a:pt x="260053" y="0"/>
                </a:lnTo>
                <a:lnTo>
                  <a:pt x="260053" y="62349"/>
                </a:lnTo>
                <a:lnTo>
                  <a:pt x="2650332" y="62349"/>
                </a:lnTo>
                <a:lnTo>
                  <a:pt x="2650332" y="308507"/>
                </a:lnTo>
                <a:lnTo>
                  <a:pt x="0" y="308507"/>
                </a:lnTo>
                <a:lnTo>
                  <a:pt x="0" y="62349"/>
                </a:lnTo>
                <a:lnTo>
                  <a:pt x="148405" y="62349"/>
                </a:lnTo>
                <a:close/>
              </a:path>
            </a:pathLst>
          </a:custGeom>
          <a:solidFill>
            <a:schemeClr val="bg1">
              <a:lumMod val="95000"/>
              <a:alpha val="69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25EB3B-AF54-42CE-B448-A4BCB1D8FA8C}"/>
              </a:ext>
            </a:extLst>
          </p:cNvPr>
          <p:cNvSpPr txBox="1"/>
          <p:nvPr/>
        </p:nvSpPr>
        <p:spPr>
          <a:xfrm>
            <a:off x="4633597" y="2274390"/>
            <a:ext cx="11429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b="1" dirty="0"/>
              <a:t>홈</a:t>
            </a:r>
          </a:p>
        </p:txBody>
      </p:sp>
      <p:pic>
        <p:nvPicPr>
          <p:cNvPr id="24" name="그림 23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8D7F2EB1-F39B-4A65-A289-92FC9E83EB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000" y="2257990"/>
            <a:ext cx="52253" cy="52253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B4CD8B5-2D3A-4529-BF04-64020B5FABBC}"/>
              </a:ext>
            </a:extLst>
          </p:cNvPr>
          <p:cNvCxnSpPr/>
          <p:nvPr/>
        </p:nvCxnSpPr>
        <p:spPr>
          <a:xfrm>
            <a:off x="4596539" y="2264585"/>
            <a:ext cx="0" cy="4089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01B681CD-1530-43AB-8E11-E97C46C9DF3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974" y="2261742"/>
            <a:ext cx="45719" cy="45719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C0B6A21-5557-48CF-AE86-FF2035F39467}"/>
              </a:ext>
            </a:extLst>
          </p:cNvPr>
          <p:cNvCxnSpPr/>
          <p:nvPr/>
        </p:nvCxnSpPr>
        <p:spPr>
          <a:xfrm>
            <a:off x="4887675" y="2647852"/>
            <a:ext cx="0" cy="13320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731DCC3-A39C-4EA0-8B50-5386E265CDCA}"/>
              </a:ext>
            </a:extLst>
          </p:cNvPr>
          <p:cNvCxnSpPr>
            <a:cxnSpLocks/>
          </p:cNvCxnSpPr>
          <p:nvPr/>
        </p:nvCxnSpPr>
        <p:spPr>
          <a:xfrm rot="8100000">
            <a:off x="4555898" y="2685065"/>
            <a:ext cx="0" cy="49819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94460CF-D410-40F0-ABED-41F33233F4E3}"/>
              </a:ext>
            </a:extLst>
          </p:cNvPr>
          <p:cNvCxnSpPr>
            <a:cxnSpLocks/>
          </p:cNvCxnSpPr>
          <p:nvPr/>
        </p:nvCxnSpPr>
        <p:spPr>
          <a:xfrm rot="2700000">
            <a:off x="4556791" y="2718136"/>
            <a:ext cx="0" cy="49583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C0505372-83E5-49E8-9FF1-49AF1041BB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156" y="2679526"/>
            <a:ext cx="111839" cy="11183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30596D7-D899-4C87-920A-60C822A79853}"/>
              </a:ext>
            </a:extLst>
          </p:cNvPr>
          <p:cNvSpPr txBox="1"/>
          <p:nvPr/>
        </p:nvSpPr>
        <p:spPr>
          <a:xfrm>
            <a:off x="4632613" y="2659093"/>
            <a:ext cx="363531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dirty="0"/>
              <a:t>내 </a:t>
            </a:r>
            <a:r>
              <a:rPr lang="en-US" altLang="ko-KR" sz="400" dirty="0"/>
              <a:t>PC</a:t>
            </a:r>
            <a:endParaRPr lang="ko-KR" altLang="en-US" sz="400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1E1249F-00C0-41EA-B27B-529E84A80087}"/>
              </a:ext>
            </a:extLst>
          </p:cNvPr>
          <p:cNvGrpSpPr/>
          <p:nvPr/>
        </p:nvGrpSpPr>
        <p:grpSpPr>
          <a:xfrm>
            <a:off x="7070316" y="2272446"/>
            <a:ext cx="90000" cy="90000"/>
            <a:chOff x="6701081" y="2305482"/>
            <a:chExt cx="90000" cy="90000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882DC825-4DD8-43E1-9911-9CC16D674D1A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6746081" y="2305481"/>
              <a:ext cx="0" cy="90000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CB2ABD8F-719F-4146-95C4-BBDAEBFFF3C8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6746079" y="2305482"/>
              <a:ext cx="0" cy="90000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D703257-AB35-4C6D-8302-7C50AD09329A}"/>
              </a:ext>
            </a:extLst>
          </p:cNvPr>
          <p:cNvSpPr/>
          <p:nvPr/>
        </p:nvSpPr>
        <p:spPr>
          <a:xfrm>
            <a:off x="4510042" y="2561579"/>
            <a:ext cx="2674799" cy="7961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이등변 삼각형 62">
            <a:extLst>
              <a:ext uri="{FF2B5EF4-FFF2-40B4-BE49-F238E27FC236}">
                <a16:creationId xmlns:a16="http://schemas.microsoft.com/office/drawing/2014/main" id="{F68C1461-4C79-46A8-8EFF-7CCEAE2F7FF4}"/>
              </a:ext>
            </a:extLst>
          </p:cNvPr>
          <p:cNvSpPr/>
          <p:nvPr/>
        </p:nvSpPr>
        <p:spPr>
          <a:xfrm rot="5400000">
            <a:off x="4653153" y="2582998"/>
            <a:ext cx="36000" cy="360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1C34026B-1C65-4C56-82B8-C9419973F1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41092" y="2388353"/>
            <a:ext cx="407383" cy="1682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935739-9008-40A8-9325-A7C67E6553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353" y="2574482"/>
            <a:ext cx="57946" cy="579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74C764-3FFE-4F20-BB56-B1C22C94327F}"/>
              </a:ext>
            </a:extLst>
          </p:cNvPr>
          <p:cNvSpPr txBox="1"/>
          <p:nvPr/>
        </p:nvSpPr>
        <p:spPr>
          <a:xfrm>
            <a:off x="4784528" y="2532823"/>
            <a:ext cx="307771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" dirty="0"/>
              <a:t>새 폴더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F6A2CF-3139-4074-A08A-52779682BD8A}"/>
              </a:ext>
            </a:extLst>
          </p:cNvPr>
          <p:cNvSpPr txBox="1"/>
          <p:nvPr/>
        </p:nvSpPr>
        <p:spPr>
          <a:xfrm>
            <a:off x="4616691" y="2530810"/>
            <a:ext cx="283166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" dirty="0"/>
              <a:t>내 </a:t>
            </a:r>
            <a:r>
              <a:rPr lang="en-US" altLang="ko-KR" sz="300" dirty="0"/>
              <a:t>PC</a:t>
            </a:r>
            <a:endParaRPr lang="ko-KR" altLang="en-US" sz="300" dirty="0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450E847-7899-446B-A490-6DC0EA11EC92}"/>
              </a:ext>
            </a:extLst>
          </p:cNvPr>
          <p:cNvSpPr/>
          <p:nvPr/>
        </p:nvSpPr>
        <p:spPr>
          <a:xfrm rot="5400000">
            <a:off x="4818812" y="2582990"/>
            <a:ext cx="36000" cy="360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7BF32E6-76C3-48BF-956E-FF3DAB258DE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914" y="2706720"/>
            <a:ext cx="270753" cy="27075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4A4B306-315F-4A16-9FBF-0A7F98C3AD26}"/>
              </a:ext>
            </a:extLst>
          </p:cNvPr>
          <p:cNvSpPr txBox="1"/>
          <p:nvPr/>
        </p:nvSpPr>
        <p:spPr>
          <a:xfrm>
            <a:off x="4854812" y="2932058"/>
            <a:ext cx="50520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Developer</a:t>
            </a:r>
            <a:endParaRPr lang="ko-KR" altLang="en-US" sz="600" dirty="0"/>
          </a:p>
        </p:txBody>
      </p:sp>
      <p:sp>
        <p:nvSpPr>
          <p:cNvPr id="45" name="TextBox 44">
            <a:hlinkClick r:id="rId15" action="ppaction://hlinksldjump"/>
            <a:extLst>
              <a:ext uri="{FF2B5EF4-FFF2-40B4-BE49-F238E27FC236}">
                <a16:creationId xmlns:a16="http://schemas.microsoft.com/office/drawing/2014/main" id="{A2031021-9793-496A-870B-407A22457C0D}"/>
              </a:ext>
            </a:extLst>
          </p:cNvPr>
          <p:cNvSpPr txBox="1"/>
          <p:nvPr/>
        </p:nvSpPr>
        <p:spPr>
          <a:xfrm>
            <a:off x="4899857" y="2692360"/>
            <a:ext cx="401434" cy="460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79CA1D1-7342-4673-AA68-93C807BD7DD0}"/>
              </a:ext>
            </a:extLst>
          </p:cNvPr>
          <p:cNvCxnSpPr/>
          <p:nvPr/>
        </p:nvCxnSpPr>
        <p:spPr>
          <a:xfrm>
            <a:off x="5313472" y="2915176"/>
            <a:ext cx="336576" cy="77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EBA9730-72D4-493E-9BAD-CD38149521F3}"/>
              </a:ext>
            </a:extLst>
          </p:cNvPr>
          <p:cNvSpPr txBox="1"/>
          <p:nvPr/>
        </p:nvSpPr>
        <p:spPr>
          <a:xfrm>
            <a:off x="5660934" y="2643091"/>
            <a:ext cx="2609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클릭시</a:t>
            </a:r>
            <a:r>
              <a:rPr lang="ko-KR" altLang="en-US" dirty="0">
                <a:solidFill>
                  <a:srgbClr val="FF0000"/>
                </a:solidFill>
              </a:rPr>
              <a:t> 메모장 화면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 err="1">
                <a:solidFill>
                  <a:srgbClr val="FF0000"/>
                </a:solidFill>
              </a:rPr>
              <a:t>으로</a:t>
            </a:r>
            <a:r>
              <a:rPr lang="ko-KR" altLang="en-US" dirty="0">
                <a:solidFill>
                  <a:srgbClr val="FF0000"/>
                </a:solidFill>
              </a:rPr>
              <a:t> 전환</a:t>
            </a:r>
          </a:p>
        </p:txBody>
      </p:sp>
      <p:sp>
        <p:nvSpPr>
          <p:cNvPr id="48" name="TextBox 47">
            <a:hlinkClick r:id="rId16" action="ppaction://hlinksldjump"/>
            <a:extLst>
              <a:ext uri="{FF2B5EF4-FFF2-40B4-BE49-F238E27FC236}">
                <a16:creationId xmlns:a16="http://schemas.microsoft.com/office/drawing/2014/main" id="{73D45F4E-0200-4482-8791-CC6608CAA07E}"/>
              </a:ext>
            </a:extLst>
          </p:cNvPr>
          <p:cNvSpPr txBox="1"/>
          <p:nvPr/>
        </p:nvSpPr>
        <p:spPr>
          <a:xfrm>
            <a:off x="7943887" y="4932918"/>
            <a:ext cx="862656" cy="5534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16BFF14-9874-4348-9723-404994DCB53F}"/>
              </a:ext>
            </a:extLst>
          </p:cNvPr>
          <p:cNvCxnSpPr>
            <a:cxnSpLocks/>
          </p:cNvCxnSpPr>
          <p:nvPr/>
        </p:nvCxnSpPr>
        <p:spPr>
          <a:xfrm>
            <a:off x="8806543" y="5194175"/>
            <a:ext cx="63137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0C94B92-B36B-4E3A-9B49-F91831E60C3D}"/>
              </a:ext>
            </a:extLst>
          </p:cNvPr>
          <p:cNvSpPr txBox="1"/>
          <p:nvPr/>
        </p:nvSpPr>
        <p:spPr>
          <a:xfrm>
            <a:off x="9560034" y="5009294"/>
            <a:ext cx="146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 화면 이동</a:t>
            </a:r>
          </a:p>
        </p:txBody>
      </p:sp>
      <p:sp>
        <p:nvSpPr>
          <p:cNvPr id="5" name="TextBox 4">
            <a:hlinkClick r:id="" action="ppaction://noaction"/>
            <a:extLst>
              <a:ext uri="{FF2B5EF4-FFF2-40B4-BE49-F238E27FC236}">
                <a16:creationId xmlns:a16="http://schemas.microsoft.com/office/drawing/2014/main" id="{97954C51-68D9-45FF-A653-94E5A6CAFD46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강의실 컴퓨터</a:t>
            </a:r>
          </a:p>
        </p:txBody>
      </p:sp>
    </p:spTree>
    <p:extLst>
      <p:ext uri="{BB962C8B-B14F-4D97-AF65-F5344CB8AC3E}">
        <p14:creationId xmlns:p14="http://schemas.microsoft.com/office/powerpoint/2010/main" val="32554484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DA6652-A1B5-4EF5-8A3D-3A69C9186256}"/>
              </a:ext>
            </a:extLst>
          </p:cNvPr>
          <p:cNvSpPr/>
          <p:nvPr/>
        </p:nvSpPr>
        <p:spPr>
          <a:xfrm>
            <a:off x="2650980" y="1238249"/>
            <a:ext cx="6243638" cy="437197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5" name="그림 54" descr="실내, 모니터, 앉아있는, 표지판이(가) 표시된 사진&#10;&#10;자동 생성된 설명">
            <a:extLst>
              <a:ext uri="{FF2B5EF4-FFF2-40B4-BE49-F238E27FC236}">
                <a16:creationId xmlns:a16="http://schemas.microsoft.com/office/drawing/2014/main" id="{3F18F474-11D8-4B5A-BF30-7B7302B4E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240" y="1428399"/>
            <a:ext cx="5834378" cy="4163929"/>
          </a:xfrm>
          <a:prstGeom prst="rect">
            <a:avLst/>
          </a:prstGeom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F3F397A5-499C-4811-8F08-CE0709B230B3}"/>
              </a:ext>
            </a:extLst>
          </p:cNvPr>
          <p:cNvSpPr/>
          <p:nvPr/>
        </p:nvSpPr>
        <p:spPr>
          <a:xfrm>
            <a:off x="4935418" y="4339811"/>
            <a:ext cx="1627307" cy="334929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76A5053-FDC3-40F5-B0EC-7063DE91F211}"/>
              </a:ext>
            </a:extLst>
          </p:cNvPr>
          <p:cNvSpPr/>
          <p:nvPr/>
        </p:nvSpPr>
        <p:spPr>
          <a:xfrm>
            <a:off x="3721441" y="1842900"/>
            <a:ext cx="4167056" cy="2743100"/>
          </a:xfrm>
          <a:prstGeom prst="roundRect">
            <a:avLst>
              <a:gd name="adj" fmla="val 3465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F2A21BF-28A5-4361-A6B3-98866505DB2D}"/>
              </a:ext>
            </a:extLst>
          </p:cNvPr>
          <p:cNvSpPr/>
          <p:nvPr/>
        </p:nvSpPr>
        <p:spPr>
          <a:xfrm>
            <a:off x="3780390" y="1780551"/>
            <a:ext cx="4049159" cy="2743100"/>
          </a:xfrm>
          <a:prstGeom prst="roundRect">
            <a:avLst>
              <a:gd name="adj" fmla="val 1666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w="1016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6E00132-5AC5-4445-83EA-D470F1656A7A}"/>
              </a:ext>
            </a:extLst>
          </p:cNvPr>
          <p:cNvSpPr/>
          <p:nvPr/>
        </p:nvSpPr>
        <p:spPr>
          <a:xfrm>
            <a:off x="3982285" y="2016547"/>
            <a:ext cx="3645368" cy="2321665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자유형: 도형 103">
            <a:extLst>
              <a:ext uri="{FF2B5EF4-FFF2-40B4-BE49-F238E27FC236}">
                <a16:creationId xmlns:a16="http://schemas.microsoft.com/office/drawing/2014/main" id="{954E3C6E-D87A-4B67-9F59-BC765F880418}"/>
              </a:ext>
            </a:extLst>
          </p:cNvPr>
          <p:cNvSpPr/>
          <p:nvPr/>
        </p:nvSpPr>
        <p:spPr>
          <a:xfrm>
            <a:off x="8174376" y="2905125"/>
            <a:ext cx="701051" cy="1680875"/>
          </a:xfrm>
          <a:custGeom>
            <a:avLst/>
            <a:gdLst>
              <a:gd name="connsiteX0" fmla="*/ 123948 w 1382267"/>
              <a:gd name="connsiteY0" fmla="*/ 0 h 1680875"/>
              <a:gd name="connsiteX1" fmla="*/ 1382267 w 1382267"/>
              <a:gd name="connsiteY1" fmla="*/ 0 h 1680875"/>
              <a:gd name="connsiteX2" fmla="*/ 1382267 w 1382267"/>
              <a:gd name="connsiteY2" fmla="*/ 1680875 h 1680875"/>
              <a:gd name="connsiteX3" fmla="*/ 123948 w 1382267"/>
              <a:gd name="connsiteY3" fmla="*/ 1680875 h 1680875"/>
              <a:gd name="connsiteX4" fmla="*/ 0 w 1382267"/>
              <a:gd name="connsiteY4" fmla="*/ 1556927 h 1680875"/>
              <a:gd name="connsiteX5" fmla="*/ 0 w 1382267"/>
              <a:gd name="connsiteY5" fmla="*/ 123948 h 1680875"/>
              <a:gd name="connsiteX6" fmla="*/ 123948 w 1382267"/>
              <a:gd name="connsiteY6" fmla="*/ 0 h 1680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2267" h="1680875">
                <a:moveTo>
                  <a:pt x="123948" y="0"/>
                </a:moveTo>
                <a:lnTo>
                  <a:pt x="1382267" y="0"/>
                </a:lnTo>
                <a:lnTo>
                  <a:pt x="1382267" y="1680875"/>
                </a:lnTo>
                <a:lnTo>
                  <a:pt x="123948" y="1680875"/>
                </a:lnTo>
                <a:cubicBezTo>
                  <a:pt x="55493" y="1680875"/>
                  <a:pt x="0" y="1625382"/>
                  <a:pt x="0" y="1556927"/>
                </a:cubicBezTo>
                <a:lnTo>
                  <a:pt x="0" y="123948"/>
                </a:lnTo>
                <a:cubicBezTo>
                  <a:pt x="0" y="55493"/>
                  <a:pt x="55493" y="0"/>
                  <a:pt x="123948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3876149B-26F1-45DF-9ED2-A02A97D8D0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816" y="1732449"/>
            <a:ext cx="634039" cy="1182727"/>
          </a:xfrm>
          <a:prstGeom prst="rect">
            <a:avLst/>
          </a:prstGeom>
        </p:spPr>
      </p:pic>
      <p:pic>
        <p:nvPicPr>
          <p:cNvPr id="120" name="그림 119" descr="어두운, 앉아있는, 옅은, 컴퓨터이(가) 표시된 사진&#10;&#10;자동 생성된 설명">
            <a:extLst>
              <a:ext uri="{FF2B5EF4-FFF2-40B4-BE49-F238E27FC236}">
                <a16:creationId xmlns:a16="http://schemas.microsoft.com/office/drawing/2014/main" id="{B0E97A4C-0366-4325-8DB9-C2C01F8520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701" y="2683657"/>
            <a:ext cx="1108391" cy="1902343"/>
          </a:xfrm>
          <a:prstGeom prst="rect">
            <a:avLst/>
          </a:prstGeom>
        </p:spPr>
      </p:pic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2CBE6539-F215-48A4-87CB-CE11B15C839F}"/>
              </a:ext>
            </a:extLst>
          </p:cNvPr>
          <p:cNvSpPr/>
          <p:nvPr/>
        </p:nvSpPr>
        <p:spPr>
          <a:xfrm>
            <a:off x="7637556" y="4328392"/>
            <a:ext cx="180000" cy="180000"/>
          </a:xfrm>
          <a:prstGeom prst="roundRect">
            <a:avLst>
              <a:gd name="adj" fmla="val 7022"/>
            </a:avLst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그림 1026">
            <a:extLst>
              <a:ext uri="{FF2B5EF4-FFF2-40B4-BE49-F238E27FC236}">
                <a16:creationId xmlns:a16="http://schemas.microsoft.com/office/drawing/2014/main" id="{66DDA516-9E66-4E40-8289-87192FD9B0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070" y="4328392"/>
            <a:ext cx="180000" cy="181273"/>
          </a:xfrm>
          <a:prstGeom prst="rect">
            <a:avLst/>
          </a:prstGeom>
        </p:spPr>
      </p:pic>
      <p:sp>
        <p:nvSpPr>
          <p:cNvPr id="1028" name="사각형: 둥근 모서리 1027">
            <a:extLst>
              <a:ext uri="{FF2B5EF4-FFF2-40B4-BE49-F238E27FC236}">
                <a16:creationId xmlns:a16="http://schemas.microsoft.com/office/drawing/2014/main" id="{8ED77631-4192-44E9-8A8B-690456D7B56C}"/>
              </a:ext>
            </a:extLst>
          </p:cNvPr>
          <p:cNvSpPr/>
          <p:nvPr/>
        </p:nvSpPr>
        <p:spPr>
          <a:xfrm>
            <a:off x="3342555" y="3191835"/>
            <a:ext cx="186443" cy="36576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DB2AF679-82C8-4BDD-80E9-C2E2250D30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071" y="1732449"/>
            <a:ext cx="840509" cy="3555831"/>
          </a:xfrm>
          <a:prstGeom prst="rect">
            <a:avLst/>
          </a:prstGeom>
        </p:spPr>
      </p:pic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E7C09A0D-A9B6-40C5-B245-4E15FF38A068}"/>
              </a:ext>
            </a:extLst>
          </p:cNvPr>
          <p:cNvSpPr/>
          <p:nvPr/>
        </p:nvSpPr>
        <p:spPr>
          <a:xfrm rot="5400000">
            <a:off x="5471985" y="2209466"/>
            <a:ext cx="665968" cy="6099756"/>
          </a:xfrm>
          <a:custGeom>
            <a:avLst/>
            <a:gdLst>
              <a:gd name="connsiteX0" fmla="*/ 0 w 665968"/>
              <a:gd name="connsiteY0" fmla="*/ 3178380 h 3597480"/>
              <a:gd name="connsiteX1" fmla="*/ 0 w 665968"/>
              <a:gd name="connsiteY1" fmla="*/ 0 h 3597480"/>
              <a:gd name="connsiteX2" fmla="*/ 658348 w 665968"/>
              <a:gd name="connsiteY2" fmla="*/ 0 h 3597480"/>
              <a:gd name="connsiteX3" fmla="*/ 658348 w 665968"/>
              <a:gd name="connsiteY3" fmla="*/ 2535604 h 3597480"/>
              <a:gd name="connsiteX4" fmla="*/ 665968 w 665968"/>
              <a:gd name="connsiteY4" fmla="*/ 2573347 h 3597480"/>
              <a:gd name="connsiteX5" fmla="*/ 665968 w 665968"/>
              <a:gd name="connsiteY5" fmla="*/ 3432893 h 3597480"/>
              <a:gd name="connsiteX6" fmla="*/ 501381 w 665968"/>
              <a:gd name="connsiteY6" fmla="*/ 3597480 h 3597480"/>
              <a:gd name="connsiteX7" fmla="*/ 336794 w 665968"/>
              <a:gd name="connsiteY7" fmla="*/ 3432893 h 3597480"/>
              <a:gd name="connsiteX8" fmla="*/ 336794 w 665968"/>
              <a:gd name="connsiteY8" fmla="*/ 3178380 h 35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5968" h="3597480">
                <a:moveTo>
                  <a:pt x="0" y="3178380"/>
                </a:moveTo>
                <a:lnTo>
                  <a:pt x="0" y="0"/>
                </a:lnTo>
                <a:lnTo>
                  <a:pt x="658348" y="0"/>
                </a:lnTo>
                <a:lnTo>
                  <a:pt x="658348" y="2535604"/>
                </a:lnTo>
                <a:lnTo>
                  <a:pt x="665968" y="2573347"/>
                </a:lnTo>
                <a:lnTo>
                  <a:pt x="665968" y="3432893"/>
                </a:lnTo>
                <a:cubicBezTo>
                  <a:pt x="665968" y="3523792"/>
                  <a:pt x="592280" y="3597480"/>
                  <a:pt x="501381" y="3597480"/>
                </a:cubicBezTo>
                <a:cubicBezTo>
                  <a:pt x="410482" y="3597480"/>
                  <a:pt x="336794" y="3523792"/>
                  <a:pt x="336794" y="3432893"/>
                </a:cubicBezTo>
                <a:lnTo>
                  <a:pt x="336794" y="3178380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53275CD-6A9B-4C76-8950-AD584C7BE481}"/>
              </a:ext>
            </a:extLst>
          </p:cNvPr>
          <p:cNvSpPr/>
          <p:nvPr/>
        </p:nvSpPr>
        <p:spPr>
          <a:xfrm>
            <a:off x="4974827" y="5094672"/>
            <a:ext cx="2242346" cy="334929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왼쪽 1">
            <a:extLst>
              <a:ext uri="{FF2B5EF4-FFF2-40B4-BE49-F238E27FC236}">
                <a16:creationId xmlns:a16="http://schemas.microsoft.com/office/drawing/2014/main" id="{A5D29752-253E-4B41-B92E-B1FE0C5C3123}"/>
              </a:ext>
            </a:extLst>
          </p:cNvPr>
          <p:cNvSpPr/>
          <p:nvPr/>
        </p:nvSpPr>
        <p:spPr>
          <a:xfrm rot="10800000">
            <a:off x="8092980" y="4999329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E087903D-57E0-4912-BF16-7531FBF030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87" y="2097087"/>
            <a:ext cx="360363" cy="360363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7AD1064-7C8E-42BF-83E2-201A1537BCF6}"/>
              </a:ext>
            </a:extLst>
          </p:cNvPr>
          <p:cNvSpPr/>
          <p:nvPr/>
        </p:nvSpPr>
        <p:spPr>
          <a:xfrm>
            <a:off x="3980771" y="4088191"/>
            <a:ext cx="3646306" cy="250020"/>
          </a:xfrm>
          <a:prstGeom prst="roundRect">
            <a:avLst>
              <a:gd name="adj" fmla="val 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02D6347-FB6F-441D-A230-C82FA5DA74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77504" y="4088191"/>
            <a:ext cx="381344" cy="25002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59EF16D-C11B-4AF4-B873-27FC433712C2}"/>
              </a:ext>
            </a:extLst>
          </p:cNvPr>
          <p:cNvSpPr/>
          <p:nvPr/>
        </p:nvSpPr>
        <p:spPr>
          <a:xfrm>
            <a:off x="4497599" y="2248244"/>
            <a:ext cx="2700000" cy="174487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132D1B-6669-45E9-BB75-D6BE2BE7D4D4}"/>
              </a:ext>
            </a:extLst>
          </p:cNvPr>
          <p:cNvSpPr txBox="1"/>
          <p:nvPr/>
        </p:nvSpPr>
        <p:spPr>
          <a:xfrm>
            <a:off x="4444927" y="2274172"/>
            <a:ext cx="29370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b="1" dirty="0"/>
              <a:t>파일</a:t>
            </a: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8A23FFCF-E767-4CF4-AF40-11689AC03484}"/>
              </a:ext>
            </a:extLst>
          </p:cNvPr>
          <p:cNvSpPr/>
          <p:nvPr/>
        </p:nvSpPr>
        <p:spPr>
          <a:xfrm>
            <a:off x="4510043" y="2314931"/>
            <a:ext cx="2674800" cy="332921"/>
          </a:xfrm>
          <a:custGeom>
            <a:avLst/>
            <a:gdLst>
              <a:gd name="connsiteX0" fmla="*/ 148405 w 2650332"/>
              <a:gd name="connsiteY0" fmla="*/ 0 h 308507"/>
              <a:gd name="connsiteX1" fmla="*/ 260053 w 2650332"/>
              <a:gd name="connsiteY1" fmla="*/ 0 h 308507"/>
              <a:gd name="connsiteX2" fmla="*/ 260053 w 2650332"/>
              <a:gd name="connsiteY2" fmla="*/ 62349 h 308507"/>
              <a:gd name="connsiteX3" fmla="*/ 2650332 w 2650332"/>
              <a:gd name="connsiteY3" fmla="*/ 62349 h 308507"/>
              <a:gd name="connsiteX4" fmla="*/ 2650332 w 2650332"/>
              <a:gd name="connsiteY4" fmla="*/ 308507 h 308507"/>
              <a:gd name="connsiteX5" fmla="*/ 0 w 2650332"/>
              <a:gd name="connsiteY5" fmla="*/ 308507 h 308507"/>
              <a:gd name="connsiteX6" fmla="*/ 0 w 2650332"/>
              <a:gd name="connsiteY6" fmla="*/ 62349 h 308507"/>
              <a:gd name="connsiteX7" fmla="*/ 148405 w 2650332"/>
              <a:gd name="connsiteY7" fmla="*/ 62349 h 308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0332" h="308507">
                <a:moveTo>
                  <a:pt x="148405" y="0"/>
                </a:moveTo>
                <a:lnTo>
                  <a:pt x="260053" y="0"/>
                </a:lnTo>
                <a:lnTo>
                  <a:pt x="260053" y="62349"/>
                </a:lnTo>
                <a:lnTo>
                  <a:pt x="2650332" y="62349"/>
                </a:lnTo>
                <a:lnTo>
                  <a:pt x="2650332" y="308507"/>
                </a:lnTo>
                <a:lnTo>
                  <a:pt x="0" y="308507"/>
                </a:lnTo>
                <a:lnTo>
                  <a:pt x="0" y="62349"/>
                </a:lnTo>
                <a:lnTo>
                  <a:pt x="148405" y="62349"/>
                </a:lnTo>
                <a:close/>
              </a:path>
            </a:pathLst>
          </a:custGeom>
          <a:solidFill>
            <a:schemeClr val="bg1">
              <a:lumMod val="95000"/>
              <a:alpha val="69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25EB3B-AF54-42CE-B448-A4BCB1D8FA8C}"/>
              </a:ext>
            </a:extLst>
          </p:cNvPr>
          <p:cNvSpPr txBox="1"/>
          <p:nvPr/>
        </p:nvSpPr>
        <p:spPr>
          <a:xfrm>
            <a:off x="4633597" y="2274390"/>
            <a:ext cx="11429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b="1" dirty="0"/>
              <a:t>홈</a:t>
            </a:r>
          </a:p>
        </p:txBody>
      </p:sp>
      <p:pic>
        <p:nvPicPr>
          <p:cNvPr id="24" name="그림 23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8D7F2EB1-F39B-4A65-A289-92FC9E83EB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000" y="2257990"/>
            <a:ext cx="52253" cy="52253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B4CD8B5-2D3A-4529-BF04-64020B5FABBC}"/>
              </a:ext>
            </a:extLst>
          </p:cNvPr>
          <p:cNvCxnSpPr/>
          <p:nvPr/>
        </p:nvCxnSpPr>
        <p:spPr>
          <a:xfrm>
            <a:off x="4596539" y="2264585"/>
            <a:ext cx="0" cy="4089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01B681CD-1530-43AB-8E11-E97C46C9DF3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974" y="2261742"/>
            <a:ext cx="45719" cy="45719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C0B6A21-5557-48CF-AE86-FF2035F39467}"/>
              </a:ext>
            </a:extLst>
          </p:cNvPr>
          <p:cNvCxnSpPr/>
          <p:nvPr/>
        </p:nvCxnSpPr>
        <p:spPr>
          <a:xfrm>
            <a:off x="4887675" y="2647852"/>
            <a:ext cx="0" cy="13320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731DCC3-A39C-4EA0-8B50-5386E265CDCA}"/>
              </a:ext>
            </a:extLst>
          </p:cNvPr>
          <p:cNvCxnSpPr>
            <a:cxnSpLocks/>
          </p:cNvCxnSpPr>
          <p:nvPr/>
        </p:nvCxnSpPr>
        <p:spPr>
          <a:xfrm rot="8100000">
            <a:off x="4555898" y="2685065"/>
            <a:ext cx="0" cy="49819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94460CF-D410-40F0-ABED-41F33233F4E3}"/>
              </a:ext>
            </a:extLst>
          </p:cNvPr>
          <p:cNvCxnSpPr>
            <a:cxnSpLocks/>
          </p:cNvCxnSpPr>
          <p:nvPr/>
        </p:nvCxnSpPr>
        <p:spPr>
          <a:xfrm rot="2700000">
            <a:off x="4556791" y="2718136"/>
            <a:ext cx="0" cy="49583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C0505372-83E5-49E8-9FF1-49AF1041BB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156" y="2679526"/>
            <a:ext cx="111839" cy="11183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30596D7-D899-4C87-920A-60C822A79853}"/>
              </a:ext>
            </a:extLst>
          </p:cNvPr>
          <p:cNvSpPr txBox="1"/>
          <p:nvPr/>
        </p:nvSpPr>
        <p:spPr>
          <a:xfrm>
            <a:off x="4632613" y="2659093"/>
            <a:ext cx="363531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dirty="0"/>
              <a:t>내 </a:t>
            </a:r>
            <a:r>
              <a:rPr lang="en-US" altLang="ko-KR" sz="400" dirty="0"/>
              <a:t>PC</a:t>
            </a:r>
            <a:endParaRPr lang="ko-KR" altLang="en-US" sz="400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1E1249F-00C0-41EA-B27B-529E84A80087}"/>
              </a:ext>
            </a:extLst>
          </p:cNvPr>
          <p:cNvGrpSpPr/>
          <p:nvPr/>
        </p:nvGrpSpPr>
        <p:grpSpPr>
          <a:xfrm>
            <a:off x="7070316" y="2272446"/>
            <a:ext cx="90000" cy="90000"/>
            <a:chOff x="6701081" y="2305482"/>
            <a:chExt cx="90000" cy="90000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882DC825-4DD8-43E1-9911-9CC16D674D1A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6746081" y="2305481"/>
              <a:ext cx="0" cy="90000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CB2ABD8F-719F-4146-95C4-BBDAEBFFF3C8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6746079" y="2305482"/>
              <a:ext cx="0" cy="90000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D703257-AB35-4C6D-8302-7C50AD09329A}"/>
              </a:ext>
            </a:extLst>
          </p:cNvPr>
          <p:cNvSpPr/>
          <p:nvPr/>
        </p:nvSpPr>
        <p:spPr>
          <a:xfrm>
            <a:off x="4510042" y="2561579"/>
            <a:ext cx="2674799" cy="7961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이등변 삼각형 62">
            <a:extLst>
              <a:ext uri="{FF2B5EF4-FFF2-40B4-BE49-F238E27FC236}">
                <a16:creationId xmlns:a16="http://schemas.microsoft.com/office/drawing/2014/main" id="{F68C1461-4C79-46A8-8EFF-7CCEAE2F7FF4}"/>
              </a:ext>
            </a:extLst>
          </p:cNvPr>
          <p:cNvSpPr/>
          <p:nvPr/>
        </p:nvSpPr>
        <p:spPr>
          <a:xfrm rot="5400000">
            <a:off x="4653153" y="2582998"/>
            <a:ext cx="36000" cy="360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1C34026B-1C65-4C56-82B8-C9419973F1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41092" y="2388353"/>
            <a:ext cx="407383" cy="16826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1AE9208-8475-4C9C-B0BE-2E576236F5F3}"/>
              </a:ext>
            </a:extLst>
          </p:cNvPr>
          <p:cNvSpPr txBox="1"/>
          <p:nvPr/>
        </p:nvSpPr>
        <p:spPr>
          <a:xfrm>
            <a:off x="4920872" y="2946540"/>
            <a:ext cx="40869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Locker</a:t>
            </a:r>
            <a:endParaRPr lang="ko-KR" altLang="en-US" sz="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935739-9008-40A8-9325-A7C67E6553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353" y="2574482"/>
            <a:ext cx="57946" cy="579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74C764-3FFE-4F20-BB56-B1C22C94327F}"/>
              </a:ext>
            </a:extLst>
          </p:cNvPr>
          <p:cNvSpPr txBox="1"/>
          <p:nvPr/>
        </p:nvSpPr>
        <p:spPr>
          <a:xfrm>
            <a:off x="4784528" y="2532823"/>
            <a:ext cx="307771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" dirty="0"/>
              <a:t>Locker</a:t>
            </a:r>
            <a:endParaRPr lang="ko-KR" altLang="en-US" sz="3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F6A2CF-3139-4074-A08A-52779682BD8A}"/>
              </a:ext>
            </a:extLst>
          </p:cNvPr>
          <p:cNvSpPr txBox="1"/>
          <p:nvPr/>
        </p:nvSpPr>
        <p:spPr>
          <a:xfrm>
            <a:off x="4616691" y="2530810"/>
            <a:ext cx="283166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" dirty="0"/>
              <a:t>내 </a:t>
            </a:r>
            <a:r>
              <a:rPr lang="en-US" altLang="ko-KR" sz="300" dirty="0"/>
              <a:t>PC</a:t>
            </a:r>
            <a:endParaRPr lang="ko-KR" altLang="en-US" sz="300" dirty="0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450E847-7899-446B-A490-6DC0EA11EC92}"/>
              </a:ext>
            </a:extLst>
          </p:cNvPr>
          <p:cNvSpPr/>
          <p:nvPr/>
        </p:nvSpPr>
        <p:spPr>
          <a:xfrm rot="5400000">
            <a:off x="4818812" y="2582990"/>
            <a:ext cx="36000" cy="360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7BF32E6-76C3-48BF-956E-FF3DAB258DE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914" y="2706720"/>
            <a:ext cx="270753" cy="270753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FD600D40-D4E9-43A1-B80B-20168E677931}"/>
              </a:ext>
            </a:extLst>
          </p:cNvPr>
          <p:cNvGrpSpPr/>
          <p:nvPr/>
        </p:nvGrpSpPr>
        <p:grpSpPr>
          <a:xfrm>
            <a:off x="4641826" y="2300126"/>
            <a:ext cx="2398121" cy="1629245"/>
            <a:chOff x="3555724" y="1202644"/>
            <a:chExt cx="4248144" cy="2876531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F20B4F5-931E-4288-80B1-433C7598945B}"/>
                </a:ext>
              </a:extLst>
            </p:cNvPr>
            <p:cNvSpPr/>
            <p:nvPr/>
          </p:nvSpPr>
          <p:spPr>
            <a:xfrm>
              <a:off x="3584565" y="1215275"/>
              <a:ext cx="4219303" cy="28639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BFD1A195-A451-4577-B0D3-070E10361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2943" y="1244762"/>
              <a:ext cx="144430" cy="144430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F9D0D2B-DC46-432D-944F-76823F300D67}"/>
                </a:ext>
              </a:extLst>
            </p:cNvPr>
            <p:cNvSpPr txBox="1"/>
            <p:nvPr/>
          </p:nvSpPr>
          <p:spPr>
            <a:xfrm>
              <a:off x="3689224" y="1202644"/>
              <a:ext cx="938688" cy="271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" dirty="0">
                  <a:latin typeface="+mj-ea"/>
                  <a:ea typeface="+mj-ea"/>
                </a:rPr>
                <a:t>Developer</a:t>
              </a:r>
              <a:endParaRPr lang="ko-KR" altLang="en-US" sz="400" dirty="0">
                <a:latin typeface="+mj-ea"/>
                <a:ea typeface="+mj-ea"/>
              </a:endParaRPr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976CCC93-784D-4D9B-940F-7D59443DFE32}"/>
                </a:ext>
              </a:extLst>
            </p:cNvPr>
            <p:cNvCxnSpPr>
              <a:cxnSpLocks/>
            </p:cNvCxnSpPr>
            <p:nvPr/>
          </p:nvCxnSpPr>
          <p:spPr>
            <a:xfrm>
              <a:off x="3607061" y="1544570"/>
              <a:ext cx="417258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7E64DEC-24CF-4910-B97F-633BAA587F48}"/>
                </a:ext>
              </a:extLst>
            </p:cNvPr>
            <p:cNvSpPr txBox="1"/>
            <p:nvPr/>
          </p:nvSpPr>
          <p:spPr>
            <a:xfrm>
              <a:off x="3555724" y="1370694"/>
              <a:ext cx="2319295" cy="244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" dirty="0"/>
                <a:t>파일    </a:t>
              </a:r>
              <a:r>
                <a:rPr lang="en-US" altLang="ko-KR" sz="300" dirty="0"/>
                <a:t> </a:t>
              </a:r>
              <a:r>
                <a:rPr lang="ko-KR" altLang="en-US" sz="300" dirty="0"/>
                <a:t>편집     서식     보기     도움말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27DC959A-D11E-4D1D-82A3-601FED3228C6}"/>
              </a:ext>
            </a:extLst>
          </p:cNvPr>
          <p:cNvGrpSpPr/>
          <p:nvPr/>
        </p:nvGrpSpPr>
        <p:grpSpPr>
          <a:xfrm>
            <a:off x="6925326" y="2329567"/>
            <a:ext cx="76415" cy="73248"/>
            <a:chOff x="6701081" y="2305482"/>
            <a:chExt cx="90000" cy="90000"/>
          </a:xfrm>
        </p:grpSpPr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3CA97AA2-E7DC-4A0A-8C8A-B3AC7B9864ED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6746081" y="2305481"/>
              <a:ext cx="0" cy="90000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2413D1EE-D97A-4C27-8807-2380B107352F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6746079" y="2305482"/>
              <a:ext cx="0" cy="90000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816C56C7-4114-48C8-ADA4-7D18C0A3EA85}"/>
              </a:ext>
            </a:extLst>
          </p:cNvPr>
          <p:cNvCxnSpPr>
            <a:cxnSpLocks/>
          </p:cNvCxnSpPr>
          <p:nvPr/>
        </p:nvCxnSpPr>
        <p:spPr>
          <a:xfrm>
            <a:off x="4669706" y="2426300"/>
            <a:ext cx="235546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C4EE3415-B11F-4B28-8EEF-157C4AC03461}"/>
              </a:ext>
            </a:extLst>
          </p:cNvPr>
          <p:cNvGrpSpPr/>
          <p:nvPr/>
        </p:nvGrpSpPr>
        <p:grpSpPr>
          <a:xfrm>
            <a:off x="4758274" y="2651707"/>
            <a:ext cx="2182564" cy="1184864"/>
            <a:chOff x="4631886" y="2534391"/>
            <a:chExt cx="2182564" cy="1184864"/>
          </a:xfrm>
        </p:grpSpPr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DFFF52D7-D0F9-457A-9898-086F93E055B2}"/>
                </a:ext>
              </a:extLst>
            </p:cNvPr>
            <p:cNvSpPr/>
            <p:nvPr/>
          </p:nvSpPr>
          <p:spPr>
            <a:xfrm>
              <a:off x="5388045" y="2547945"/>
              <a:ext cx="662807" cy="243330"/>
            </a:xfrm>
            <a:prstGeom prst="roundRect">
              <a:avLst/>
            </a:prstGeom>
            <a:noFill/>
            <a:ln w="63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0D7DB4DD-0033-431E-B8A4-48DB8D2E1618}"/>
                </a:ext>
              </a:extLst>
            </p:cNvPr>
            <p:cNvCxnSpPr>
              <a:cxnSpLocks/>
            </p:cNvCxnSpPr>
            <p:nvPr/>
          </p:nvCxnSpPr>
          <p:spPr>
            <a:xfrm>
              <a:off x="5723437" y="2792104"/>
              <a:ext cx="0" cy="8917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3105F253-561A-452C-804D-19D4D1A41CDB}"/>
                </a:ext>
              </a:extLst>
            </p:cNvPr>
            <p:cNvCxnSpPr>
              <a:cxnSpLocks/>
            </p:cNvCxnSpPr>
            <p:nvPr/>
          </p:nvCxnSpPr>
          <p:spPr>
            <a:xfrm>
              <a:off x="4987308" y="3219367"/>
              <a:ext cx="1464276" cy="71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27F8B02A-4F57-4603-BE02-A3167CE80CF1}"/>
                </a:ext>
              </a:extLst>
            </p:cNvPr>
            <p:cNvCxnSpPr/>
            <p:nvPr/>
          </p:nvCxnSpPr>
          <p:spPr>
            <a:xfrm>
              <a:off x="5729784" y="3124607"/>
              <a:ext cx="1" cy="9475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786EF9F-4244-4915-B597-F422D7E9F128}"/>
                </a:ext>
              </a:extLst>
            </p:cNvPr>
            <p:cNvSpPr txBox="1"/>
            <p:nvPr/>
          </p:nvSpPr>
          <p:spPr>
            <a:xfrm>
              <a:off x="5420152" y="2534391"/>
              <a:ext cx="58780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dirty="0">
                  <a:solidFill>
                    <a:srgbClr val="000000"/>
                  </a:solidFill>
                  <a:latin typeface="Helvetica Neue"/>
                </a:rPr>
                <a:t>Chief </a:t>
              </a:r>
              <a:r>
                <a:rPr lang="en-US" altLang="ko-KR" sz="500" b="0" i="0" dirty="0">
                  <a:solidFill>
                    <a:srgbClr val="000000"/>
                  </a:solidFill>
                  <a:effectLst/>
                  <a:latin typeface="Helvetica Neue"/>
                </a:rPr>
                <a:t>Director</a:t>
              </a:r>
            </a:p>
            <a:p>
              <a:r>
                <a:rPr lang="en-US" altLang="ko-KR" sz="500" dirty="0">
                  <a:solidFill>
                    <a:srgbClr val="000000"/>
                  </a:solidFill>
                  <a:latin typeface="Helvetica Neue"/>
                </a:rPr>
                <a:t>         </a:t>
              </a:r>
              <a:r>
                <a:rPr lang="en-US" altLang="ko-KR" sz="400" b="1" dirty="0">
                  <a:solidFill>
                    <a:srgbClr val="000000"/>
                  </a:solidFill>
                  <a:latin typeface="Helvetica Neue"/>
                </a:rPr>
                <a:t>PSH</a:t>
              </a:r>
              <a:endParaRPr lang="en-US" altLang="ko-KR" sz="400" b="1" i="0" dirty="0">
                <a:solidFill>
                  <a:srgbClr val="000000"/>
                </a:solidFill>
                <a:effectLst/>
                <a:latin typeface="Helvetica Neue"/>
              </a:endParaRPr>
            </a:p>
            <a:p>
              <a:endParaRPr lang="ko-KR" altLang="en-US" sz="1100" dirty="0"/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02FE9F81-5A94-47FF-9D9B-7CB127A2EB18}"/>
                </a:ext>
              </a:extLst>
            </p:cNvPr>
            <p:cNvSpPr/>
            <p:nvPr/>
          </p:nvSpPr>
          <p:spPr>
            <a:xfrm>
              <a:off x="5388044" y="2881277"/>
              <a:ext cx="662807" cy="243330"/>
            </a:xfrm>
            <a:prstGeom prst="roundRect">
              <a:avLst/>
            </a:prstGeom>
            <a:noFill/>
            <a:ln w="63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E0FE8E71-C9FD-4E1C-9C01-E0FDC415267F}"/>
                </a:ext>
              </a:extLst>
            </p:cNvPr>
            <p:cNvSpPr/>
            <p:nvPr/>
          </p:nvSpPr>
          <p:spPr>
            <a:xfrm>
              <a:off x="4655905" y="3303757"/>
              <a:ext cx="662807" cy="243330"/>
            </a:xfrm>
            <a:prstGeom prst="roundRect">
              <a:avLst/>
            </a:prstGeom>
            <a:noFill/>
            <a:ln w="63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40825925-7F99-4E4B-9337-822A4E4B011A}"/>
                </a:ext>
              </a:extLst>
            </p:cNvPr>
            <p:cNvSpPr/>
            <p:nvPr/>
          </p:nvSpPr>
          <p:spPr>
            <a:xfrm>
              <a:off x="5388043" y="3303757"/>
              <a:ext cx="662807" cy="243330"/>
            </a:xfrm>
            <a:prstGeom prst="roundRect">
              <a:avLst/>
            </a:prstGeom>
            <a:noFill/>
            <a:ln w="63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791FE282-5C9C-4E0A-A062-A5FD06E2A751}"/>
                </a:ext>
              </a:extLst>
            </p:cNvPr>
            <p:cNvSpPr/>
            <p:nvPr/>
          </p:nvSpPr>
          <p:spPr>
            <a:xfrm>
              <a:off x="6120181" y="3303757"/>
              <a:ext cx="662807" cy="243330"/>
            </a:xfrm>
            <a:prstGeom prst="roundRect">
              <a:avLst/>
            </a:prstGeom>
            <a:noFill/>
            <a:ln w="63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C49545C1-5272-4BA8-8A97-5FE9626B0567}"/>
                </a:ext>
              </a:extLst>
            </p:cNvPr>
            <p:cNvCxnSpPr>
              <a:cxnSpLocks/>
            </p:cNvCxnSpPr>
            <p:nvPr/>
          </p:nvCxnSpPr>
          <p:spPr>
            <a:xfrm>
              <a:off x="4993118" y="3217759"/>
              <a:ext cx="0" cy="862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53FF5953-A1A2-414B-9B2A-2A76748691CA}"/>
                </a:ext>
              </a:extLst>
            </p:cNvPr>
            <p:cNvCxnSpPr>
              <a:cxnSpLocks/>
            </p:cNvCxnSpPr>
            <p:nvPr/>
          </p:nvCxnSpPr>
          <p:spPr>
            <a:xfrm>
              <a:off x="5729421" y="3217529"/>
              <a:ext cx="0" cy="862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BDACFA6B-50CF-4A60-BB3D-7CBFF860687C}"/>
                </a:ext>
              </a:extLst>
            </p:cNvPr>
            <p:cNvCxnSpPr>
              <a:cxnSpLocks/>
            </p:cNvCxnSpPr>
            <p:nvPr/>
          </p:nvCxnSpPr>
          <p:spPr>
            <a:xfrm>
              <a:off x="6444077" y="3220704"/>
              <a:ext cx="0" cy="862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A81D743-C4AF-4452-97F3-D7ED7C0EC775}"/>
                </a:ext>
              </a:extLst>
            </p:cNvPr>
            <p:cNvSpPr txBox="1"/>
            <p:nvPr/>
          </p:nvSpPr>
          <p:spPr>
            <a:xfrm>
              <a:off x="5448121" y="2865328"/>
              <a:ext cx="54264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dirty="0">
                  <a:solidFill>
                    <a:srgbClr val="000000"/>
                  </a:solidFill>
                  <a:latin typeface="Helvetica Neue"/>
                </a:rPr>
                <a:t>Sub </a:t>
              </a:r>
              <a:r>
                <a:rPr lang="en-US" altLang="ko-KR" sz="500" b="0" i="0" dirty="0">
                  <a:solidFill>
                    <a:srgbClr val="000000"/>
                  </a:solidFill>
                  <a:effectLst/>
                  <a:latin typeface="Helvetica Neue"/>
                </a:rPr>
                <a:t>Director</a:t>
              </a:r>
            </a:p>
            <a:p>
              <a:r>
                <a:rPr lang="en-US" altLang="ko-KR" sz="400" b="1" dirty="0">
                  <a:solidFill>
                    <a:srgbClr val="000000"/>
                  </a:solidFill>
                  <a:latin typeface="Helvetica Neue"/>
                </a:rPr>
                <a:t>         KYC</a:t>
              </a:r>
              <a:endParaRPr lang="en-US" altLang="ko-KR" sz="400" b="1" i="0" dirty="0">
                <a:solidFill>
                  <a:srgbClr val="000000"/>
                </a:solidFill>
                <a:effectLst/>
                <a:latin typeface="Helvetica Neue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5C02A9E-56CA-45A8-93C7-C90E77C374D6}"/>
                </a:ext>
              </a:extLst>
            </p:cNvPr>
            <p:cNvSpPr txBox="1"/>
            <p:nvPr/>
          </p:nvSpPr>
          <p:spPr>
            <a:xfrm>
              <a:off x="6128620" y="3292927"/>
              <a:ext cx="68583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dirty="0">
                  <a:solidFill>
                    <a:srgbClr val="000000"/>
                  </a:solidFill>
                  <a:latin typeface="Helvetica Neue"/>
                </a:rPr>
                <a:t>Creative </a:t>
              </a:r>
              <a:r>
                <a:rPr lang="en-US" altLang="ko-KR" sz="500" b="0" i="0" dirty="0">
                  <a:solidFill>
                    <a:srgbClr val="000000"/>
                  </a:solidFill>
                  <a:effectLst/>
                  <a:latin typeface="Helvetica Neue"/>
                </a:rPr>
                <a:t>Director</a:t>
              </a:r>
            </a:p>
            <a:p>
              <a:r>
                <a:rPr lang="en-US" altLang="ko-KR" sz="400" b="1" dirty="0">
                  <a:solidFill>
                    <a:srgbClr val="000000"/>
                  </a:solidFill>
                  <a:latin typeface="Helvetica Neue"/>
                </a:rPr>
                <a:t>            SMH</a:t>
              </a:r>
              <a:endParaRPr lang="en-US" altLang="ko-KR" sz="400" b="1" i="0" dirty="0">
                <a:solidFill>
                  <a:srgbClr val="000000"/>
                </a:solidFill>
                <a:effectLst/>
                <a:latin typeface="Helvetica Neue"/>
              </a:endParaRPr>
            </a:p>
            <a:p>
              <a:endParaRPr lang="ko-KR" altLang="en-US" sz="11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3DFA1EB-1F95-4025-8056-84689BC72F05}"/>
                </a:ext>
              </a:extLst>
            </p:cNvPr>
            <p:cNvSpPr txBox="1"/>
            <p:nvPr/>
          </p:nvSpPr>
          <p:spPr>
            <a:xfrm>
              <a:off x="5388043" y="3303757"/>
              <a:ext cx="776107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dirty="0">
                  <a:solidFill>
                    <a:srgbClr val="000000"/>
                  </a:solidFill>
                  <a:latin typeface="Helvetica Neue"/>
                </a:rPr>
                <a:t>Technical </a:t>
              </a:r>
              <a:r>
                <a:rPr lang="en-US" altLang="ko-KR" sz="500" b="0" i="0" dirty="0">
                  <a:solidFill>
                    <a:srgbClr val="000000"/>
                  </a:solidFill>
                  <a:effectLst/>
                  <a:latin typeface="Helvetica Neue"/>
                </a:rPr>
                <a:t>Director</a:t>
              </a:r>
            </a:p>
            <a:p>
              <a:r>
                <a:rPr lang="en-US" altLang="ko-KR" sz="400" b="1" i="0" dirty="0">
                  <a:solidFill>
                    <a:srgbClr val="000000"/>
                  </a:solidFill>
                  <a:effectLst/>
                  <a:latin typeface="Helvetica Neue"/>
                </a:rPr>
                <a:t>              HSJ</a:t>
              </a:r>
            </a:p>
            <a:p>
              <a:endParaRPr lang="ko-KR" altLang="en-US" sz="11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4F3D428-7E3B-441A-835E-2DF5F5AFE934}"/>
                </a:ext>
              </a:extLst>
            </p:cNvPr>
            <p:cNvSpPr txBox="1"/>
            <p:nvPr/>
          </p:nvSpPr>
          <p:spPr>
            <a:xfrm>
              <a:off x="4631886" y="3303757"/>
              <a:ext cx="776107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dirty="0">
                  <a:solidFill>
                    <a:srgbClr val="000000"/>
                  </a:solidFill>
                  <a:latin typeface="Helvetica Neue"/>
                </a:rPr>
                <a:t>Technical </a:t>
              </a:r>
              <a:r>
                <a:rPr lang="en-US" altLang="ko-KR" sz="500" b="0" i="0" dirty="0">
                  <a:solidFill>
                    <a:srgbClr val="000000"/>
                  </a:solidFill>
                  <a:effectLst/>
                  <a:latin typeface="Helvetica Neue"/>
                </a:rPr>
                <a:t>Director</a:t>
              </a:r>
            </a:p>
            <a:p>
              <a:r>
                <a:rPr lang="en-US" altLang="ko-KR" sz="400" b="1" i="0" dirty="0">
                  <a:solidFill>
                    <a:srgbClr val="000000"/>
                  </a:solidFill>
                  <a:effectLst/>
                  <a:latin typeface="Helvetica Neue"/>
                </a:rPr>
                <a:t>               KH</a:t>
              </a:r>
              <a:r>
                <a:rPr lang="en-US" altLang="ko-KR" sz="400" b="1" dirty="0">
                  <a:solidFill>
                    <a:srgbClr val="000000"/>
                  </a:solidFill>
                  <a:latin typeface="Helvetica Neue"/>
                </a:rPr>
                <a:t>J</a:t>
              </a:r>
              <a:endParaRPr lang="en-US" altLang="ko-KR" sz="400" b="1" i="0" dirty="0">
                <a:solidFill>
                  <a:srgbClr val="000000"/>
                </a:solidFill>
                <a:effectLst/>
                <a:latin typeface="Helvetica Neue"/>
              </a:endParaRPr>
            </a:p>
            <a:p>
              <a:endParaRPr lang="ko-KR" altLang="en-US" sz="1100" dirty="0"/>
            </a:p>
          </p:txBody>
        </p:sp>
      </p:grpSp>
      <p:sp>
        <p:nvSpPr>
          <p:cNvPr id="5" name="TextBox 4">
            <a:hlinkClick r:id="" action="ppaction://noaction"/>
            <a:extLst>
              <a:ext uri="{FF2B5EF4-FFF2-40B4-BE49-F238E27FC236}">
                <a16:creationId xmlns:a16="http://schemas.microsoft.com/office/drawing/2014/main" id="{8098ABB3-0073-4225-9A9B-E61A6C31082F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강의실 컴퓨터</a:t>
            </a:r>
          </a:p>
        </p:txBody>
      </p:sp>
    </p:spTree>
    <p:extLst>
      <p:ext uri="{BB962C8B-B14F-4D97-AF65-F5344CB8AC3E}">
        <p14:creationId xmlns:p14="http://schemas.microsoft.com/office/powerpoint/2010/main" val="3141759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" action="ppaction://noaction"/>
            <a:extLst>
              <a:ext uri="{FF2B5EF4-FFF2-40B4-BE49-F238E27FC236}">
                <a16:creationId xmlns:a16="http://schemas.microsoft.com/office/drawing/2014/main" id="{EB2FA611-B90E-4E1E-B7AB-38966CD26042}"/>
              </a:ext>
            </a:extLst>
          </p:cNvPr>
          <p:cNvSpPr txBox="1"/>
          <p:nvPr/>
        </p:nvSpPr>
        <p:spPr>
          <a:xfrm>
            <a:off x="427317" y="202515"/>
            <a:ext cx="2575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왼쪽복도</a:t>
            </a:r>
          </a:p>
        </p:txBody>
      </p:sp>
      <p:pic>
        <p:nvPicPr>
          <p:cNvPr id="5" name="그림 4" descr="실내, 천장, 건물, 방이(가) 표시된 사진&#10;&#10;자동 생성된 설명">
            <a:extLst>
              <a:ext uri="{FF2B5EF4-FFF2-40B4-BE49-F238E27FC236}">
                <a16:creationId xmlns:a16="http://schemas.microsoft.com/office/drawing/2014/main" id="{00A6CB72-5214-47C5-AA13-49374D189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904875"/>
            <a:ext cx="6667500" cy="5000625"/>
          </a:xfrm>
          <a:prstGeom prst="rect">
            <a:avLst/>
          </a:prstGeom>
        </p:spPr>
      </p:pic>
      <p:sp>
        <p:nvSpPr>
          <p:cNvPr id="2" name="화살표: 왼쪽 1">
            <a:extLst>
              <a:ext uri="{FF2B5EF4-FFF2-40B4-BE49-F238E27FC236}">
                <a16:creationId xmlns:a16="http://schemas.microsoft.com/office/drawing/2014/main" id="{1BC546EC-C93D-4AEA-958C-8138D753F809}"/>
              </a:ext>
            </a:extLst>
          </p:cNvPr>
          <p:cNvSpPr/>
          <p:nvPr/>
        </p:nvSpPr>
        <p:spPr>
          <a:xfrm>
            <a:off x="2933700" y="5413847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9231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DA6652-A1B5-4EF5-8A3D-3A69C9186256}"/>
              </a:ext>
            </a:extLst>
          </p:cNvPr>
          <p:cNvSpPr/>
          <p:nvPr/>
        </p:nvSpPr>
        <p:spPr>
          <a:xfrm>
            <a:off x="2650980" y="1238249"/>
            <a:ext cx="6243638" cy="437197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5" name="그림 54" descr="실내, 모니터, 앉아있는, 표지판이(가) 표시된 사진&#10;&#10;자동 생성된 설명">
            <a:extLst>
              <a:ext uri="{FF2B5EF4-FFF2-40B4-BE49-F238E27FC236}">
                <a16:creationId xmlns:a16="http://schemas.microsoft.com/office/drawing/2014/main" id="{3F18F474-11D8-4B5A-BF30-7B7302B4E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240" y="1428399"/>
            <a:ext cx="5834378" cy="4163929"/>
          </a:xfrm>
          <a:prstGeom prst="rect">
            <a:avLst/>
          </a:prstGeom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F3F397A5-499C-4811-8F08-CE0709B230B3}"/>
              </a:ext>
            </a:extLst>
          </p:cNvPr>
          <p:cNvSpPr/>
          <p:nvPr/>
        </p:nvSpPr>
        <p:spPr>
          <a:xfrm>
            <a:off x="4935418" y="4339811"/>
            <a:ext cx="1627307" cy="334929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76A5053-FDC3-40F5-B0EC-7063DE91F211}"/>
              </a:ext>
            </a:extLst>
          </p:cNvPr>
          <p:cNvSpPr/>
          <p:nvPr/>
        </p:nvSpPr>
        <p:spPr>
          <a:xfrm>
            <a:off x="3721441" y="1842900"/>
            <a:ext cx="4167056" cy="2743100"/>
          </a:xfrm>
          <a:prstGeom prst="roundRect">
            <a:avLst>
              <a:gd name="adj" fmla="val 3465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F2A21BF-28A5-4361-A6B3-98866505DB2D}"/>
              </a:ext>
            </a:extLst>
          </p:cNvPr>
          <p:cNvSpPr/>
          <p:nvPr/>
        </p:nvSpPr>
        <p:spPr>
          <a:xfrm>
            <a:off x="3780390" y="1780551"/>
            <a:ext cx="4049159" cy="2743100"/>
          </a:xfrm>
          <a:prstGeom prst="roundRect">
            <a:avLst>
              <a:gd name="adj" fmla="val 1666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w="1016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6E00132-5AC5-4445-83EA-D470F1656A7A}"/>
              </a:ext>
            </a:extLst>
          </p:cNvPr>
          <p:cNvSpPr/>
          <p:nvPr/>
        </p:nvSpPr>
        <p:spPr>
          <a:xfrm>
            <a:off x="3982285" y="2016547"/>
            <a:ext cx="3645368" cy="2321665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자유형: 도형 103">
            <a:extLst>
              <a:ext uri="{FF2B5EF4-FFF2-40B4-BE49-F238E27FC236}">
                <a16:creationId xmlns:a16="http://schemas.microsoft.com/office/drawing/2014/main" id="{954E3C6E-D87A-4B67-9F59-BC765F880418}"/>
              </a:ext>
            </a:extLst>
          </p:cNvPr>
          <p:cNvSpPr/>
          <p:nvPr/>
        </p:nvSpPr>
        <p:spPr>
          <a:xfrm>
            <a:off x="8174376" y="2905125"/>
            <a:ext cx="701051" cy="1680875"/>
          </a:xfrm>
          <a:custGeom>
            <a:avLst/>
            <a:gdLst>
              <a:gd name="connsiteX0" fmla="*/ 123948 w 1382267"/>
              <a:gd name="connsiteY0" fmla="*/ 0 h 1680875"/>
              <a:gd name="connsiteX1" fmla="*/ 1382267 w 1382267"/>
              <a:gd name="connsiteY1" fmla="*/ 0 h 1680875"/>
              <a:gd name="connsiteX2" fmla="*/ 1382267 w 1382267"/>
              <a:gd name="connsiteY2" fmla="*/ 1680875 h 1680875"/>
              <a:gd name="connsiteX3" fmla="*/ 123948 w 1382267"/>
              <a:gd name="connsiteY3" fmla="*/ 1680875 h 1680875"/>
              <a:gd name="connsiteX4" fmla="*/ 0 w 1382267"/>
              <a:gd name="connsiteY4" fmla="*/ 1556927 h 1680875"/>
              <a:gd name="connsiteX5" fmla="*/ 0 w 1382267"/>
              <a:gd name="connsiteY5" fmla="*/ 123948 h 1680875"/>
              <a:gd name="connsiteX6" fmla="*/ 123948 w 1382267"/>
              <a:gd name="connsiteY6" fmla="*/ 0 h 1680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2267" h="1680875">
                <a:moveTo>
                  <a:pt x="123948" y="0"/>
                </a:moveTo>
                <a:lnTo>
                  <a:pt x="1382267" y="0"/>
                </a:lnTo>
                <a:lnTo>
                  <a:pt x="1382267" y="1680875"/>
                </a:lnTo>
                <a:lnTo>
                  <a:pt x="123948" y="1680875"/>
                </a:lnTo>
                <a:cubicBezTo>
                  <a:pt x="55493" y="1680875"/>
                  <a:pt x="0" y="1625382"/>
                  <a:pt x="0" y="1556927"/>
                </a:cubicBezTo>
                <a:lnTo>
                  <a:pt x="0" y="123948"/>
                </a:lnTo>
                <a:cubicBezTo>
                  <a:pt x="0" y="55493"/>
                  <a:pt x="55493" y="0"/>
                  <a:pt x="123948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3876149B-26F1-45DF-9ED2-A02A97D8D0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816" y="1732449"/>
            <a:ext cx="634039" cy="1182727"/>
          </a:xfrm>
          <a:prstGeom prst="rect">
            <a:avLst/>
          </a:prstGeom>
        </p:spPr>
      </p:pic>
      <p:pic>
        <p:nvPicPr>
          <p:cNvPr id="120" name="그림 119" descr="어두운, 앉아있는, 옅은, 컴퓨터이(가) 표시된 사진&#10;&#10;자동 생성된 설명">
            <a:extLst>
              <a:ext uri="{FF2B5EF4-FFF2-40B4-BE49-F238E27FC236}">
                <a16:creationId xmlns:a16="http://schemas.microsoft.com/office/drawing/2014/main" id="{B0E97A4C-0366-4325-8DB9-C2C01F8520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701" y="2683657"/>
            <a:ext cx="1108391" cy="1902343"/>
          </a:xfrm>
          <a:prstGeom prst="rect">
            <a:avLst/>
          </a:prstGeom>
        </p:spPr>
      </p:pic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2CBE6539-F215-48A4-87CB-CE11B15C839F}"/>
              </a:ext>
            </a:extLst>
          </p:cNvPr>
          <p:cNvSpPr/>
          <p:nvPr/>
        </p:nvSpPr>
        <p:spPr>
          <a:xfrm>
            <a:off x="7637556" y="4328392"/>
            <a:ext cx="180000" cy="180000"/>
          </a:xfrm>
          <a:prstGeom prst="roundRect">
            <a:avLst>
              <a:gd name="adj" fmla="val 7022"/>
            </a:avLst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그림 1026">
            <a:extLst>
              <a:ext uri="{FF2B5EF4-FFF2-40B4-BE49-F238E27FC236}">
                <a16:creationId xmlns:a16="http://schemas.microsoft.com/office/drawing/2014/main" id="{66DDA516-9E66-4E40-8289-87192FD9B0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070" y="4328392"/>
            <a:ext cx="180000" cy="181273"/>
          </a:xfrm>
          <a:prstGeom prst="rect">
            <a:avLst/>
          </a:prstGeom>
        </p:spPr>
      </p:pic>
      <p:sp>
        <p:nvSpPr>
          <p:cNvPr id="1028" name="사각형: 둥근 모서리 1027">
            <a:extLst>
              <a:ext uri="{FF2B5EF4-FFF2-40B4-BE49-F238E27FC236}">
                <a16:creationId xmlns:a16="http://schemas.microsoft.com/office/drawing/2014/main" id="{8ED77631-4192-44E9-8A8B-690456D7B56C}"/>
              </a:ext>
            </a:extLst>
          </p:cNvPr>
          <p:cNvSpPr/>
          <p:nvPr/>
        </p:nvSpPr>
        <p:spPr>
          <a:xfrm>
            <a:off x="3342555" y="3191835"/>
            <a:ext cx="186443" cy="36576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DB2AF679-82C8-4BDD-80E9-C2E2250D30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071" y="1732449"/>
            <a:ext cx="840509" cy="3555831"/>
          </a:xfrm>
          <a:prstGeom prst="rect">
            <a:avLst/>
          </a:prstGeom>
        </p:spPr>
      </p:pic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E7C09A0D-A9B6-40C5-B245-4E15FF38A068}"/>
              </a:ext>
            </a:extLst>
          </p:cNvPr>
          <p:cNvSpPr/>
          <p:nvPr/>
        </p:nvSpPr>
        <p:spPr>
          <a:xfrm rot="5400000">
            <a:off x="5471985" y="2209466"/>
            <a:ext cx="665968" cy="6099756"/>
          </a:xfrm>
          <a:custGeom>
            <a:avLst/>
            <a:gdLst>
              <a:gd name="connsiteX0" fmla="*/ 0 w 665968"/>
              <a:gd name="connsiteY0" fmla="*/ 3178380 h 3597480"/>
              <a:gd name="connsiteX1" fmla="*/ 0 w 665968"/>
              <a:gd name="connsiteY1" fmla="*/ 0 h 3597480"/>
              <a:gd name="connsiteX2" fmla="*/ 658348 w 665968"/>
              <a:gd name="connsiteY2" fmla="*/ 0 h 3597480"/>
              <a:gd name="connsiteX3" fmla="*/ 658348 w 665968"/>
              <a:gd name="connsiteY3" fmla="*/ 2535604 h 3597480"/>
              <a:gd name="connsiteX4" fmla="*/ 665968 w 665968"/>
              <a:gd name="connsiteY4" fmla="*/ 2573347 h 3597480"/>
              <a:gd name="connsiteX5" fmla="*/ 665968 w 665968"/>
              <a:gd name="connsiteY5" fmla="*/ 3432893 h 3597480"/>
              <a:gd name="connsiteX6" fmla="*/ 501381 w 665968"/>
              <a:gd name="connsiteY6" fmla="*/ 3597480 h 3597480"/>
              <a:gd name="connsiteX7" fmla="*/ 336794 w 665968"/>
              <a:gd name="connsiteY7" fmla="*/ 3432893 h 3597480"/>
              <a:gd name="connsiteX8" fmla="*/ 336794 w 665968"/>
              <a:gd name="connsiteY8" fmla="*/ 3178380 h 35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5968" h="3597480">
                <a:moveTo>
                  <a:pt x="0" y="3178380"/>
                </a:moveTo>
                <a:lnTo>
                  <a:pt x="0" y="0"/>
                </a:lnTo>
                <a:lnTo>
                  <a:pt x="658348" y="0"/>
                </a:lnTo>
                <a:lnTo>
                  <a:pt x="658348" y="2535604"/>
                </a:lnTo>
                <a:lnTo>
                  <a:pt x="665968" y="2573347"/>
                </a:lnTo>
                <a:lnTo>
                  <a:pt x="665968" y="3432893"/>
                </a:lnTo>
                <a:cubicBezTo>
                  <a:pt x="665968" y="3523792"/>
                  <a:pt x="592280" y="3597480"/>
                  <a:pt x="501381" y="3597480"/>
                </a:cubicBezTo>
                <a:cubicBezTo>
                  <a:pt x="410482" y="3597480"/>
                  <a:pt x="336794" y="3523792"/>
                  <a:pt x="336794" y="3432893"/>
                </a:cubicBezTo>
                <a:lnTo>
                  <a:pt x="336794" y="3178380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53275CD-6A9B-4C76-8950-AD584C7BE481}"/>
              </a:ext>
            </a:extLst>
          </p:cNvPr>
          <p:cNvSpPr/>
          <p:nvPr/>
        </p:nvSpPr>
        <p:spPr>
          <a:xfrm>
            <a:off x="4974827" y="5094672"/>
            <a:ext cx="2242346" cy="334929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왼쪽 1">
            <a:extLst>
              <a:ext uri="{FF2B5EF4-FFF2-40B4-BE49-F238E27FC236}">
                <a16:creationId xmlns:a16="http://schemas.microsoft.com/office/drawing/2014/main" id="{A5D29752-253E-4B41-B92E-B1FE0C5C3123}"/>
              </a:ext>
            </a:extLst>
          </p:cNvPr>
          <p:cNvSpPr/>
          <p:nvPr/>
        </p:nvSpPr>
        <p:spPr>
          <a:xfrm rot="10800000">
            <a:off x="8092980" y="4999329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E087903D-57E0-4912-BF16-7531FBF030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87" y="2097087"/>
            <a:ext cx="360363" cy="360363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7AD1064-7C8E-42BF-83E2-201A1537BCF6}"/>
              </a:ext>
            </a:extLst>
          </p:cNvPr>
          <p:cNvSpPr/>
          <p:nvPr/>
        </p:nvSpPr>
        <p:spPr>
          <a:xfrm>
            <a:off x="3980771" y="4088191"/>
            <a:ext cx="3646306" cy="250020"/>
          </a:xfrm>
          <a:prstGeom prst="roundRect">
            <a:avLst>
              <a:gd name="adj" fmla="val 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02D6347-FB6F-441D-A230-C82FA5DA74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77504" y="4088191"/>
            <a:ext cx="381344" cy="25002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59EF16D-C11B-4AF4-B873-27FC433712C2}"/>
              </a:ext>
            </a:extLst>
          </p:cNvPr>
          <p:cNvSpPr/>
          <p:nvPr/>
        </p:nvSpPr>
        <p:spPr>
          <a:xfrm>
            <a:off x="4497599" y="2248244"/>
            <a:ext cx="2700000" cy="174487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132D1B-6669-45E9-BB75-D6BE2BE7D4D4}"/>
              </a:ext>
            </a:extLst>
          </p:cNvPr>
          <p:cNvSpPr txBox="1"/>
          <p:nvPr/>
        </p:nvSpPr>
        <p:spPr>
          <a:xfrm>
            <a:off x="4444927" y="2274172"/>
            <a:ext cx="29370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b="1" dirty="0"/>
              <a:t>파일</a:t>
            </a: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8A23FFCF-E767-4CF4-AF40-11689AC03484}"/>
              </a:ext>
            </a:extLst>
          </p:cNvPr>
          <p:cNvSpPr/>
          <p:nvPr/>
        </p:nvSpPr>
        <p:spPr>
          <a:xfrm>
            <a:off x="4510043" y="2314931"/>
            <a:ext cx="2674800" cy="332921"/>
          </a:xfrm>
          <a:custGeom>
            <a:avLst/>
            <a:gdLst>
              <a:gd name="connsiteX0" fmla="*/ 148405 w 2650332"/>
              <a:gd name="connsiteY0" fmla="*/ 0 h 308507"/>
              <a:gd name="connsiteX1" fmla="*/ 260053 w 2650332"/>
              <a:gd name="connsiteY1" fmla="*/ 0 h 308507"/>
              <a:gd name="connsiteX2" fmla="*/ 260053 w 2650332"/>
              <a:gd name="connsiteY2" fmla="*/ 62349 h 308507"/>
              <a:gd name="connsiteX3" fmla="*/ 2650332 w 2650332"/>
              <a:gd name="connsiteY3" fmla="*/ 62349 h 308507"/>
              <a:gd name="connsiteX4" fmla="*/ 2650332 w 2650332"/>
              <a:gd name="connsiteY4" fmla="*/ 308507 h 308507"/>
              <a:gd name="connsiteX5" fmla="*/ 0 w 2650332"/>
              <a:gd name="connsiteY5" fmla="*/ 308507 h 308507"/>
              <a:gd name="connsiteX6" fmla="*/ 0 w 2650332"/>
              <a:gd name="connsiteY6" fmla="*/ 62349 h 308507"/>
              <a:gd name="connsiteX7" fmla="*/ 148405 w 2650332"/>
              <a:gd name="connsiteY7" fmla="*/ 62349 h 308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0332" h="308507">
                <a:moveTo>
                  <a:pt x="148405" y="0"/>
                </a:moveTo>
                <a:lnTo>
                  <a:pt x="260053" y="0"/>
                </a:lnTo>
                <a:lnTo>
                  <a:pt x="260053" y="62349"/>
                </a:lnTo>
                <a:lnTo>
                  <a:pt x="2650332" y="62349"/>
                </a:lnTo>
                <a:lnTo>
                  <a:pt x="2650332" y="308507"/>
                </a:lnTo>
                <a:lnTo>
                  <a:pt x="0" y="308507"/>
                </a:lnTo>
                <a:lnTo>
                  <a:pt x="0" y="62349"/>
                </a:lnTo>
                <a:lnTo>
                  <a:pt x="148405" y="62349"/>
                </a:lnTo>
                <a:close/>
              </a:path>
            </a:pathLst>
          </a:custGeom>
          <a:solidFill>
            <a:schemeClr val="bg1">
              <a:lumMod val="95000"/>
              <a:alpha val="69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25EB3B-AF54-42CE-B448-A4BCB1D8FA8C}"/>
              </a:ext>
            </a:extLst>
          </p:cNvPr>
          <p:cNvSpPr txBox="1"/>
          <p:nvPr/>
        </p:nvSpPr>
        <p:spPr>
          <a:xfrm>
            <a:off x="4633597" y="2274390"/>
            <a:ext cx="11429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b="1" dirty="0"/>
              <a:t>홈</a:t>
            </a:r>
          </a:p>
        </p:txBody>
      </p:sp>
      <p:pic>
        <p:nvPicPr>
          <p:cNvPr id="24" name="그림 23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8D7F2EB1-F39B-4A65-A289-92FC9E83EB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000" y="2257990"/>
            <a:ext cx="52253" cy="52253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B4CD8B5-2D3A-4529-BF04-64020B5FABBC}"/>
              </a:ext>
            </a:extLst>
          </p:cNvPr>
          <p:cNvCxnSpPr/>
          <p:nvPr/>
        </p:nvCxnSpPr>
        <p:spPr>
          <a:xfrm>
            <a:off x="4596539" y="2264585"/>
            <a:ext cx="0" cy="4089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01B681CD-1530-43AB-8E11-E97C46C9DF3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974" y="2261742"/>
            <a:ext cx="45719" cy="45719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C0B6A21-5557-48CF-AE86-FF2035F39467}"/>
              </a:ext>
            </a:extLst>
          </p:cNvPr>
          <p:cNvCxnSpPr/>
          <p:nvPr/>
        </p:nvCxnSpPr>
        <p:spPr>
          <a:xfrm>
            <a:off x="4887675" y="2647852"/>
            <a:ext cx="0" cy="13320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731DCC3-A39C-4EA0-8B50-5386E265CDCA}"/>
              </a:ext>
            </a:extLst>
          </p:cNvPr>
          <p:cNvCxnSpPr>
            <a:cxnSpLocks/>
          </p:cNvCxnSpPr>
          <p:nvPr/>
        </p:nvCxnSpPr>
        <p:spPr>
          <a:xfrm rot="8100000">
            <a:off x="4555898" y="2685065"/>
            <a:ext cx="0" cy="49819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94460CF-D410-40F0-ABED-41F33233F4E3}"/>
              </a:ext>
            </a:extLst>
          </p:cNvPr>
          <p:cNvCxnSpPr>
            <a:cxnSpLocks/>
          </p:cNvCxnSpPr>
          <p:nvPr/>
        </p:nvCxnSpPr>
        <p:spPr>
          <a:xfrm rot="2700000">
            <a:off x="4556791" y="2718136"/>
            <a:ext cx="0" cy="49583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C0505372-83E5-49E8-9FF1-49AF1041BB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156" y="2679526"/>
            <a:ext cx="111839" cy="11183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30596D7-D899-4C87-920A-60C822A79853}"/>
              </a:ext>
            </a:extLst>
          </p:cNvPr>
          <p:cNvSpPr txBox="1"/>
          <p:nvPr/>
        </p:nvSpPr>
        <p:spPr>
          <a:xfrm>
            <a:off x="4632613" y="2659093"/>
            <a:ext cx="363531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dirty="0"/>
              <a:t>내 </a:t>
            </a:r>
            <a:r>
              <a:rPr lang="en-US" altLang="ko-KR" sz="400" dirty="0"/>
              <a:t>PC</a:t>
            </a:r>
            <a:endParaRPr lang="ko-KR" altLang="en-US" sz="400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1E1249F-00C0-41EA-B27B-529E84A80087}"/>
              </a:ext>
            </a:extLst>
          </p:cNvPr>
          <p:cNvGrpSpPr/>
          <p:nvPr/>
        </p:nvGrpSpPr>
        <p:grpSpPr>
          <a:xfrm>
            <a:off x="7070316" y="2272446"/>
            <a:ext cx="90000" cy="90000"/>
            <a:chOff x="6701081" y="2305482"/>
            <a:chExt cx="90000" cy="90000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882DC825-4DD8-43E1-9911-9CC16D674D1A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6746081" y="2305481"/>
              <a:ext cx="0" cy="90000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CB2ABD8F-719F-4146-95C4-BBDAEBFFF3C8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6746079" y="2305482"/>
              <a:ext cx="0" cy="90000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D703257-AB35-4C6D-8302-7C50AD09329A}"/>
              </a:ext>
            </a:extLst>
          </p:cNvPr>
          <p:cNvSpPr/>
          <p:nvPr/>
        </p:nvSpPr>
        <p:spPr>
          <a:xfrm>
            <a:off x="4510042" y="2561579"/>
            <a:ext cx="2674799" cy="7961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이등변 삼각형 62">
            <a:extLst>
              <a:ext uri="{FF2B5EF4-FFF2-40B4-BE49-F238E27FC236}">
                <a16:creationId xmlns:a16="http://schemas.microsoft.com/office/drawing/2014/main" id="{F68C1461-4C79-46A8-8EFF-7CCEAE2F7FF4}"/>
              </a:ext>
            </a:extLst>
          </p:cNvPr>
          <p:cNvSpPr/>
          <p:nvPr/>
        </p:nvSpPr>
        <p:spPr>
          <a:xfrm rot="5400000">
            <a:off x="4653153" y="2582998"/>
            <a:ext cx="36000" cy="360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1C34026B-1C65-4C56-82B8-C9419973F1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41092" y="2388353"/>
            <a:ext cx="407383" cy="16826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1AE9208-8475-4C9C-B0BE-2E576236F5F3}"/>
              </a:ext>
            </a:extLst>
          </p:cNvPr>
          <p:cNvSpPr txBox="1"/>
          <p:nvPr/>
        </p:nvSpPr>
        <p:spPr>
          <a:xfrm>
            <a:off x="4920872" y="2946540"/>
            <a:ext cx="40869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Locker</a:t>
            </a:r>
            <a:endParaRPr lang="ko-KR" altLang="en-US" sz="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935739-9008-40A8-9325-A7C67E6553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353" y="2574482"/>
            <a:ext cx="57946" cy="579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74C764-3FFE-4F20-BB56-B1C22C94327F}"/>
              </a:ext>
            </a:extLst>
          </p:cNvPr>
          <p:cNvSpPr txBox="1"/>
          <p:nvPr/>
        </p:nvSpPr>
        <p:spPr>
          <a:xfrm>
            <a:off x="4784528" y="2532823"/>
            <a:ext cx="307771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" dirty="0"/>
              <a:t>Locker</a:t>
            </a:r>
            <a:endParaRPr lang="ko-KR" altLang="en-US" sz="3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F6A2CF-3139-4074-A08A-52779682BD8A}"/>
              </a:ext>
            </a:extLst>
          </p:cNvPr>
          <p:cNvSpPr txBox="1"/>
          <p:nvPr/>
        </p:nvSpPr>
        <p:spPr>
          <a:xfrm>
            <a:off x="4616691" y="2530810"/>
            <a:ext cx="283166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" dirty="0"/>
              <a:t>내 </a:t>
            </a:r>
            <a:r>
              <a:rPr lang="en-US" altLang="ko-KR" sz="300" dirty="0"/>
              <a:t>PC</a:t>
            </a:r>
            <a:endParaRPr lang="ko-KR" altLang="en-US" sz="300" dirty="0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450E847-7899-446B-A490-6DC0EA11EC92}"/>
              </a:ext>
            </a:extLst>
          </p:cNvPr>
          <p:cNvSpPr/>
          <p:nvPr/>
        </p:nvSpPr>
        <p:spPr>
          <a:xfrm rot="5400000">
            <a:off x="4818812" y="2582990"/>
            <a:ext cx="36000" cy="360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7BF32E6-76C3-48BF-956E-FF3DAB258DE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914" y="2706720"/>
            <a:ext cx="270753" cy="270753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FD600D40-D4E9-43A1-B80B-20168E677931}"/>
              </a:ext>
            </a:extLst>
          </p:cNvPr>
          <p:cNvGrpSpPr/>
          <p:nvPr/>
        </p:nvGrpSpPr>
        <p:grpSpPr>
          <a:xfrm>
            <a:off x="4641826" y="2300126"/>
            <a:ext cx="2398121" cy="1629245"/>
            <a:chOff x="3555724" y="1202644"/>
            <a:chExt cx="4248144" cy="2876531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F20B4F5-931E-4288-80B1-433C7598945B}"/>
                </a:ext>
              </a:extLst>
            </p:cNvPr>
            <p:cNvSpPr/>
            <p:nvPr/>
          </p:nvSpPr>
          <p:spPr>
            <a:xfrm>
              <a:off x="3584565" y="1215275"/>
              <a:ext cx="4219303" cy="28639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BFD1A195-A451-4577-B0D3-070E10361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2943" y="1244762"/>
              <a:ext cx="144430" cy="144430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F9D0D2B-DC46-432D-944F-76823F300D67}"/>
                </a:ext>
              </a:extLst>
            </p:cNvPr>
            <p:cNvSpPr txBox="1"/>
            <p:nvPr/>
          </p:nvSpPr>
          <p:spPr>
            <a:xfrm>
              <a:off x="3689224" y="1202644"/>
              <a:ext cx="938688" cy="271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" dirty="0">
                  <a:latin typeface="+mj-ea"/>
                  <a:ea typeface="+mj-ea"/>
                </a:rPr>
                <a:t>Developer</a:t>
              </a:r>
              <a:endParaRPr lang="ko-KR" altLang="en-US" sz="400" dirty="0">
                <a:latin typeface="+mj-ea"/>
                <a:ea typeface="+mj-ea"/>
              </a:endParaRPr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976CCC93-784D-4D9B-940F-7D59443DFE32}"/>
                </a:ext>
              </a:extLst>
            </p:cNvPr>
            <p:cNvCxnSpPr>
              <a:cxnSpLocks/>
            </p:cNvCxnSpPr>
            <p:nvPr/>
          </p:nvCxnSpPr>
          <p:spPr>
            <a:xfrm>
              <a:off x="3607061" y="1544570"/>
              <a:ext cx="417258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7E64DEC-24CF-4910-B97F-633BAA587F48}"/>
                </a:ext>
              </a:extLst>
            </p:cNvPr>
            <p:cNvSpPr txBox="1"/>
            <p:nvPr/>
          </p:nvSpPr>
          <p:spPr>
            <a:xfrm>
              <a:off x="3555724" y="1370694"/>
              <a:ext cx="2319295" cy="244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" dirty="0"/>
                <a:t>파일    </a:t>
              </a:r>
              <a:r>
                <a:rPr lang="en-US" altLang="ko-KR" sz="300" dirty="0"/>
                <a:t> </a:t>
              </a:r>
              <a:r>
                <a:rPr lang="ko-KR" altLang="en-US" sz="300" dirty="0"/>
                <a:t>편집     서식     보기     도움말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27DC959A-D11E-4D1D-82A3-601FED3228C6}"/>
              </a:ext>
            </a:extLst>
          </p:cNvPr>
          <p:cNvGrpSpPr/>
          <p:nvPr/>
        </p:nvGrpSpPr>
        <p:grpSpPr>
          <a:xfrm>
            <a:off x="6925326" y="2329567"/>
            <a:ext cx="76415" cy="73248"/>
            <a:chOff x="6701081" y="2305482"/>
            <a:chExt cx="90000" cy="90000"/>
          </a:xfrm>
        </p:grpSpPr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3CA97AA2-E7DC-4A0A-8C8A-B3AC7B9864ED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6746081" y="2305481"/>
              <a:ext cx="0" cy="90000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2413D1EE-D97A-4C27-8807-2380B107352F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6746079" y="2305482"/>
              <a:ext cx="0" cy="90000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816C56C7-4114-48C8-ADA4-7D18C0A3EA85}"/>
              </a:ext>
            </a:extLst>
          </p:cNvPr>
          <p:cNvCxnSpPr>
            <a:cxnSpLocks/>
          </p:cNvCxnSpPr>
          <p:nvPr/>
        </p:nvCxnSpPr>
        <p:spPr>
          <a:xfrm>
            <a:off x="4669706" y="2426300"/>
            <a:ext cx="235546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C4EE3415-B11F-4B28-8EEF-157C4AC03461}"/>
              </a:ext>
            </a:extLst>
          </p:cNvPr>
          <p:cNvGrpSpPr/>
          <p:nvPr/>
        </p:nvGrpSpPr>
        <p:grpSpPr>
          <a:xfrm>
            <a:off x="4758274" y="2651707"/>
            <a:ext cx="2182564" cy="1184864"/>
            <a:chOff x="4631886" y="2534391"/>
            <a:chExt cx="2182564" cy="1184864"/>
          </a:xfrm>
        </p:grpSpPr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DFFF52D7-D0F9-457A-9898-086F93E055B2}"/>
                </a:ext>
              </a:extLst>
            </p:cNvPr>
            <p:cNvSpPr/>
            <p:nvPr/>
          </p:nvSpPr>
          <p:spPr>
            <a:xfrm>
              <a:off x="5388045" y="2547945"/>
              <a:ext cx="662807" cy="243330"/>
            </a:xfrm>
            <a:prstGeom prst="roundRect">
              <a:avLst/>
            </a:prstGeom>
            <a:noFill/>
            <a:ln w="63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0D7DB4DD-0033-431E-B8A4-48DB8D2E1618}"/>
                </a:ext>
              </a:extLst>
            </p:cNvPr>
            <p:cNvCxnSpPr>
              <a:cxnSpLocks/>
            </p:cNvCxnSpPr>
            <p:nvPr/>
          </p:nvCxnSpPr>
          <p:spPr>
            <a:xfrm>
              <a:off x="5723437" y="2792104"/>
              <a:ext cx="0" cy="8917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3105F253-561A-452C-804D-19D4D1A41CDB}"/>
                </a:ext>
              </a:extLst>
            </p:cNvPr>
            <p:cNvCxnSpPr>
              <a:cxnSpLocks/>
            </p:cNvCxnSpPr>
            <p:nvPr/>
          </p:nvCxnSpPr>
          <p:spPr>
            <a:xfrm>
              <a:off x="4987308" y="3219367"/>
              <a:ext cx="1464276" cy="71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27F8B02A-4F57-4603-BE02-A3167CE80CF1}"/>
                </a:ext>
              </a:extLst>
            </p:cNvPr>
            <p:cNvCxnSpPr/>
            <p:nvPr/>
          </p:nvCxnSpPr>
          <p:spPr>
            <a:xfrm>
              <a:off x="5729784" y="3124607"/>
              <a:ext cx="1" cy="9475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786EF9F-4244-4915-B597-F422D7E9F128}"/>
                </a:ext>
              </a:extLst>
            </p:cNvPr>
            <p:cNvSpPr txBox="1"/>
            <p:nvPr/>
          </p:nvSpPr>
          <p:spPr>
            <a:xfrm>
              <a:off x="5420152" y="2534391"/>
              <a:ext cx="58780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dirty="0">
                  <a:solidFill>
                    <a:srgbClr val="000000"/>
                  </a:solidFill>
                  <a:latin typeface="Helvetica Neue"/>
                </a:rPr>
                <a:t>Chief </a:t>
              </a:r>
              <a:r>
                <a:rPr lang="en-US" altLang="ko-KR" sz="500" b="0" i="0" dirty="0">
                  <a:solidFill>
                    <a:srgbClr val="000000"/>
                  </a:solidFill>
                  <a:effectLst/>
                  <a:latin typeface="Helvetica Neue"/>
                </a:rPr>
                <a:t>Director</a:t>
              </a:r>
            </a:p>
            <a:p>
              <a:r>
                <a:rPr lang="en-US" altLang="ko-KR" sz="500" dirty="0">
                  <a:solidFill>
                    <a:srgbClr val="000000"/>
                  </a:solidFill>
                  <a:latin typeface="Helvetica Neue"/>
                </a:rPr>
                <a:t>         </a:t>
              </a:r>
              <a:r>
                <a:rPr lang="en-US" altLang="ko-KR" sz="400" b="1" dirty="0">
                  <a:solidFill>
                    <a:srgbClr val="000000"/>
                  </a:solidFill>
                  <a:latin typeface="Helvetica Neue"/>
                </a:rPr>
                <a:t>PSH</a:t>
              </a:r>
              <a:endParaRPr lang="en-US" altLang="ko-KR" sz="400" b="1" i="0" dirty="0">
                <a:solidFill>
                  <a:srgbClr val="000000"/>
                </a:solidFill>
                <a:effectLst/>
                <a:latin typeface="Helvetica Neue"/>
              </a:endParaRPr>
            </a:p>
            <a:p>
              <a:endParaRPr lang="ko-KR" altLang="en-US" sz="1100" dirty="0"/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02FE9F81-5A94-47FF-9D9B-7CB127A2EB18}"/>
                </a:ext>
              </a:extLst>
            </p:cNvPr>
            <p:cNvSpPr/>
            <p:nvPr/>
          </p:nvSpPr>
          <p:spPr>
            <a:xfrm>
              <a:off x="5388044" y="2881277"/>
              <a:ext cx="662807" cy="243330"/>
            </a:xfrm>
            <a:prstGeom prst="roundRect">
              <a:avLst/>
            </a:prstGeom>
            <a:noFill/>
            <a:ln w="63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E0FE8E71-C9FD-4E1C-9C01-E0FDC415267F}"/>
                </a:ext>
              </a:extLst>
            </p:cNvPr>
            <p:cNvSpPr/>
            <p:nvPr/>
          </p:nvSpPr>
          <p:spPr>
            <a:xfrm>
              <a:off x="4655905" y="3303757"/>
              <a:ext cx="662807" cy="243330"/>
            </a:xfrm>
            <a:prstGeom prst="roundRect">
              <a:avLst/>
            </a:prstGeom>
            <a:noFill/>
            <a:ln w="63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40825925-7F99-4E4B-9337-822A4E4B011A}"/>
                </a:ext>
              </a:extLst>
            </p:cNvPr>
            <p:cNvSpPr/>
            <p:nvPr/>
          </p:nvSpPr>
          <p:spPr>
            <a:xfrm>
              <a:off x="5388043" y="3303757"/>
              <a:ext cx="662807" cy="243330"/>
            </a:xfrm>
            <a:prstGeom prst="roundRect">
              <a:avLst/>
            </a:prstGeom>
            <a:noFill/>
            <a:ln w="63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791FE282-5C9C-4E0A-A062-A5FD06E2A751}"/>
                </a:ext>
              </a:extLst>
            </p:cNvPr>
            <p:cNvSpPr/>
            <p:nvPr/>
          </p:nvSpPr>
          <p:spPr>
            <a:xfrm>
              <a:off x="6120181" y="3303757"/>
              <a:ext cx="662807" cy="243330"/>
            </a:xfrm>
            <a:prstGeom prst="roundRect">
              <a:avLst/>
            </a:prstGeom>
            <a:noFill/>
            <a:ln w="63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C49545C1-5272-4BA8-8A97-5FE9626B0567}"/>
                </a:ext>
              </a:extLst>
            </p:cNvPr>
            <p:cNvCxnSpPr>
              <a:cxnSpLocks/>
            </p:cNvCxnSpPr>
            <p:nvPr/>
          </p:nvCxnSpPr>
          <p:spPr>
            <a:xfrm>
              <a:off x="4993118" y="3217759"/>
              <a:ext cx="0" cy="862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53FF5953-A1A2-414B-9B2A-2A76748691CA}"/>
                </a:ext>
              </a:extLst>
            </p:cNvPr>
            <p:cNvCxnSpPr>
              <a:cxnSpLocks/>
            </p:cNvCxnSpPr>
            <p:nvPr/>
          </p:nvCxnSpPr>
          <p:spPr>
            <a:xfrm>
              <a:off x="5729421" y="3217529"/>
              <a:ext cx="0" cy="862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BDACFA6B-50CF-4A60-BB3D-7CBFF860687C}"/>
                </a:ext>
              </a:extLst>
            </p:cNvPr>
            <p:cNvCxnSpPr>
              <a:cxnSpLocks/>
            </p:cNvCxnSpPr>
            <p:nvPr/>
          </p:nvCxnSpPr>
          <p:spPr>
            <a:xfrm>
              <a:off x="6444077" y="3220704"/>
              <a:ext cx="0" cy="862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A81D743-C4AF-4452-97F3-D7ED7C0EC775}"/>
                </a:ext>
              </a:extLst>
            </p:cNvPr>
            <p:cNvSpPr txBox="1"/>
            <p:nvPr/>
          </p:nvSpPr>
          <p:spPr>
            <a:xfrm>
              <a:off x="5448121" y="2865328"/>
              <a:ext cx="54264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dirty="0">
                  <a:solidFill>
                    <a:srgbClr val="000000"/>
                  </a:solidFill>
                  <a:latin typeface="Helvetica Neue"/>
                </a:rPr>
                <a:t>Sub </a:t>
              </a:r>
              <a:r>
                <a:rPr lang="en-US" altLang="ko-KR" sz="500" b="0" i="0" dirty="0">
                  <a:solidFill>
                    <a:srgbClr val="000000"/>
                  </a:solidFill>
                  <a:effectLst/>
                  <a:latin typeface="Helvetica Neue"/>
                </a:rPr>
                <a:t>Director</a:t>
              </a:r>
            </a:p>
            <a:p>
              <a:r>
                <a:rPr lang="en-US" altLang="ko-KR" sz="400" b="1" dirty="0">
                  <a:solidFill>
                    <a:srgbClr val="000000"/>
                  </a:solidFill>
                  <a:latin typeface="Helvetica Neue"/>
                </a:rPr>
                <a:t>         KYC</a:t>
              </a:r>
              <a:endParaRPr lang="en-US" altLang="ko-KR" sz="400" b="1" i="0" dirty="0">
                <a:solidFill>
                  <a:srgbClr val="000000"/>
                </a:solidFill>
                <a:effectLst/>
                <a:latin typeface="Helvetica Neue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5C02A9E-56CA-45A8-93C7-C90E77C374D6}"/>
                </a:ext>
              </a:extLst>
            </p:cNvPr>
            <p:cNvSpPr txBox="1"/>
            <p:nvPr/>
          </p:nvSpPr>
          <p:spPr>
            <a:xfrm>
              <a:off x="6128620" y="3292927"/>
              <a:ext cx="68583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dirty="0">
                  <a:solidFill>
                    <a:srgbClr val="000000"/>
                  </a:solidFill>
                  <a:latin typeface="Helvetica Neue"/>
                </a:rPr>
                <a:t>Creative </a:t>
              </a:r>
              <a:r>
                <a:rPr lang="en-US" altLang="ko-KR" sz="500" b="0" i="0" dirty="0">
                  <a:solidFill>
                    <a:srgbClr val="000000"/>
                  </a:solidFill>
                  <a:effectLst/>
                  <a:latin typeface="Helvetica Neue"/>
                </a:rPr>
                <a:t>Director</a:t>
              </a:r>
            </a:p>
            <a:p>
              <a:r>
                <a:rPr lang="en-US" altLang="ko-KR" sz="400" b="1" dirty="0">
                  <a:solidFill>
                    <a:srgbClr val="000000"/>
                  </a:solidFill>
                  <a:latin typeface="Helvetica Neue"/>
                </a:rPr>
                <a:t>            SMH</a:t>
              </a:r>
              <a:endParaRPr lang="en-US" altLang="ko-KR" sz="400" b="1" i="0" dirty="0">
                <a:solidFill>
                  <a:srgbClr val="000000"/>
                </a:solidFill>
                <a:effectLst/>
                <a:latin typeface="Helvetica Neue"/>
              </a:endParaRPr>
            </a:p>
            <a:p>
              <a:endParaRPr lang="ko-KR" altLang="en-US" sz="11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3DFA1EB-1F95-4025-8056-84689BC72F05}"/>
                </a:ext>
              </a:extLst>
            </p:cNvPr>
            <p:cNvSpPr txBox="1"/>
            <p:nvPr/>
          </p:nvSpPr>
          <p:spPr>
            <a:xfrm>
              <a:off x="5388043" y="3303757"/>
              <a:ext cx="776107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dirty="0">
                  <a:solidFill>
                    <a:srgbClr val="000000"/>
                  </a:solidFill>
                  <a:latin typeface="Helvetica Neue"/>
                </a:rPr>
                <a:t>Technical </a:t>
              </a:r>
              <a:r>
                <a:rPr lang="en-US" altLang="ko-KR" sz="500" b="0" i="0" dirty="0">
                  <a:solidFill>
                    <a:srgbClr val="000000"/>
                  </a:solidFill>
                  <a:effectLst/>
                  <a:latin typeface="Helvetica Neue"/>
                </a:rPr>
                <a:t>Director</a:t>
              </a:r>
            </a:p>
            <a:p>
              <a:r>
                <a:rPr lang="en-US" altLang="ko-KR" sz="400" b="1" i="0" dirty="0">
                  <a:solidFill>
                    <a:srgbClr val="000000"/>
                  </a:solidFill>
                  <a:effectLst/>
                  <a:latin typeface="Helvetica Neue"/>
                </a:rPr>
                <a:t>              HSJ</a:t>
              </a:r>
            </a:p>
            <a:p>
              <a:endParaRPr lang="ko-KR" altLang="en-US" sz="11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4F3D428-7E3B-441A-835E-2DF5F5AFE934}"/>
                </a:ext>
              </a:extLst>
            </p:cNvPr>
            <p:cNvSpPr txBox="1"/>
            <p:nvPr/>
          </p:nvSpPr>
          <p:spPr>
            <a:xfrm>
              <a:off x="4631886" y="3303757"/>
              <a:ext cx="776107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dirty="0">
                  <a:solidFill>
                    <a:srgbClr val="000000"/>
                  </a:solidFill>
                  <a:latin typeface="Helvetica Neue"/>
                </a:rPr>
                <a:t>Technical </a:t>
              </a:r>
              <a:r>
                <a:rPr lang="en-US" altLang="ko-KR" sz="500" b="0" i="0" dirty="0">
                  <a:solidFill>
                    <a:srgbClr val="000000"/>
                  </a:solidFill>
                  <a:effectLst/>
                  <a:latin typeface="Helvetica Neue"/>
                </a:rPr>
                <a:t>Director</a:t>
              </a:r>
            </a:p>
            <a:p>
              <a:r>
                <a:rPr lang="en-US" altLang="ko-KR" sz="400" b="1" i="0" dirty="0">
                  <a:solidFill>
                    <a:srgbClr val="000000"/>
                  </a:solidFill>
                  <a:effectLst/>
                  <a:latin typeface="Helvetica Neue"/>
                </a:rPr>
                <a:t>               KH</a:t>
              </a:r>
              <a:r>
                <a:rPr lang="en-US" altLang="ko-KR" sz="400" b="1" dirty="0">
                  <a:solidFill>
                    <a:srgbClr val="000000"/>
                  </a:solidFill>
                  <a:latin typeface="Helvetica Neue"/>
                </a:rPr>
                <a:t>J</a:t>
              </a:r>
              <a:endParaRPr lang="en-US" altLang="ko-KR" sz="400" b="1" i="0" dirty="0">
                <a:solidFill>
                  <a:srgbClr val="000000"/>
                </a:solidFill>
                <a:effectLst/>
                <a:latin typeface="Helvetica Neue"/>
              </a:endParaRPr>
            </a:p>
            <a:p>
              <a:endParaRPr lang="ko-KR" altLang="en-US" sz="1100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98F18EA-3B67-4E3F-9714-ECB48756B58A}"/>
              </a:ext>
            </a:extLst>
          </p:cNvPr>
          <p:cNvSpPr txBox="1"/>
          <p:nvPr/>
        </p:nvSpPr>
        <p:spPr>
          <a:xfrm>
            <a:off x="4611299" y="2314931"/>
            <a:ext cx="2535835" cy="16916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3672F69-8268-4A85-ACE2-E52BC8A79344}"/>
              </a:ext>
            </a:extLst>
          </p:cNvPr>
          <p:cNvCxnSpPr>
            <a:stCxn id="5" idx="3"/>
            <a:endCxn id="60" idx="3"/>
          </p:cNvCxnSpPr>
          <p:nvPr/>
        </p:nvCxnSpPr>
        <p:spPr>
          <a:xfrm flipV="1">
            <a:off x="7147134" y="3152101"/>
            <a:ext cx="682415" cy="86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9773B62-BE23-4ACF-8B41-77189A983E65}"/>
              </a:ext>
            </a:extLst>
          </p:cNvPr>
          <p:cNvSpPr txBox="1"/>
          <p:nvPr/>
        </p:nvSpPr>
        <p:spPr>
          <a:xfrm>
            <a:off x="8092979" y="2760458"/>
            <a:ext cx="2812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현 게임 개발자 구성도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게임내 </a:t>
            </a:r>
            <a:r>
              <a:rPr lang="ko-KR" altLang="en-US" dirty="0" err="1">
                <a:solidFill>
                  <a:srgbClr val="FF0000"/>
                </a:solidFill>
              </a:rPr>
              <a:t>이스트에그라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생각하면됨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8" name="TextBox 77">
            <a:hlinkClick r:id="rId15" action="ppaction://hlinksldjump"/>
            <a:extLst>
              <a:ext uri="{FF2B5EF4-FFF2-40B4-BE49-F238E27FC236}">
                <a16:creationId xmlns:a16="http://schemas.microsoft.com/office/drawing/2014/main" id="{1D09DDB2-7C64-4E46-8DC7-99F12A26A3EC}"/>
              </a:ext>
            </a:extLst>
          </p:cNvPr>
          <p:cNvSpPr txBox="1"/>
          <p:nvPr/>
        </p:nvSpPr>
        <p:spPr>
          <a:xfrm>
            <a:off x="7943887" y="4932918"/>
            <a:ext cx="862656" cy="5534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DACE2D43-E73B-4923-979C-E858DB29699B}"/>
              </a:ext>
            </a:extLst>
          </p:cNvPr>
          <p:cNvCxnSpPr>
            <a:cxnSpLocks/>
          </p:cNvCxnSpPr>
          <p:nvPr/>
        </p:nvCxnSpPr>
        <p:spPr>
          <a:xfrm>
            <a:off x="8806543" y="5194175"/>
            <a:ext cx="63137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9694B4FA-89E0-43A9-8E6A-12CC85155345}"/>
              </a:ext>
            </a:extLst>
          </p:cNvPr>
          <p:cNvSpPr txBox="1"/>
          <p:nvPr/>
        </p:nvSpPr>
        <p:spPr>
          <a:xfrm>
            <a:off x="9560034" y="5009294"/>
            <a:ext cx="146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 화면 이동</a:t>
            </a:r>
          </a:p>
        </p:txBody>
      </p:sp>
      <p:sp>
        <p:nvSpPr>
          <p:cNvPr id="7" name="TextBox 6">
            <a:hlinkClick r:id="" action="ppaction://noaction"/>
            <a:extLst>
              <a:ext uri="{FF2B5EF4-FFF2-40B4-BE49-F238E27FC236}">
                <a16:creationId xmlns:a16="http://schemas.microsoft.com/office/drawing/2014/main" id="{984D7CA8-DB38-4846-A157-965AB45A8F0C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강의실 컴퓨터</a:t>
            </a:r>
          </a:p>
        </p:txBody>
      </p:sp>
    </p:spTree>
    <p:extLst>
      <p:ext uri="{BB962C8B-B14F-4D97-AF65-F5344CB8AC3E}">
        <p14:creationId xmlns:p14="http://schemas.microsoft.com/office/powerpoint/2010/main" val="39851761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464CBF-853A-4315-8CDC-AF1CFE9EBC42}"/>
              </a:ext>
            </a:extLst>
          </p:cNvPr>
          <p:cNvSpPr txBox="1"/>
          <p:nvPr/>
        </p:nvSpPr>
        <p:spPr>
          <a:xfrm>
            <a:off x="757245" y="1500503"/>
            <a:ext cx="65119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방탈출에 성공할 경우 엔딩 </a:t>
            </a:r>
            <a:r>
              <a:rPr lang="ko-KR" altLang="en-US" sz="2400" dirty="0" err="1"/>
              <a:t>브금이</a:t>
            </a:r>
            <a:r>
              <a:rPr lang="ko-KR" altLang="en-US" sz="2400" dirty="0"/>
              <a:t> 나옴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각각의 엔딩 크레딧 이미지 개수에 따라 초단위로 딜레이를 주면서 엔딩 </a:t>
            </a:r>
            <a:r>
              <a:rPr lang="ko-KR" altLang="en-US" sz="2400" dirty="0" err="1"/>
              <a:t>브금시간과</a:t>
            </a:r>
            <a:r>
              <a:rPr lang="ko-KR" altLang="en-US" sz="2400" dirty="0"/>
              <a:t> 떨어지게 맞출 생각</a:t>
            </a:r>
            <a:r>
              <a:rPr lang="en-US" altLang="ko-KR" sz="2400" dirty="0"/>
              <a:t>.</a:t>
            </a:r>
          </a:p>
        </p:txBody>
      </p:sp>
      <p:sp>
        <p:nvSpPr>
          <p:cNvPr id="5" name="TextBox 4">
            <a:hlinkClick r:id="" action="ppaction://noaction"/>
            <a:extLst>
              <a:ext uri="{FF2B5EF4-FFF2-40B4-BE49-F238E27FC236}">
                <a16:creationId xmlns:a16="http://schemas.microsoft.com/office/drawing/2014/main" id="{6929D90C-A661-4799-94D9-D73EB28E7640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엔딩</a:t>
            </a:r>
          </a:p>
        </p:txBody>
      </p:sp>
    </p:spTree>
    <p:extLst>
      <p:ext uri="{BB962C8B-B14F-4D97-AF65-F5344CB8AC3E}">
        <p14:creationId xmlns:p14="http://schemas.microsoft.com/office/powerpoint/2010/main" val="30090960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3538FCB-E6BE-47B1-A4AC-CED77A2822CE}"/>
              </a:ext>
            </a:extLst>
          </p:cNvPr>
          <p:cNvGrpSpPr/>
          <p:nvPr/>
        </p:nvGrpSpPr>
        <p:grpSpPr>
          <a:xfrm>
            <a:off x="2688040" y="966002"/>
            <a:ext cx="6815919" cy="4925995"/>
            <a:chOff x="2688040" y="966002"/>
            <a:chExt cx="6815919" cy="4925995"/>
          </a:xfrm>
        </p:grpSpPr>
        <p:pic>
          <p:nvPicPr>
            <p:cNvPr id="72" name="그림 71" descr="모니터, 화면, 전자기기, 텔레비전이(가) 표시된 사진&#10;&#10;자동 생성된 설명">
              <a:extLst>
                <a:ext uri="{FF2B5EF4-FFF2-40B4-BE49-F238E27FC236}">
                  <a16:creationId xmlns:a16="http://schemas.microsoft.com/office/drawing/2014/main" id="{BC5514B5-46DA-4985-B2B3-AA2E0034D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8040" y="966002"/>
              <a:ext cx="6815919" cy="4925995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24165DB-3611-4B8D-97EB-2A961DEEB322}"/>
                </a:ext>
              </a:extLst>
            </p:cNvPr>
            <p:cNvSpPr txBox="1"/>
            <p:nvPr/>
          </p:nvSpPr>
          <p:spPr>
            <a:xfrm>
              <a:off x="5065712" y="1790613"/>
              <a:ext cx="23145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Against SVG Italic" pitchFamily="50" charset="0"/>
                </a:rPr>
                <a:t>Producer</a:t>
              </a:r>
              <a:endParaRPr lang="ko-KR" altLang="en-US" sz="4000" dirty="0">
                <a:solidFill>
                  <a:schemeClr val="bg1"/>
                </a:solidFill>
                <a:latin typeface="Against SVG Italic" pitchFamily="50" charset="0"/>
              </a:endParaRPr>
            </a:p>
          </p:txBody>
        </p:sp>
        <p:pic>
          <p:nvPicPr>
            <p:cNvPr id="88" name="그림 87" descr="화살이(가) 표시된 사진&#10;&#10;자동 생성된 설명">
              <a:extLst>
                <a:ext uri="{FF2B5EF4-FFF2-40B4-BE49-F238E27FC236}">
                  <a16:creationId xmlns:a16="http://schemas.microsoft.com/office/drawing/2014/main" id="{5048F9B8-DAAE-48D6-9EDF-752E51038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0340" y="3003547"/>
              <a:ext cx="521912" cy="619918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EFCC192-6081-42D2-855B-AAD1981D3632}"/>
                </a:ext>
              </a:extLst>
            </p:cNvPr>
            <p:cNvSpPr txBox="1"/>
            <p:nvPr/>
          </p:nvSpPr>
          <p:spPr>
            <a:xfrm>
              <a:off x="5091571" y="3046285"/>
              <a:ext cx="1183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박상훈</a:t>
              </a:r>
            </a:p>
          </p:txBody>
        </p:sp>
        <p:pic>
          <p:nvPicPr>
            <p:cNvPr id="91" name="그림 90" descr="화살이(가) 표시된 사진&#10;&#10;자동 생성된 설명">
              <a:extLst>
                <a:ext uri="{FF2B5EF4-FFF2-40B4-BE49-F238E27FC236}">
                  <a16:creationId xmlns:a16="http://schemas.microsoft.com/office/drawing/2014/main" id="{7AC14477-4FE3-4A65-A80F-0FCA9241C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7406" y="3071188"/>
              <a:ext cx="521912" cy="619918"/>
            </a:xfrm>
            <a:prstGeom prst="rect">
              <a:avLst/>
            </a:prstGeom>
          </p:spPr>
        </p:pic>
        <p:pic>
          <p:nvPicPr>
            <p:cNvPr id="93" name="그림 92" descr="화살이(가) 표시된 사진&#10;&#10;자동 생성된 설명">
              <a:extLst>
                <a:ext uri="{FF2B5EF4-FFF2-40B4-BE49-F238E27FC236}">
                  <a16:creationId xmlns:a16="http://schemas.microsoft.com/office/drawing/2014/main" id="{34C2ECAD-93ED-4479-999B-F1DF664BD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9904" y="4179461"/>
              <a:ext cx="521912" cy="619918"/>
            </a:xfrm>
            <a:prstGeom prst="rect">
              <a:avLst/>
            </a:prstGeom>
          </p:spPr>
        </p:pic>
        <p:pic>
          <p:nvPicPr>
            <p:cNvPr id="95" name="그림 94" descr="화살이(가) 표시된 사진&#10;&#10;자동 생성된 설명">
              <a:extLst>
                <a:ext uri="{FF2B5EF4-FFF2-40B4-BE49-F238E27FC236}">
                  <a16:creationId xmlns:a16="http://schemas.microsoft.com/office/drawing/2014/main" id="{30A720F1-1FE8-4ABD-9F24-AB47585A5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7938" y="4179461"/>
              <a:ext cx="521912" cy="619918"/>
            </a:xfrm>
            <a:prstGeom prst="rect">
              <a:avLst/>
            </a:prstGeom>
          </p:spPr>
        </p:pic>
        <p:pic>
          <p:nvPicPr>
            <p:cNvPr id="97" name="그림 96" descr="화살이(가) 표시된 사진&#10;&#10;자동 생성된 설명">
              <a:extLst>
                <a:ext uri="{FF2B5EF4-FFF2-40B4-BE49-F238E27FC236}">
                  <a16:creationId xmlns:a16="http://schemas.microsoft.com/office/drawing/2014/main" id="{72EF82D7-7501-4A0D-A468-4F373E63D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982" y="4179461"/>
              <a:ext cx="521912" cy="619918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814BBE9-2B55-49FA-909C-B08474F71A67}"/>
                </a:ext>
              </a:extLst>
            </p:cNvPr>
            <p:cNvSpPr txBox="1"/>
            <p:nvPr/>
          </p:nvSpPr>
          <p:spPr>
            <a:xfrm>
              <a:off x="6994552" y="3036931"/>
              <a:ext cx="1183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 err="1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김유찬</a:t>
              </a:r>
              <a:endParaRPr lang="ko-KR" altLang="en-US" sz="3200" dirty="0">
                <a:solidFill>
                  <a:schemeClr val="bg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B478748-5634-4535-994B-3A62EDB98B52}"/>
                </a:ext>
              </a:extLst>
            </p:cNvPr>
            <p:cNvSpPr txBox="1"/>
            <p:nvPr/>
          </p:nvSpPr>
          <p:spPr>
            <a:xfrm>
              <a:off x="3823791" y="4222419"/>
              <a:ext cx="1183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김형준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E8162D5-EC22-4050-A957-F343C64EC35B}"/>
                </a:ext>
              </a:extLst>
            </p:cNvPr>
            <p:cNvSpPr txBox="1"/>
            <p:nvPr/>
          </p:nvSpPr>
          <p:spPr>
            <a:xfrm>
              <a:off x="5925892" y="4222418"/>
              <a:ext cx="1183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 err="1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홍석진</a:t>
              </a:r>
              <a:endParaRPr lang="ko-KR" altLang="en-US" sz="3200" dirty="0">
                <a:solidFill>
                  <a:schemeClr val="bg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D362388-23F7-4D04-9030-EEBA7DA472EC}"/>
                </a:ext>
              </a:extLst>
            </p:cNvPr>
            <p:cNvSpPr txBox="1"/>
            <p:nvPr/>
          </p:nvSpPr>
          <p:spPr>
            <a:xfrm>
              <a:off x="7832448" y="4222418"/>
              <a:ext cx="1183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 err="1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소민환</a:t>
              </a:r>
              <a:endParaRPr lang="ko-KR" altLang="en-US" sz="3200" dirty="0">
                <a:solidFill>
                  <a:schemeClr val="bg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endParaRPr>
            </a:p>
          </p:txBody>
        </p:sp>
      </p:grpSp>
      <p:sp>
        <p:nvSpPr>
          <p:cNvPr id="7" name="TextBox 6">
            <a:hlinkClick r:id="" action="ppaction://noaction"/>
            <a:extLst>
              <a:ext uri="{FF2B5EF4-FFF2-40B4-BE49-F238E27FC236}">
                <a16:creationId xmlns:a16="http://schemas.microsoft.com/office/drawing/2014/main" id="{40C0E73A-37C0-41F0-BDC7-4911F84B6166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엔딩</a:t>
            </a:r>
          </a:p>
        </p:txBody>
      </p:sp>
    </p:spTree>
    <p:extLst>
      <p:ext uri="{BB962C8B-B14F-4D97-AF65-F5344CB8AC3E}">
        <p14:creationId xmlns:p14="http://schemas.microsoft.com/office/powerpoint/2010/main" val="25163604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50213BF-6B22-4CC2-9735-868D99CAB1C4}"/>
              </a:ext>
            </a:extLst>
          </p:cNvPr>
          <p:cNvGrpSpPr/>
          <p:nvPr/>
        </p:nvGrpSpPr>
        <p:grpSpPr>
          <a:xfrm>
            <a:off x="2688040" y="966002"/>
            <a:ext cx="6815919" cy="4925995"/>
            <a:chOff x="2688040" y="966002"/>
            <a:chExt cx="6815919" cy="4925995"/>
          </a:xfrm>
        </p:grpSpPr>
        <p:pic>
          <p:nvPicPr>
            <p:cNvPr id="72" name="그림 71" descr="모니터, 화면, 전자기기, 텔레비전이(가) 표시된 사진&#10;&#10;자동 생성된 설명">
              <a:extLst>
                <a:ext uri="{FF2B5EF4-FFF2-40B4-BE49-F238E27FC236}">
                  <a16:creationId xmlns:a16="http://schemas.microsoft.com/office/drawing/2014/main" id="{BC5514B5-46DA-4985-B2B3-AA2E0034D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8040" y="966002"/>
              <a:ext cx="6815919" cy="4925995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24165DB-3611-4B8D-97EB-2A961DEEB322}"/>
                </a:ext>
              </a:extLst>
            </p:cNvPr>
            <p:cNvSpPr txBox="1"/>
            <p:nvPr/>
          </p:nvSpPr>
          <p:spPr>
            <a:xfrm>
              <a:off x="4189682" y="1840947"/>
              <a:ext cx="45564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err="1">
                  <a:solidFill>
                    <a:schemeClr val="bg1"/>
                  </a:solidFill>
                  <a:latin typeface="Against SVG Italic" pitchFamily="50" charset="0"/>
                </a:rPr>
                <a:t>SoURCE</a:t>
              </a:r>
              <a:r>
                <a:rPr lang="en-US" altLang="ko-KR" sz="4000" dirty="0">
                  <a:solidFill>
                    <a:schemeClr val="bg1"/>
                  </a:solidFill>
                  <a:latin typeface="Against SVG Italic" pitchFamily="50" charset="0"/>
                </a:rPr>
                <a:t> developer</a:t>
              </a:r>
              <a:endParaRPr lang="ko-KR" altLang="en-US" sz="4000" dirty="0">
                <a:solidFill>
                  <a:schemeClr val="bg1"/>
                </a:solidFill>
                <a:latin typeface="Against SVG Italic" pitchFamily="50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EFCC192-6081-42D2-855B-AAD1981D3632}"/>
                </a:ext>
              </a:extLst>
            </p:cNvPr>
            <p:cNvSpPr txBox="1"/>
            <p:nvPr/>
          </p:nvSpPr>
          <p:spPr>
            <a:xfrm>
              <a:off x="3620315" y="2857663"/>
              <a:ext cx="32670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School escape </a:t>
              </a:r>
              <a:r>
                <a:rPr lang="ko-KR" altLang="en-US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시작화면</a:t>
              </a:r>
            </a:p>
          </p:txBody>
        </p:sp>
        <p:pic>
          <p:nvPicPr>
            <p:cNvPr id="91" name="그림 90" descr="화살이(가) 표시된 사진&#10;&#10;자동 생성된 설명">
              <a:extLst>
                <a:ext uri="{FF2B5EF4-FFF2-40B4-BE49-F238E27FC236}">
                  <a16:creationId xmlns:a16="http://schemas.microsoft.com/office/drawing/2014/main" id="{7AC14477-4FE3-4A65-A80F-0FCA9241C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8404" y="2711195"/>
              <a:ext cx="521912" cy="619918"/>
            </a:xfrm>
            <a:prstGeom prst="rect">
              <a:avLst/>
            </a:prstGeom>
          </p:spPr>
        </p:pic>
        <p:pic>
          <p:nvPicPr>
            <p:cNvPr id="93" name="그림 92" descr="화살이(가) 표시된 사진&#10;&#10;자동 생성된 설명">
              <a:extLst>
                <a:ext uri="{FF2B5EF4-FFF2-40B4-BE49-F238E27FC236}">
                  <a16:creationId xmlns:a16="http://schemas.microsoft.com/office/drawing/2014/main" id="{34C2ECAD-93ED-4479-999B-F1DF664BD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8404" y="3626891"/>
              <a:ext cx="521912" cy="619918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814BBE9-2B55-49FA-909C-B08474F71A67}"/>
                </a:ext>
              </a:extLst>
            </p:cNvPr>
            <p:cNvSpPr txBox="1"/>
            <p:nvPr/>
          </p:nvSpPr>
          <p:spPr>
            <a:xfrm>
              <a:off x="6598182" y="2857663"/>
              <a:ext cx="22522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   -  </a:t>
              </a:r>
              <a:r>
                <a:rPr lang="ko-KR" altLang="en-US" sz="3200" dirty="0" err="1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김유찬</a:t>
              </a:r>
              <a:r>
                <a:rPr lang="en-US" altLang="ko-KR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     </a:t>
              </a:r>
              <a:endParaRPr lang="ko-KR" altLang="en-US" sz="3200" dirty="0">
                <a:solidFill>
                  <a:schemeClr val="bg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48DC5D-A6A0-4295-B289-20635E417111}"/>
                </a:ext>
              </a:extLst>
            </p:cNvPr>
            <p:cNvSpPr txBox="1"/>
            <p:nvPr/>
          </p:nvSpPr>
          <p:spPr>
            <a:xfrm>
              <a:off x="3620315" y="3680256"/>
              <a:ext cx="31636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School escape </a:t>
              </a:r>
              <a:r>
                <a:rPr lang="ko-KR" altLang="en-US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메뉴화면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FF78D1A-3BE9-40B2-BDD0-37E3AD49D48E}"/>
                </a:ext>
              </a:extLst>
            </p:cNvPr>
            <p:cNvSpPr txBox="1"/>
            <p:nvPr/>
          </p:nvSpPr>
          <p:spPr>
            <a:xfrm>
              <a:off x="6598181" y="3680256"/>
              <a:ext cx="22522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   -  </a:t>
              </a:r>
              <a:r>
                <a:rPr lang="ko-KR" altLang="en-US" sz="3200" dirty="0" err="1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김유찬</a:t>
              </a:r>
              <a:r>
                <a:rPr lang="en-US" altLang="ko-KR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          </a:t>
              </a:r>
              <a:endParaRPr lang="ko-KR" altLang="en-US" sz="3200" dirty="0">
                <a:solidFill>
                  <a:schemeClr val="bg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endParaRPr>
            </a:p>
          </p:txBody>
        </p:sp>
      </p:grpSp>
      <p:sp>
        <p:nvSpPr>
          <p:cNvPr id="3" name="TextBox 2">
            <a:hlinkClick r:id="" action="ppaction://noaction"/>
            <a:extLst>
              <a:ext uri="{FF2B5EF4-FFF2-40B4-BE49-F238E27FC236}">
                <a16:creationId xmlns:a16="http://schemas.microsoft.com/office/drawing/2014/main" id="{19B59C6D-65F7-46D3-989C-96532A2B6C80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엔딩</a:t>
            </a:r>
          </a:p>
        </p:txBody>
      </p:sp>
    </p:spTree>
    <p:extLst>
      <p:ext uri="{BB962C8B-B14F-4D97-AF65-F5344CB8AC3E}">
        <p14:creationId xmlns:p14="http://schemas.microsoft.com/office/powerpoint/2010/main" val="17382695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3300D59-1B82-4625-99D8-A40BC643180E}"/>
              </a:ext>
            </a:extLst>
          </p:cNvPr>
          <p:cNvGrpSpPr/>
          <p:nvPr/>
        </p:nvGrpSpPr>
        <p:grpSpPr>
          <a:xfrm>
            <a:off x="2688040" y="966002"/>
            <a:ext cx="6815919" cy="4925995"/>
            <a:chOff x="2688040" y="966002"/>
            <a:chExt cx="6815919" cy="4925995"/>
          </a:xfrm>
        </p:grpSpPr>
        <p:pic>
          <p:nvPicPr>
            <p:cNvPr id="72" name="그림 71" descr="모니터, 화면, 전자기기, 텔레비전이(가) 표시된 사진&#10;&#10;자동 생성된 설명">
              <a:extLst>
                <a:ext uri="{FF2B5EF4-FFF2-40B4-BE49-F238E27FC236}">
                  <a16:creationId xmlns:a16="http://schemas.microsoft.com/office/drawing/2014/main" id="{BC5514B5-46DA-4985-B2B3-AA2E0034D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8040" y="966002"/>
              <a:ext cx="6815919" cy="4925995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24165DB-3611-4B8D-97EB-2A961DEEB322}"/>
                </a:ext>
              </a:extLst>
            </p:cNvPr>
            <p:cNvSpPr txBox="1"/>
            <p:nvPr/>
          </p:nvSpPr>
          <p:spPr>
            <a:xfrm>
              <a:off x="4189682" y="1840947"/>
              <a:ext cx="45564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err="1">
                  <a:solidFill>
                    <a:schemeClr val="bg1"/>
                  </a:solidFill>
                  <a:latin typeface="Against SVG Italic" pitchFamily="50" charset="0"/>
                </a:rPr>
                <a:t>SoURCE</a:t>
              </a:r>
              <a:r>
                <a:rPr lang="en-US" altLang="ko-KR" sz="4000" dirty="0">
                  <a:solidFill>
                    <a:schemeClr val="bg1"/>
                  </a:solidFill>
                  <a:latin typeface="Against SVG Italic" pitchFamily="50" charset="0"/>
                </a:rPr>
                <a:t> developer</a:t>
              </a:r>
              <a:endParaRPr lang="ko-KR" altLang="en-US" sz="4000" dirty="0">
                <a:solidFill>
                  <a:schemeClr val="bg1"/>
                </a:solidFill>
                <a:latin typeface="Against SVG Italic" pitchFamily="50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EFCC192-6081-42D2-855B-AAD1981D3632}"/>
                </a:ext>
              </a:extLst>
            </p:cNvPr>
            <p:cNvSpPr txBox="1"/>
            <p:nvPr/>
          </p:nvSpPr>
          <p:spPr>
            <a:xfrm>
              <a:off x="3620315" y="2857663"/>
              <a:ext cx="32670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동의대 정보공학관 </a:t>
              </a:r>
              <a:r>
                <a:rPr lang="en-US" altLang="ko-KR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817</a:t>
              </a:r>
              <a:r>
                <a:rPr lang="ko-KR" altLang="en-US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호</a:t>
              </a:r>
            </a:p>
          </p:txBody>
        </p:sp>
        <p:pic>
          <p:nvPicPr>
            <p:cNvPr id="91" name="그림 90" descr="화살이(가) 표시된 사진&#10;&#10;자동 생성된 설명">
              <a:extLst>
                <a:ext uri="{FF2B5EF4-FFF2-40B4-BE49-F238E27FC236}">
                  <a16:creationId xmlns:a16="http://schemas.microsoft.com/office/drawing/2014/main" id="{7AC14477-4FE3-4A65-A80F-0FCA9241C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8404" y="2711195"/>
              <a:ext cx="521912" cy="619918"/>
            </a:xfrm>
            <a:prstGeom prst="rect">
              <a:avLst/>
            </a:prstGeom>
          </p:spPr>
        </p:pic>
        <p:pic>
          <p:nvPicPr>
            <p:cNvPr id="93" name="그림 92" descr="화살이(가) 표시된 사진&#10;&#10;자동 생성된 설명">
              <a:extLst>
                <a:ext uri="{FF2B5EF4-FFF2-40B4-BE49-F238E27FC236}">
                  <a16:creationId xmlns:a16="http://schemas.microsoft.com/office/drawing/2014/main" id="{34C2ECAD-93ED-4479-999B-F1DF664BD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8404" y="3626891"/>
              <a:ext cx="521912" cy="619918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814BBE9-2B55-49FA-909C-B08474F71A67}"/>
                </a:ext>
              </a:extLst>
            </p:cNvPr>
            <p:cNvSpPr txBox="1"/>
            <p:nvPr/>
          </p:nvSpPr>
          <p:spPr>
            <a:xfrm>
              <a:off x="6598182" y="2857663"/>
              <a:ext cx="22522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   -  </a:t>
              </a:r>
              <a:r>
                <a:rPr lang="ko-KR" altLang="en-US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박상훈</a:t>
              </a:r>
              <a:r>
                <a:rPr lang="en-US" altLang="ko-KR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     </a:t>
              </a:r>
              <a:endParaRPr lang="ko-KR" altLang="en-US" sz="3200" dirty="0">
                <a:solidFill>
                  <a:schemeClr val="bg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48DC5D-A6A0-4295-B289-20635E417111}"/>
                </a:ext>
              </a:extLst>
            </p:cNvPr>
            <p:cNvSpPr txBox="1"/>
            <p:nvPr/>
          </p:nvSpPr>
          <p:spPr>
            <a:xfrm>
              <a:off x="3620316" y="3680256"/>
              <a:ext cx="28475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동의대 정보공학관 </a:t>
              </a:r>
              <a:r>
                <a:rPr lang="en-US" altLang="ko-KR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811</a:t>
              </a:r>
              <a:r>
                <a:rPr lang="ko-KR" altLang="en-US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호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FF78D1A-3BE9-40B2-BDD0-37E3AD49D48E}"/>
                </a:ext>
              </a:extLst>
            </p:cNvPr>
            <p:cNvSpPr txBox="1"/>
            <p:nvPr/>
          </p:nvSpPr>
          <p:spPr>
            <a:xfrm>
              <a:off x="6598181" y="3680256"/>
              <a:ext cx="22522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   -  </a:t>
              </a:r>
              <a:r>
                <a:rPr lang="ko-KR" altLang="en-US" sz="3200" dirty="0" err="1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소민환</a:t>
              </a:r>
              <a:r>
                <a:rPr lang="en-US" altLang="ko-KR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          </a:t>
              </a:r>
              <a:endParaRPr lang="ko-KR" altLang="en-US" sz="3200" dirty="0">
                <a:solidFill>
                  <a:schemeClr val="bg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endParaRPr>
            </a:p>
          </p:txBody>
        </p:sp>
        <p:pic>
          <p:nvPicPr>
            <p:cNvPr id="9" name="그림 8" descr="화살이(가) 표시된 사진&#10;&#10;자동 생성된 설명">
              <a:extLst>
                <a:ext uri="{FF2B5EF4-FFF2-40B4-BE49-F238E27FC236}">
                  <a16:creationId xmlns:a16="http://schemas.microsoft.com/office/drawing/2014/main" id="{B76CDF35-7063-4D40-9FA3-CD7AB55C4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8403" y="4466736"/>
              <a:ext cx="521912" cy="61991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90772B7-3479-4A9C-851F-BE43578D5502}"/>
                </a:ext>
              </a:extLst>
            </p:cNvPr>
            <p:cNvSpPr txBox="1"/>
            <p:nvPr/>
          </p:nvSpPr>
          <p:spPr>
            <a:xfrm>
              <a:off x="3620314" y="4520101"/>
              <a:ext cx="32670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동의대 정보공학관 </a:t>
              </a:r>
              <a:r>
                <a:rPr lang="en-US" altLang="ko-KR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8</a:t>
              </a:r>
              <a:r>
                <a:rPr lang="ko-KR" altLang="en-US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층 복도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9A1F4D-2D34-4911-A1EF-9B51A2C137B1}"/>
                </a:ext>
              </a:extLst>
            </p:cNvPr>
            <p:cNvSpPr txBox="1"/>
            <p:nvPr/>
          </p:nvSpPr>
          <p:spPr>
            <a:xfrm>
              <a:off x="6598181" y="4555575"/>
              <a:ext cx="22522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   -  </a:t>
              </a:r>
              <a:r>
                <a:rPr lang="ko-KR" altLang="en-US" sz="3200" dirty="0" err="1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소민환</a:t>
              </a:r>
              <a:r>
                <a:rPr lang="en-US" altLang="ko-KR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          </a:t>
              </a:r>
              <a:endParaRPr lang="ko-KR" altLang="en-US" sz="3200" dirty="0">
                <a:solidFill>
                  <a:schemeClr val="bg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endParaRPr>
            </a:p>
          </p:txBody>
        </p:sp>
      </p:grpSp>
      <p:sp>
        <p:nvSpPr>
          <p:cNvPr id="3" name="TextBox 2">
            <a:hlinkClick r:id="" action="ppaction://noaction"/>
            <a:extLst>
              <a:ext uri="{FF2B5EF4-FFF2-40B4-BE49-F238E27FC236}">
                <a16:creationId xmlns:a16="http://schemas.microsoft.com/office/drawing/2014/main" id="{43F88717-80EF-4E01-8B4F-FAE0B78D44DA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엔딩</a:t>
            </a:r>
          </a:p>
        </p:txBody>
      </p:sp>
    </p:spTree>
    <p:extLst>
      <p:ext uri="{BB962C8B-B14F-4D97-AF65-F5344CB8AC3E}">
        <p14:creationId xmlns:p14="http://schemas.microsoft.com/office/powerpoint/2010/main" val="9261964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B806EB6-AE36-47EA-BBD4-0FE7D3F1FC83}"/>
              </a:ext>
            </a:extLst>
          </p:cNvPr>
          <p:cNvGrpSpPr/>
          <p:nvPr/>
        </p:nvGrpSpPr>
        <p:grpSpPr>
          <a:xfrm>
            <a:off x="2688040" y="966002"/>
            <a:ext cx="6815919" cy="4925995"/>
            <a:chOff x="2688040" y="966002"/>
            <a:chExt cx="6815919" cy="4925995"/>
          </a:xfrm>
        </p:grpSpPr>
        <p:pic>
          <p:nvPicPr>
            <p:cNvPr id="72" name="그림 71" descr="모니터, 화면, 전자기기, 텔레비전이(가) 표시된 사진&#10;&#10;자동 생성된 설명">
              <a:extLst>
                <a:ext uri="{FF2B5EF4-FFF2-40B4-BE49-F238E27FC236}">
                  <a16:creationId xmlns:a16="http://schemas.microsoft.com/office/drawing/2014/main" id="{BC5514B5-46DA-4985-B2B3-AA2E0034D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8040" y="966002"/>
              <a:ext cx="6815919" cy="4925995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EFCC192-6081-42D2-855B-AAD1981D3632}"/>
                </a:ext>
              </a:extLst>
            </p:cNvPr>
            <p:cNvSpPr txBox="1"/>
            <p:nvPr/>
          </p:nvSpPr>
          <p:spPr>
            <a:xfrm>
              <a:off x="3620314" y="2857663"/>
              <a:ext cx="37798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동의대 정보공학관 </a:t>
              </a:r>
              <a:r>
                <a:rPr lang="en-US" altLang="ko-KR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4</a:t>
              </a:r>
              <a:r>
                <a:rPr lang="ko-KR" altLang="en-US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층 복도</a:t>
              </a:r>
            </a:p>
          </p:txBody>
        </p:sp>
        <p:pic>
          <p:nvPicPr>
            <p:cNvPr id="91" name="그림 90" descr="화살이(가) 표시된 사진&#10;&#10;자동 생성된 설명">
              <a:extLst>
                <a:ext uri="{FF2B5EF4-FFF2-40B4-BE49-F238E27FC236}">
                  <a16:creationId xmlns:a16="http://schemas.microsoft.com/office/drawing/2014/main" id="{7AC14477-4FE3-4A65-A80F-0FCA9241C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8404" y="2711195"/>
              <a:ext cx="521912" cy="619918"/>
            </a:xfrm>
            <a:prstGeom prst="rect">
              <a:avLst/>
            </a:prstGeom>
          </p:spPr>
        </p:pic>
        <p:pic>
          <p:nvPicPr>
            <p:cNvPr id="93" name="그림 92" descr="화살이(가) 표시된 사진&#10;&#10;자동 생성된 설명">
              <a:extLst>
                <a:ext uri="{FF2B5EF4-FFF2-40B4-BE49-F238E27FC236}">
                  <a16:creationId xmlns:a16="http://schemas.microsoft.com/office/drawing/2014/main" id="{34C2ECAD-93ED-4479-999B-F1DF664BD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8404" y="3626891"/>
              <a:ext cx="521912" cy="619918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814BBE9-2B55-49FA-909C-B08474F71A67}"/>
                </a:ext>
              </a:extLst>
            </p:cNvPr>
            <p:cNvSpPr txBox="1"/>
            <p:nvPr/>
          </p:nvSpPr>
          <p:spPr>
            <a:xfrm>
              <a:off x="7034410" y="2854680"/>
              <a:ext cx="22522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   -  </a:t>
              </a:r>
              <a:r>
                <a:rPr lang="ko-KR" altLang="en-US" sz="3200" dirty="0" err="1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소민환</a:t>
              </a:r>
              <a:r>
                <a:rPr lang="en-US" altLang="ko-KR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     </a:t>
              </a:r>
              <a:endParaRPr lang="ko-KR" altLang="en-US" sz="3200" dirty="0">
                <a:solidFill>
                  <a:schemeClr val="bg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48DC5D-A6A0-4295-B289-20635E417111}"/>
                </a:ext>
              </a:extLst>
            </p:cNvPr>
            <p:cNvSpPr txBox="1"/>
            <p:nvPr/>
          </p:nvSpPr>
          <p:spPr>
            <a:xfrm>
              <a:off x="3620315" y="3680256"/>
              <a:ext cx="37798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동의대 정보공학관 </a:t>
              </a:r>
              <a:r>
                <a:rPr lang="en-US" altLang="ko-KR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4</a:t>
              </a:r>
              <a:r>
                <a:rPr lang="ko-KR" altLang="en-US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층 화장실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FF78D1A-3BE9-40B2-BDD0-37E3AD49D48E}"/>
                </a:ext>
              </a:extLst>
            </p:cNvPr>
            <p:cNvSpPr txBox="1"/>
            <p:nvPr/>
          </p:nvSpPr>
          <p:spPr>
            <a:xfrm>
              <a:off x="7034410" y="3680256"/>
              <a:ext cx="22522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   -  </a:t>
              </a:r>
              <a:r>
                <a:rPr lang="ko-KR" altLang="en-US" sz="3200" dirty="0" err="1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김유찬</a:t>
              </a:r>
              <a:r>
                <a:rPr lang="en-US" altLang="ko-KR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          </a:t>
              </a:r>
              <a:endParaRPr lang="ko-KR" altLang="en-US" sz="3200" dirty="0">
                <a:solidFill>
                  <a:schemeClr val="bg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endParaRPr>
            </a:p>
          </p:txBody>
        </p:sp>
        <p:pic>
          <p:nvPicPr>
            <p:cNvPr id="9" name="그림 8" descr="화살이(가) 표시된 사진&#10;&#10;자동 생성된 설명">
              <a:extLst>
                <a:ext uri="{FF2B5EF4-FFF2-40B4-BE49-F238E27FC236}">
                  <a16:creationId xmlns:a16="http://schemas.microsoft.com/office/drawing/2014/main" id="{B76CDF35-7063-4D40-9FA3-CD7AB55C4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8403" y="4466736"/>
              <a:ext cx="521912" cy="61991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90772B7-3479-4A9C-851F-BE43578D5502}"/>
                </a:ext>
              </a:extLst>
            </p:cNvPr>
            <p:cNvSpPr txBox="1"/>
            <p:nvPr/>
          </p:nvSpPr>
          <p:spPr>
            <a:xfrm>
              <a:off x="3620314" y="4520101"/>
              <a:ext cx="39381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동의대 정보공학관 </a:t>
              </a:r>
              <a:r>
                <a:rPr lang="en-US" altLang="ko-KR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층 복도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9A1F4D-2D34-4911-A1EF-9B51A2C137B1}"/>
                </a:ext>
              </a:extLst>
            </p:cNvPr>
            <p:cNvSpPr txBox="1"/>
            <p:nvPr/>
          </p:nvSpPr>
          <p:spPr>
            <a:xfrm>
              <a:off x="7034409" y="4520101"/>
              <a:ext cx="22522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   -  </a:t>
              </a:r>
              <a:r>
                <a:rPr lang="ko-KR" altLang="en-US" sz="3200" dirty="0" err="1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소민환</a:t>
              </a:r>
              <a:r>
                <a:rPr lang="en-US" altLang="ko-KR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          </a:t>
              </a:r>
              <a:endParaRPr lang="ko-KR" altLang="en-US" sz="3200" dirty="0">
                <a:solidFill>
                  <a:schemeClr val="bg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76366C1-7685-4544-90FF-9842A9E9632F}"/>
                </a:ext>
              </a:extLst>
            </p:cNvPr>
            <p:cNvSpPr txBox="1"/>
            <p:nvPr/>
          </p:nvSpPr>
          <p:spPr>
            <a:xfrm>
              <a:off x="4189682" y="1840947"/>
              <a:ext cx="45564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err="1">
                  <a:solidFill>
                    <a:schemeClr val="bg1"/>
                  </a:solidFill>
                  <a:latin typeface="Against SVG Italic" pitchFamily="50" charset="0"/>
                </a:rPr>
                <a:t>SoURCE</a:t>
              </a:r>
              <a:r>
                <a:rPr lang="en-US" altLang="ko-KR" sz="4000" dirty="0">
                  <a:solidFill>
                    <a:schemeClr val="bg1"/>
                  </a:solidFill>
                  <a:latin typeface="Against SVG Italic" pitchFamily="50" charset="0"/>
                </a:rPr>
                <a:t> developer</a:t>
              </a:r>
              <a:endParaRPr lang="ko-KR" altLang="en-US" sz="4000" dirty="0">
                <a:solidFill>
                  <a:schemeClr val="bg1"/>
                </a:solidFill>
                <a:latin typeface="Against SVG Italic" pitchFamily="50" charset="0"/>
              </a:endParaRPr>
            </a:p>
          </p:txBody>
        </p:sp>
      </p:grpSp>
      <p:sp>
        <p:nvSpPr>
          <p:cNvPr id="4" name="TextBox 3">
            <a:hlinkClick r:id="" action="ppaction://noaction"/>
            <a:extLst>
              <a:ext uri="{FF2B5EF4-FFF2-40B4-BE49-F238E27FC236}">
                <a16:creationId xmlns:a16="http://schemas.microsoft.com/office/drawing/2014/main" id="{3C6AAE85-2770-44AB-A144-05946AE207C2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엔딩</a:t>
            </a:r>
          </a:p>
        </p:txBody>
      </p:sp>
    </p:spTree>
    <p:extLst>
      <p:ext uri="{BB962C8B-B14F-4D97-AF65-F5344CB8AC3E}">
        <p14:creationId xmlns:p14="http://schemas.microsoft.com/office/powerpoint/2010/main" val="41592802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" action="ppaction://noaction"/>
            <a:extLst>
              <a:ext uri="{FF2B5EF4-FFF2-40B4-BE49-F238E27FC236}">
                <a16:creationId xmlns:a16="http://schemas.microsoft.com/office/drawing/2014/main" id="{3C6AAE85-2770-44AB-A144-05946AE207C2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엔딩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C642AF3-9A89-4D3D-AB94-059F4A77C0E6}"/>
              </a:ext>
            </a:extLst>
          </p:cNvPr>
          <p:cNvGrpSpPr/>
          <p:nvPr/>
        </p:nvGrpSpPr>
        <p:grpSpPr>
          <a:xfrm>
            <a:off x="2688040" y="966002"/>
            <a:ext cx="6815919" cy="4925995"/>
            <a:chOff x="2688040" y="966002"/>
            <a:chExt cx="6815919" cy="4925995"/>
          </a:xfrm>
        </p:grpSpPr>
        <p:pic>
          <p:nvPicPr>
            <p:cNvPr id="72" name="그림 71" descr="모니터, 화면, 전자기기, 텔레비전이(가) 표시된 사진&#10;&#10;자동 생성된 설명">
              <a:extLst>
                <a:ext uri="{FF2B5EF4-FFF2-40B4-BE49-F238E27FC236}">
                  <a16:creationId xmlns:a16="http://schemas.microsoft.com/office/drawing/2014/main" id="{BC5514B5-46DA-4985-B2B3-AA2E0034D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8040" y="966002"/>
              <a:ext cx="6815919" cy="4925995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EFCC192-6081-42D2-855B-AAD1981D3632}"/>
                </a:ext>
              </a:extLst>
            </p:cNvPr>
            <p:cNvSpPr txBox="1"/>
            <p:nvPr/>
          </p:nvSpPr>
          <p:spPr>
            <a:xfrm>
              <a:off x="3620314" y="2857663"/>
              <a:ext cx="37798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아이템 </a:t>
              </a:r>
              <a:r>
                <a:rPr lang="en-US" altLang="ko-KR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&amp; </a:t>
              </a:r>
              <a:r>
                <a:rPr lang="ko-KR" altLang="en-US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인벤토리</a:t>
              </a:r>
            </a:p>
          </p:txBody>
        </p:sp>
        <p:pic>
          <p:nvPicPr>
            <p:cNvPr id="91" name="그림 90" descr="화살이(가) 표시된 사진&#10;&#10;자동 생성된 설명">
              <a:extLst>
                <a:ext uri="{FF2B5EF4-FFF2-40B4-BE49-F238E27FC236}">
                  <a16:creationId xmlns:a16="http://schemas.microsoft.com/office/drawing/2014/main" id="{7AC14477-4FE3-4A65-A80F-0FCA9241C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8404" y="2711195"/>
              <a:ext cx="521912" cy="619918"/>
            </a:xfrm>
            <a:prstGeom prst="rect">
              <a:avLst/>
            </a:prstGeom>
          </p:spPr>
        </p:pic>
        <p:pic>
          <p:nvPicPr>
            <p:cNvPr id="93" name="그림 92" descr="화살이(가) 표시된 사진&#10;&#10;자동 생성된 설명">
              <a:extLst>
                <a:ext uri="{FF2B5EF4-FFF2-40B4-BE49-F238E27FC236}">
                  <a16:creationId xmlns:a16="http://schemas.microsoft.com/office/drawing/2014/main" id="{34C2ECAD-93ED-4479-999B-F1DF664BD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8404" y="3626891"/>
              <a:ext cx="521912" cy="619918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814BBE9-2B55-49FA-909C-B08474F71A67}"/>
                </a:ext>
              </a:extLst>
            </p:cNvPr>
            <p:cNvSpPr txBox="1"/>
            <p:nvPr/>
          </p:nvSpPr>
          <p:spPr>
            <a:xfrm>
              <a:off x="6010953" y="2857663"/>
              <a:ext cx="27351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   -  </a:t>
              </a:r>
              <a:r>
                <a:rPr lang="ko-KR" altLang="en-US" sz="3200" dirty="0" err="1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김유찬</a:t>
              </a:r>
              <a:r>
                <a:rPr lang="en-US" altLang="ko-KR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, </a:t>
              </a:r>
              <a:r>
                <a:rPr lang="ko-KR" altLang="en-US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박상훈</a:t>
              </a:r>
              <a:r>
                <a:rPr lang="en-US" altLang="ko-KR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     </a:t>
              </a:r>
              <a:endParaRPr lang="ko-KR" altLang="en-US" sz="3200" dirty="0">
                <a:solidFill>
                  <a:schemeClr val="bg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48DC5D-A6A0-4295-B289-20635E417111}"/>
                </a:ext>
              </a:extLst>
            </p:cNvPr>
            <p:cNvSpPr txBox="1"/>
            <p:nvPr/>
          </p:nvSpPr>
          <p:spPr>
            <a:xfrm>
              <a:off x="3620316" y="3680256"/>
              <a:ext cx="23906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게임 엔딩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FF78D1A-3BE9-40B2-BDD0-37E3AD49D48E}"/>
                </a:ext>
              </a:extLst>
            </p:cNvPr>
            <p:cNvSpPr txBox="1"/>
            <p:nvPr/>
          </p:nvSpPr>
          <p:spPr>
            <a:xfrm>
              <a:off x="6010953" y="3680256"/>
              <a:ext cx="22522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   -  </a:t>
              </a:r>
              <a:r>
                <a:rPr lang="ko-KR" altLang="en-US" sz="3200" dirty="0" err="1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홍석진</a:t>
              </a:r>
              <a:r>
                <a:rPr lang="en-US" altLang="ko-KR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          </a:t>
              </a:r>
              <a:endParaRPr lang="ko-KR" altLang="en-US" sz="3200" dirty="0">
                <a:solidFill>
                  <a:schemeClr val="bg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76366C1-7685-4544-90FF-9842A9E9632F}"/>
                </a:ext>
              </a:extLst>
            </p:cNvPr>
            <p:cNvSpPr txBox="1"/>
            <p:nvPr/>
          </p:nvSpPr>
          <p:spPr>
            <a:xfrm>
              <a:off x="4189682" y="1840947"/>
              <a:ext cx="45564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err="1">
                  <a:solidFill>
                    <a:schemeClr val="bg1"/>
                  </a:solidFill>
                  <a:latin typeface="Against SVG Italic" pitchFamily="50" charset="0"/>
                </a:rPr>
                <a:t>SoURCE</a:t>
              </a:r>
              <a:r>
                <a:rPr lang="en-US" altLang="ko-KR" sz="4000" dirty="0">
                  <a:solidFill>
                    <a:schemeClr val="bg1"/>
                  </a:solidFill>
                  <a:latin typeface="Against SVG Italic" pitchFamily="50" charset="0"/>
                </a:rPr>
                <a:t> developer</a:t>
              </a:r>
              <a:endParaRPr lang="ko-KR" altLang="en-US" sz="4000" dirty="0">
                <a:solidFill>
                  <a:schemeClr val="bg1"/>
                </a:solidFill>
                <a:latin typeface="Against SVG Italic" pitchFamily="50" charset="0"/>
              </a:endParaRPr>
            </a:p>
          </p:txBody>
        </p:sp>
        <p:pic>
          <p:nvPicPr>
            <p:cNvPr id="14" name="그림 13" descr="화살이(가) 표시된 사진&#10;&#10;자동 생성된 설명">
              <a:extLst>
                <a:ext uri="{FF2B5EF4-FFF2-40B4-BE49-F238E27FC236}">
                  <a16:creationId xmlns:a16="http://schemas.microsoft.com/office/drawing/2014/main" id="{BDAB0DE8-75E0-4FBB-9C61-076E960CE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8403" y="4466736"/>
              <a:ext cx="521912" cy="61991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19EDF8-AC22-44B0-B9EB-4C1A99C1342B}"/>
                </a:ext>
              </a:extLst>
            </p:cNvPr>
            <p:cNvSpPr txBox="1"/>
            <p:nvPr/>
          </p:nvSpPr>
          <p:spPr>
            <a:xfrm>
              <a:off x="3620315" y="4520101"/>
              <a:ext cx="13375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버그 수정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1F52FB-AFEA-4B85-AB09-D98DBB3E11C6}"/>
                </a:ext>
              </a:extLst>
            </p:cNvPr>
            <p:cNvSpPr txBox="1"/>
            <p:nvPr/>
          </p:nvSpPr>
          <p:spPr>
            <a:xfrm>
              <a:off x="6010953" y="4520100"/>
              <a:ext cx="22522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   -  </a:t>
              </a:r>
              <a:r>
                <a:rPr lang="ko-KR" altLang="en-US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김형준</a:t>
              </a:r>
              <a:r>
                <a:rPr lang="en-US" altLang="ko-KR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          </a:t>
              </a:r>
              <a:endParaRPr lang="ko-KR" altLang="en-US" sz="3200" dirty="0">
                <a:solidFill>
                  <a:schemeClr val="bg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61534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hlinkClick r:id="" action="ppaction://noaction"/>
            <a:extLst>
              <a:ext uri="{FF2B5EF4-FFF2-40B4-BE49-F238E27FC236}">
                <a16:creationId xmlns:a16="http://schemas.microsoft.com/office/drawing/2014/main" id="{250D27C9-FD1B-4B7D-A1A9-4C278EAA756C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엔딩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FFD8844-19DD-4462-90E3-88C55D5CB24D}"/>
              </a:ext>
            </a:extLst>
          </p:cNvPr>
          <p:cNvGrpSpPr/>
          <p:nvPr/>
        </p:nvGrpSpPr>
        <p:grpSpPr>
          <a:xfrm>
            <a:off x="2688040" y="966002"/>
            <a:ext cx="6815919" cy="4925995"/>
            <a:chOff x="2688040" y="966002"/>
            <a:chExt cx="6815919" cy="4925995"/>
          </a:xfrm>
        </p:grpSpPr>
        <p:pic>
          <p:nvPicPr>
            <p:cNvPr id="72" name="그림 71" descr="모니터, 화면, 전자기기, 텔레비전이(가) 표시된 사진&#10;&#10;자동 생성된 설명">
              <a:extLst>
                <a:ext uri="{FF2B5EF4-FFF2-40B4-BE49-F238E27FC236}">
                  <a16:creationId xmlns:a16="http://schemas.microsoft.com/office/drawing/2014/main" id="{BC5514B5-46DA-4985-B2B3-AA2E0034D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8040" y="966002"/>
              <a:ext cx="6815919" cy="492599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76366C1-7685-4544-90FF-9842A9E9632F}"/>
                </a:ext>
              </a:extLst>
            </p:cNvPr>
            <p:cNvSpPr txBox="1"/>
            <p:nvPr/>
          </p:nvSpPr>
          <p:spPr>
            <a:xfrm>
              <a:off x="4189682" y="1840947"/>
              <a:ext cx="45564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Against SVG Italic" pitchFamily="50" charset="0"/>
                </a:rPr>
                <a:t>SCENARIO  &amp;  UI</a:t>
              </a:r>
              <a:endParaRPr lang="ko-KR" altLang="en-US" sz="4000" dirty="0">
                <a:solidFill>
                  <a:schemeClr val="bg1"/>
                </a:solidFill>
                <a:latin typeface="Against SVG Italic" pitchFamily="50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84AACC-422E-44B2-B303-DD2A89F4C0C3}"/>
                </a:ext>
              </a:extLst>
            </p:cNvPr>
            <p:cNvSpPr txBox="1"/>
            <p:nvPr/>
          </p:nvSpPr>
          <p:spPr>
            <a:xfrm>
              <a:off x="3620314" y="2857663"/>
              <a:ext cx="37798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동의대 정보공학관 이미지 편집</a:t>
              </a:r>
            </a:p>
          </p:txBody>
        </p:sp>
        <p:pic>
          <p:nvPicPr>
            <p:cNvPr id="6" name="그림 5" descr="화살이(가) 표시된 사진&#10;&#10;자동 생성된 설명">
              <a:extLst>
                <a:ext uri="{FF2B5EF4-FFF2-40B4-BE49-F238E27FC236}">
                  <a16:creationId xmlns:a16="http://schemas.microsoft.com/office/drawing/2014/main" id="{C799EE00-3FFF-4C48-B716-4417CDB63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8404" y="2711195"/>
              <a:ext cx="521912" cy="619918"/>
            </a:xfrm>
            <a:prstGeom prst="rect">
              <a:avLst/>
            </a:prstGeom>
          </p:spPr>
        </p:pic>
        <p:pic>
          <p:nvPicPr>
            <p:cNvPr id="7" name="그림 6" descr="화살이(가) 표시된 사진&#10;&#10;자동 생성된 설명">
              <a:extLst>
                <a:ext uri="{FF2B5EF4-FFF2-40B4-BE49-F238E27FC236}">
                  <a16:creationId xmlns:a16="http://schemas.microsoft.com/office/drawing/2014/main" id="{8FC415ED-F173-4915-A784-D9BC4C306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8404" y="3626891"/>
              <a:ext cx="521912" cy="61991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C4D5281-D0CB-4150-AE46-EE3F69C3CDCB}"/>
                </a:ext>
              </a:extLst>
            </p:cNvPr>
            <p:cNvSpPr txBox="1"/>
            <p:nvPr/>
          </p:nvSpPr>
          <p:spPr>
            <a:xfrm>
              <a:off x="7064126" y="2861119"/>
              <a:ext cx="17694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   -  </a:t>
              </a:r>
              <a:r>
                <a:rPr lang="ko-KR" altLang="en-US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박상훈</a:t>
              </a:r>
              <a:r>
                <a:rPr lang="en-US" altLang="ko-KR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     </a:t>
              </a:r>
              <a:endParaRPr lang="ko-KR" altLang="en-US" sz="3200" dirty="0">
                <a:solidFill>
                  <a:schemeClr val="bg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75F8B7-C97E-4855-9F9D-5E2EBB976D82}"/>
                </a:ext>
              </a:extLst>
            </p:cNvPr>
            <p:cNvSpPr txBox="1"/>
            <p:nvPr/>
          </p:nvSpPr>
          <p:spPr>
            <a:xfrm>
              <a:off x="3620316" y="3680256"/>
              <a:ext cx="23906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이미지 제작  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A293A1-EF06-43F0-8F4B-C065BCC2BD82}"/>
                </a:ext>
              </a:extLst>
            </p:cNvPr>
            <p:cNvSpPr txBox="1"/>
            <p:nvPr/>
          </p:nvSpPr>
          <p:spPr>
            <a:xfrm>
              <a:off x="7064126" y="3621150"/>
              <a:ext cx="22522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   -  </a:t>
              </a:r>
              <a:r>
                <a:rPr lang="ko-KR" altLang="en-US" sz="3200" dirty="0" err="1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소민환</a:t>
              </a:r>
              <a:r>
                <a:rPr lang="en-US" altLang="ko-KR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          </a:t>
              </a:r>
              <a:endParaRPr lang="ko-KR" altLang="en-US" sz="3200" dirty="0">
                <a:solidFill>
                  <a:schemeClr val="bg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endParaRPr>
            </a:p>
          </p:txBody>
        </p:sp>
        <p:pic>
          <p:nvPicPr>
            <p:cNvPr id="11" name="그림 10" descr="화살이(가) 표시된 사진&#10;&#10;자동 생성된 설명">
              <a:extLst>
                <a:ext uri="{FF2B5EF4-FFF2-40B4-BE49-F238E27FC236}">
                  <a16:creationId xmlns:a16="http://schemas.microsoft.com/office/drawing/2014/main" id="{EE8D677C-C908-49E7-8778-7CEB8D5FF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8403" y="4466736"/>
              <a:ext cx="521912" cy="61991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AB56B8-6066-4F8B-BE3D-82CBB4888D26}"/>
                </a:ext>
              </a:extLst>
            </p:cNvPr>
            <p:cNvSpPr txBox="1"/>
            <p:nvPr/>
          </p:nvSpPr>
          <p:spPr>
            <a:xfrm>
              <a:off x="3620315" y="4520101"/>
              <a:ext cx="18912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이미지 배치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02BDE08-8331-4F00-9A1C-92A455E1A02F}"/>
                </a:ext>
              </a:extLst>
            </p:cNvPr>
            <p:cNvSpPr txBox="1"/>
            <p:nvPr/>
          </p:nvSpPr>
          <p:spPr>
            <a:xfrm>
              <a:off x="7064125" y="4484307"/>
              <a:ext cx="22522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   -  </a:t>
              </a:r>
              <a:r>
                <a:rPr lang="ko-KR" altLang="en-US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김형준</a:t>
              </a:r>
              <a:r>
                <a:rPr lang="en-US" altLang="ko-KR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          </a:t>
              </a:r>
              <a:endParaRPr lang="ko-KR" altLang="en-US" sz="3200" dirty="0">
                <a:solidFill>
                  <a:schemeClr val="bg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47629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hlinkClick r:id="" action="ppaction://noaction"/>
            <a:extLst>
              <a:ext uri="{FF2B5EF4-FFF2-40B4-BE49-F238E27FC236}">
                <a16:creationId xmlns:a16="http://schemas.microsoft.com/office/drawing/2014/main" id="{250D27C9-FD1B-4B7D-A1A9-4C278EAA756C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엔딩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EC88890-CF29-4F3B-8BCA-E5A90D5F1A79}"/>
              </a:ext>
            </a:extLst>
          </p:cNvPr>
          <p:cNvGrpSpPr/>
          <p:nvPr/>
        </p:nvGrpSpPr>
        <p:grpSpPr>
          <a:xfrm>
            <a:off x="2688040" y="966002"/>
            <a:ext cx="6815919" cy="4925995"/>
            <a:chOff x="2688040" y="966002"/>
            <a:chExt cx="6815919" cy="4925995"/>
          </a:xfrm>
        </p:grpSpPr>
        <p:pic>
          <p:nvPicPr>
            <p:cNvPr id="72" name="그림 71" descr="모니터, 화면, 전자기기, 텔레비전이(가) 표시된 사진&#10;&#10;자동 생성된 설명">
              <a:extLst>
                <a:ext uri="{FF2B5EF4-FFF2-40B4-BE49-F238E27FC236}">
                  <a16:creationId xmlns:a16="http://schemas.microsoft.com/office/drawing/2014/main" id="{BC5514B5-46DA-4985-B2B3-AA2E0034D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8040" y="966002"/>
              <a:ext cx="6815919" cy="492599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76366C1-7685-4544-90FF-9842A9E9632F}"/>
                </a:ext>
              </a:extLst>
            </p:cNvPr>
            <p:cNvSpPr txBox="1"/>
            <p:nvPr/>
          </p:nvSpPr>
          <p:spPr>
            <a:xfrm>
              <a:off x="4189682" y="1840947"/>
              <a:ext cx="45564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Against SVG Italic" pitchFamily="50" charset="0"/>
                </a:rPr>
                <a:t>SCENARIO  &amp;  UI</a:t>
              </a:r>
              <a:endParaRPr lang="ko-KR" altLang="en-US" sz="4000" dirty="0">
                <a:solidFill>
                  <a:schemeClr val="bg1"/>
                </a:solidFill>
                <a:latin typeface="Against SVG Italic" pitchFamily="50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84AACC-422E-44B2-B303-DD2A89F4C0C3}"/>
                </a:ext>
              </a:extLst>
            </p:cNvPr>
            <p:cNvSpPr txBox="1"/>
            <p:nvPr/>
          </p:nvSpPr>
          <p:spPr>
            <a:xfrm>
              <a:off x="3620315" y="2857663"/>
              <a:ext cx="19499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스토리 구상 </a:t>
              </a:r>
            </a:p>
          </p:txBody>
        </p:sp>
        <p:pic>
          <p:nvPicPr>
            <p:cNvPr id="6" name="그림 5" descr="화살이(가) 표시된 사진&#10;&#10;자동 생성된 설명">
              <a:extLst>
                <a:ext uri="{FF2B5EF4-FFF2-40B4-BE49-F238E27FC236}">
                  <a16:creationId xmlns:a16="http://schemas.microsoft.com/office/drawing/2014/main" id="{C799EE00-3FFF-4C48-B716-4417CDB63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8404" y="2711195"/>
              <a:ext cx="521912" cy="61991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C4D5281-D0CB-4150-AE46-EE3F69C3CDCB}"/>
                </a:ext>
              </a:extLst>
            </p:cNvPr>
            <p:cNvSpPr txBox="1"/>
            <p:nvPr/>
          </p:nvSpPr>
          <p:spPr>
            <a:xfrm>
              <a:off x="5254116" y="2857341"/>
              <a:ext cx="27351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   -  </a:t>
              </a:r>
              <a:r>
                <a:rPr lang="ko-KR" altLang="en-US" sz="3200" dirty="0" err="1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소민환</a:t>
              </a:r>
              <a:r>
                <a:rPr lang="en-US" altLang="ko-KR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, </a:t>
              </a:r>
              <a:r>
                <a:rPr lang="ko-KR" altLang="en-US" sz="3200" dirty="0" err="1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홍석진</a:t>
              </a:r>
              <a:r>
                <a:rPr lang="en-US" altLang="ko-KR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     </a:t>
              </a:r>
              <a:endParaRPr lang="ko-KR" altLang="en-US" sz="3200" dirty="0">
                <a:solidFill>
                  <a:schemeClr val="bg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5535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AF9634F-8BF9-4609-97EF-6BD5203BD67D}"/>
              </a:ext>
            </a:extLst>
          </p:cNvPr>
          <p:cNvSpPr/>
          <p:nvPr/>
        </p:nvSpPr>
        <p:spPr>
          <a:xfrm>
            <a:off x="2567128" y="679565"/>
            <a:ext cx="6837028" cy="493272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449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" action="ppaction://noaction"/>
            <a:extLst>
              <a:ext uri="{FF2B5EF4-FFF2-40B4-BE49-F238E27FC236}">
                <a16:creationId xmlns:a16="http://schemas.microsoft.com/office/drawing/2014/main" id="{EB2FA611-B90E-4E1E-B7AB-38966CD26042}"/>
              </a:ext>
            </a:extLst>
          </p:cNvPr>
          <p:cNvSpPr txBox="1"/>
          <p:nvPr/>
        </p:nvSpPr>
        <p:spPr>
          <a:xfrm>
            <a:off x="427317" y="202515"/>
            <a:ext cx="2575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왼쪽복도</a:t>
            </a:r>
          </a:p>
        </p:txBody>
      </p:sp>
      <p:pic>
        <p:nvPicPr>
          <p:cNvPr id="5" name="그림 4" descr="실내, 천장, 건물, 방이(가) 표시된 사진&#10;&#10;자동 생성된 설명">
            <a:extLst>
              <a:ext uri="{FF2B5EF4-FFF2-40B4-BE49-F238E27FC236}">
                <a16:creationId xmlns:a16="http://schemas.microsoft.com/office/drawing/2014/main" id="{00A6CB72-5214-47C5-AA13-49374D189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904875"/>
            <a:ext cx="6667500" cy="5000625"/>
          </a:xfrm>
          <a:prstGeom prst="rect">
            <a:avLst/>
          </a:prstGeom>
        </p:spPr>
      </p:pic>
      <p:sp>
        <p:nvSpPr>
          <p:cNvPr id="2" name="TextBox 1">
            <a:hlinkClick r:id="rId3" action="ppaction://hlinksldjump"/>
            <a:extLst>
              <a:ext uri="{FF2B5EF4-FFF2-40B4-BE49-F238E27FC236}">
                <a16:creationId xmlns:a16="http://schemas.microsoft.com/office/drawing/2014/main" id="{6AB48216-0770-4422-862D-C6DD2FB56596}"/>
              </a:ext>
            </a:extLst>
          </p:cNvPr>
          <p:cNvSpPr txBox="1"/>
          <p:nvPr/>
        </p:nvSpPr>
        <p:spPr>
          <a:xfrm>
            <a:off x="5025006" y="3429000"/>
            <a:ext cx="2382474" cy="9919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E97F7A4-4C39-458F-8EFE-07B451A9FB0E}"/>
              </a:ext>
            </a:extLst>
          </p:cNvPr>
          <p:cNvCxnSpPr/>
          <p:nvPr/>
        </p:nvCxnSpPr>
        <p:spPr>
          <a:xfrm>
            <a:off x="7415868" y="3934437"/>
            <a:ext cx="184243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980FC50-8E92-4C49-AB90-68DEC6AC7C60}"/>
              </a:ext>
            </a:extLst>
          </p:cNvPr>
          <p:cNvSpPr txBox="1"/>
          <p:nvPr/>
        </p:nvSpPr>
        <p:spPr>
          <a:xfrm>
            <a:off x="9462781" y="3611271"/>
            <a:ext cx="1885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클릭시</a:t>
            </a:r>
            <a:r>
              <a:rPr lang="ko-KR" altLang="en-US" dirty="0">
                <a:solidFill>
                  <a:srgbClr val="FF0000"/>
                </a:solidFill>
              </a:rPr>
              <a:t> 다음 화면 이동</a:t>
            </a:r>
          </a:p>
        </p:txBody>
      </p:sp>
      <p:sp>
        <p:nvSpPr>
          <p:cNvPr id="4" name="화살표: 왼쪽 3">
            <a:extLst>
              <a:ext uri="{FF2B5EF4-FFF2-40B4-BE49-F238E27FC236}">
                <a16:creationId xmlns:a16="http://schemas.microsoft.com/office/drawing/2014/main" id="{EB457571-92D8-4907-8747-1BD0A18D1213}"/>
              </a:ext>
            </a:extLst>
          </p:cNvPr>
          <p:cNvSpPr/>
          <p:nvPr/>
        </p:nvSpPr>
        <p:spPr>
          <a:xfrm>
            <a:off x="2933700" y="5413847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C2E3F9D-A1DA-42D9-A020-8B3D3DF67FD5}"/>
              </a:ext>
            </a:extLst>
          </p:cNvPr>
          <p:cNvGrpSpPr/>
          <p:nvPr/>
        </p:nvGrpSpPr>
        <p:grpSpPr>
          <a:xfrm>
            <a:off x="802022" y="5334000"/>
            <a:ext cx="2670521" cy="646331"/>
            <a:chOff x="802022" y="5334000"/>
            <a:chExt cx="2670521" cy="646331"/>
          </a:xfrm>
        </p:grpSpPr>
        <p:sp>
          <p:nvSpPr>
            <p:cNvPr id="9" name="TextBox 8">
              <a:hlinkClick r:id="rId4" action="ppaction://hlinksldjump"/>
              <a:extLst>
                <a:ext uri="{FF2B5EF4-FFF2-40B4-BE49-F238E27FC236}">
                  <a16:creationId xmlns:a16="http://schemas.microsoft.com/office/drawing/2014/main" id="{02388B89-8262-4A40-9DC3-22E333CCB3EE}"/>
                </a:ext>
              </a:extLst>
            </p:cNvPr>
            <p:cNvSpPr txBox="1"/>
            <p:nvPr/>
          </p:nvSpPr>
          <p:spPr>
            <a:xfrm>
              <a:off x="2830286" y="5334000"/>
              <a:ext cx="642257" cy="457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4A346340-3361-4323-A0B4-E031EBB268C3}"/>
                </a:ext>
              </a:extLst>
            </p:cNvPr>
            <p:cNvCxnSpPr/>
            <p:nvPr/>
          </p:nvCxnSpPr>
          <p:spPr>
            <a:xfrm flipH="1">
              <a:off x="1981200" y="5584371"/>
              <a:ext cx="84908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CBD34B7-2609-4330-A334-5BB9B66C6423}"/>
                </a:ext>
              </a:extLst>
            </p:cNvPr>
            <p:cNvSpPr txBox="1"/>
            <p:nvPr/>
          </p:nvSpPr>
          <p:spPr>
            <a:xfrm>
              <a:off x="802022" y="5334000"/>
              <a:ext cx="10909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전 화면 이동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26659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hlinkClick r:id="" action="ppaction://noaction"/>
            <a:extLst>
              <a:ext uri="{FF2B5EF4-FFF2-40B4-BE49-F238E27FC236}">
                <a16:creationId xmlns:a16="http://schemas.microsoft.com/office/drawing/2014/main" id="{250D27C9-FD1B-4B7D-A1A9-4C278EAA756C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엔딩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01440AD-86FD-482B-806C-5E914C521F5F}"/>
              </a:ext>
            </a:extLst>
          </p:cNvPr>
          <p:cNvGrpSpPr/>
          <p:nvPr/>
        </p:nvGrpSpPr>
        <p:grpSpPr>
          <a:xfrm>
            <a:off x="2606317" y="679565"/>
            <a:ext cx="6837028" cy="4932727"/>
            <a:chOff x="2606317" y="679565"/>
            <a:chExt cx="6837028" cy="493272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AF9634F-8BF9-4609-97EF-6BD5203BD67D}"/>
                </a:ext>
              </a:extLst>
            </p:cNvPr>
            <p:cNvSpPr/>
            <p:nvPr/>
          </p:nvSpPr>
          <p:spPr>
            <a:xfrm>
              <a:off x="2606317" y="679565"/>
              <a:ext cx="6837028" cy="4932727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03929-B98C-4DE6-83E2-2D5F6C21C1A8}"/>
                </a:ext>
              </a:extLst>
            </p:cNvPr>
            <p:cNvSpPr txBox="1"/>
            <p:nvPr/>
          </p:nvSpPr>
          <p:spPr>
            <a:xfrm>
              <a:off x="3988973" y="1312820"/>
              <a:ext cx="44944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Against SVG Italic" pitchFamily="50" charset="0"/>
                </a:rPr>
                <a:t>Game  background</a:t>
              </a:r>
              <a:endParaRPr lang="ko-KR" altLang="en-US" sz="4000" dirty="0">
                <a:solidFill>
                  <a:schemeClr val="bg1"/>
                </a:solidFill>
                <a:latin typeface="Against SVG Italic" pitchFamily="50" charset="0"/>
              </a:endParaRPr>
            </a:p>
          </p:txBody>
        </p:sp>
        <p:pic>
          <p:nvPicPr>
            <p:cNvPr id="11" name="그림 10" descr="화살이(가) 표시된 사진&#10;&#10;자동 생성된 설명">
              <a:extLst>
                <a:ext uri="{FF2B5EF4-FFF2-40B4-BE49-F238E27FC236}">
                  <a16:creationId xmlns:a16="http://schemas.microsoft.com/office/drawing/2014/main" id="{1E8F9FCD-8678-4754-961E-1FAADAE01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0013" y="3274930"/>
              <a:ext cx="521912" cy="61991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2FFD59-7A40-420E-A83A-0EBF5C3B6FA2}"/>
                </a:ext>
              </a:extLst>
            </p:cNvPr>
            <p:cNvSpPr txBox="1"/>
            <p:nvPr/>
          </p:nvSpPr>
          <p:spPr>
            <a:xfrm>
              <a:off x="6831925" y="3310073"/>
              <a:ext cx="22472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동의대 정보공학관</a:t>
              </a:r>
            </a:p>
          </p:txBody>
        </p:sp>
        <p:pic>
          <p:nvPicPr>
            <p:cNvPr id="13" name="그림 12" descr="실외, 건물, 도로, 전면이(가) 표시된 사진&#10;&#10;자동 생성된 설명">
              <a:extLst>
                <a:ext uri="{FF2B5EF4-FFF2-40B4-BE49-F238E27FC236}">
                  <a16:creationId xmlns:a16="http://schemas.microsoft.com/office/drawing/2014/main" id="{3DB3694A-9134-48A7-9FED-33F3F01ED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853" y="2427769"/>
              <a:ext cx="3026978" cy="2349381"/>
            </a:xfrm>
            <a:prstGeom prst="rect">
              <a:avLst/>
            </a:prstGeom>
            <a:effectLst>
              <a:softEdge rad="635000"/>
            </a:effectLst>
          </p:spPr>
        </p:pic>
      </p:grpSp>
    </p:spTree>
    <p:extLst>
      <p:ext uri="{BB962C8B-B14F-4D97-AF65-F5344CB8AC3E}">
        <p14:creationId xmlns:p14="http://schemas.microsoft.com/office/powerpoint/2010/main" val="33473975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0F5B31C-9D33-4807-B066-535E1F9CFA79}"/>
              </a:ext>
            </a:extLst>
          </p:cNvPr>
          <p:cNvGrpSpPr/>
          <p:nvPr/>
        </p:nvGrpSpPr>
        <p:grpSpPr>
          <a:xfrm>
            <a:off x="2606317" y="679565"/>
            <a:ext cx="6837028" cy="4932727"/>
            <a:chOff x="2606317" y="679565"/>
            <a:chExt cx="6837028" cy="4932727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FF533F7-CF20-4E27-B1D0-018809DBA647}"/>
                </a:ext>
              </a:extLst>
            </p:cNvPr>
            <p:cNvSpPr/>
            <p:nvPr/>
          </p:nvSpPr>
          <p:spPr>
            <a:xfrm>
              <a:off x="2606317" y="679565"/>
              <a:ext cx="6837028" cy="4932727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" name="그림 2" descr="실내, 방, 테이블, 수화물이(가) 표시된 사진&#10;&#10;자동 생성된 설명">
              <a:extLst>
                <a:ext uri="{FF2B5EF4-FFF2-40B4-BE49-F238E27FC236}">
                  <a16:creationId xmlns:a16="http://schemas.microsoft.com/office/drawing/2014/main" id="{E871355A-E86D-4E1E-99E6-15DD839FA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4053" y="1895771"/>
              <a:ext cx="3897342" cy="2754606"/>
            </a:xfrm>
            <a:prstGeom prst="rect">
              <a:avLst/>
            </a:prstGeom>
            <a:effectLst>
              <a:softEdge rad="444500"/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29958BD-5C33-4045-A2D7-500B1AD94193}"/>
                </a:ext>
              </a:extLst>
            </p:cNvPr>
            <p:cNvSpPr txBox="1"/>
            <p:nvPr/>
          </p:nvSpPr>
          <p:spPr>
            <a:xfrm>
              <a:off x="4103915" y="4737571"/>
              <a:ext cx="19158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동의대 정보공학관 </a:t>
              </a:r>
              <a:r>
                <a:rPr lang="en-US" altLang="ko-KR" sz="12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817</a:t>
              </a:r>
              <a:r>
                <a:rPr lang="ko-KR" altLang="en-US" sz="12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호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904BA36-6D2F-4F18-8531-13DE4CC2B81F}"/>
                </a:ext>
              </a:extLst>
            </p:cNvPr>
            <p:cNvSpPr txBox="1"/>
            <p:nvPr/>
          </p:nvSpPr>
          <p:spPr>
            <a:xfrm>
              <a:off x="6935561" y="2149689"/>
              <a:ext cx="2360022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Sound | HYP-</a:t>
              </a:r>
              <a:r>
                <a:rPr lang="en-US" altLang="ko-KR" sz="1600" dirty="0" err="1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Realase</a:t>
              </a:r>
              <a:endParaRPr lang="en-US" altLang="ko-KR" sz="16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endParaRPr lang="en-US" altLang="ko-KR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endParaRPr lang="en-US" altLang="ko-KR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endParaRPr lang="en-US" altLang="ko-KR" dirty="0">
                <a:solidFill>
                  <a:schemeClr val="bg1"/>
                </a:solidFill>
              </a:endParaRPr>
            </a:p>
            <a:p>
              <a:endParaRPr lang="en-US" altLang="ko-KR" dirty="0">
                <a:solidFill>
                  <a:schemeClr val="bg1"/>
                </a:solidFill>
              </a:endParaRPr>
            </a:p>
            <a:p>
              <a:endParaRPr lang="en-US" altLang="ko-KR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38479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BC99FCF1-1737-4EEB-84CF-BE1A15581F1F}"/>
              </a:ext>
            </a:extLst>
          </p:cNvPr>
          <p:cNvGrpSpPr/>
          <p:nvPr/>
        </p:nvGrpSpPr>
        <p:grpSpPr>
          <a:xfrm>
            <a:off x="2606317" y="679565"/>
            <a:ext cx="6837028" cy="4932727"/>
            <a:chOff x="2606317" y="679565"/>
            <a:chExt cx="6837028" cy="4932727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6A39201-1F27-480D-989A-8AFAA847EBFB}"/>
                </a:ext>
              </a:extLst>
            </p:cNvPr>
            <p:cNvSpPr/>
            <p:nvPr/>
          </p:nvSpPr>
          <p:spPr>
            <a:xfrm>
              <a:off x="2606317" y="679565"/>
              <a:ext cx="6837028" cy="4932727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B17724D-25F1-4A89-AD96-9C041038154A}"/>
                </a:ext>
              </a:extLst>
            </p:cNvPr>
            <p:cNvSpPr txBox="1"/>
            <p:nvPr/>
          </p:nvSpPr>
          <p:spPr>
            <a:xfrm>
              <a:off x="4103915" y="4737571"/>
              <a:ext cx="19158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동의대 정보공학관 </a:t>
              </a:r>
              <a:r>
                <a:rPr lang="en-US" altLang="ko-KR" sz="12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811</a:t>
              </a:r>
              <a:r>
                <a:rPr lang="ko-KR" altLang="en-US" sz="12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호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0AA56CB-C2EA-4D05-8E89-BAAA7DEB2EF4}"/>
                </a:ext>
              </a:extLst>
            </p:cNvPr>
            <p:cNvSpPr txBox="1"/>
            <p:nvPr/>
          </p:nvSpPr>
          <p:spPr>
            <a:xfrm>
              <a:off x="7095597" y="2118912"/>
              <a:ext cx="2218219" cy="2739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Font | </a:t>
              </a:r>
              <a:r>
                <a:rPr lang="ko-KR" altLang="en-US" sz="16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넥슨 </a:t>
              </a:r>
              <a:r>
                <a:rPr lang="en-US" altLang="ko-KR" sz="16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Lv.1 </a:t>
              </a:r>
              <a:r>
                <a:rPr lang="ko-KR" altLang="en-US" sz="16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고딕</a:t>
              </a:r>
              <a:endParaRPr lang="en-US" altLang="ko-KR" sz="16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endParaRPr lang="en-US" altLang="ko-KR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Copyright</a:t>
              </a:r>
              <a:r>
                <a:rPr lang="ko-KR" altLang="en-US" sz="1600" b="0" i="0" dirty="0">
                  <a:solidFill>
                    <a:schemeClr val="bg1"/>
                  </a:solidFill>
                  <a:effectLst/>
                  <a:latin typeface="넥슨Lv1고딕" panose="00000500000000000000" pitchFamily="2" charset="-127"/>
                  <a:ea typeface="넥슨Lv1고딕" panose="00000500000000000000" pitchFamily="2" charset="-127"/>
                </a:rPr>
                <a:t>ⓒ</a:t>
              </a:r>
              <a:r>
                <a:rPr lang="en-US" altLang="ko-KR" sz="16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NEXON Korea Corporation All Rights Reserved.</a:t>
              </a:r>
              <a:endParaRPr lang="en-US" altLang="ko-KR" sz="1600" b="0" i="0" strike="noStrike" dirty="0">
                <a:solidFill>
                  <a:schemeClr val="bg1"/>
                </a:solidFill>
                <a:effectLst/>
                <a:latin typeface="넥슨Lv1고딕" panose="00000500000000000000" pitchFamily="2" charset="-127"/>
                <a:ea typeface="넥슨Lv1고딕" panose="000005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endParaRPr lang="en-US" altLang="ko-KR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endParaRPr lang="en-US" altLang="ko-KR" dirty="0">
                <a:solidFill>
                  <a:schemeClr val="bg1"/>
                </a:solidFill>
              </a:endParaRPr>
            </a:p>
            <a:p>
              <a:endParaRPr lang="en-US" altLang="ko-KR" dirty="0">
                <a:solidFill>
                  <a:schemeClr val="bg1"/>
                </a:solidFill>
              </a:endParaRPr>
            </a:p>
            <a:p>
              <a:endParaRPr lang="en-US" altLang="ko-KR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5" name="그림 4" descr="실내, 바닥이(가) 표시된 사진&#10;&#10;자동 생성된 설명">
              <a:extLst>
                <a:ext uri="{FF2B5EF4-FFF2-40B4-BE49-F238E27FC236}">
                  <a16:creationId xmlns:a16="http://schemas.microsoft.com/office/drawing/2014/main" id="{1E2C095A-D423-4543-B9F9-6AC394BB0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5054" y="1896074"/>
              <a:ext cx="3672000" cy="2754000"/>
            </a:xfrm>
            <a:prstGeom prst="rect">
              <a:avLst/>
            </a:prstGeom>
            <a:effectLst>
              <a:softEdge rad="444500"/>
            </a:effectLst>
          </p:spPr>
        </p:pic>
      </p:grpSp>
    </p:spTree>
    <p:extLst>
      <p:ext uri="{BB962C8B-B14F-4D97-AF65-F5344CB8AC3E}">
        <p14:creationId xmlns:p14="http://schemas.microsoft.com/office/powerpoint/2010/main" val="12609566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2F63F52A-FA06-4B4F-B6E7-0B5B4BBD8CAD}"/>
              </a:ext>
            </a:extLst>
          </p:cNvPr>
          <p:cNvGrpSpPr/>
          <p:nvPr/>
        </p:nvGrpSpPr>
        <p:grpSpPr>
          <a:xfrm>
            <a:off x="2606317" y="679565"/>
            <a:ext cx="6837028" cy="4932727"/>
            <a:chOff x="2606317" y="679565"/>
            <a:chExt cx="6837028" cy="4932727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09549DE-60A9-47D9-97C8-9DACDB8938E9}"/>
                </a:ext>
              </a:extLst>
            </p:cNvPr>
            <p:cNvSpPr/>
            <p:nvPr/>
          </p:nvSpPr>
          <p:spPr>
            <a:xfrm>
              <a:off x="2606317" y="679565"/>
              <a:ext cx="6837028" cy="4932727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39B69DF-7848-4AE8-8160-C2539E4EA55A}"/>
                </a:ext>
              </a:extLst>
            </p:cNvPr>
            <p:cNvSpPr txBox="1"/>
            <p:nvPr/>
          </p:nvSpPr>
          <p:spPr>
            <a:xfrm>
              <a:off x="4103915" y="4737571"/>
              <a:ext cx="20936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동의대 정보공학관 </a:t>
              </a:r>
              <a:r>
                <a:rPr lang="en-US" altLang="ko-KR" sz="12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4</a:t>
              </a:r>
              <a:r>
                <a:rPr lang="ko-KR" altLang="en-US" sz="12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층 정문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BD0EE9-537E-4DC5-9DB0-8441A521F216}"/>
                </a:ext>
              </a:extLst>
            </p:cNvPr>
            <p:cNvSpPr txBox="1"/>
            <p:nvPr/>
          </p:nvSpPr>
          <p:spPr>
            <a:xfrm>
              <a:off x="7095597" y="2118912"/>
              <a:ext cx="2249739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Image | </a:t>
              </a:r>
              <a:r>
                <a:rPr lang="ko-KR" altLang="en-US" sz="16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동의대 </a:t>
              </a:r>
              <a:endParaRPr lang="en-US" altLang="ko-KR" sz="16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endParaRPr lang="en-US" altLang="ko-KR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600" dirty="0">
                  <a:solidFill>
                    <a:schemeClr val="bg1"/>
                  </a:solidFill>
                </a:rPr>
                <a:t>정보공학관 사진 촬영</a:t>
              </a:r>
              <a:r>
                <a:rPr lang="en-US" altLang="ko-KR" sz="1600" dirty="0">
                  <a:solidFill>
                    <a:schemeClr val="bg1"/>
                  </a:solidFill>
                </a:rPr>
                <a:t> – </a:t>
              </a:r>
              <a:r>
                <a:rPr lang="ko-KR" altLang="en-US" sz="1600" dirty="0" err="1">
                  <a:solidFill>
                    <a:schemeClr val="bg1"/>
                  </a:solidFill>
                </a:rPr>
                <a:t>소민환</a:t>
              </a:r>
              <a:r>
                <a:rPr lang="en-US" altLang="ko-KR" sz="1600" dirty="0">
                  <a:solidFill>
                    <a:schemeClr val="bg1"/>
                  </a:solidFill>
                </a:rPr>
                <a:t>, </a:t>
              </a:r>
              <a:r>
                <a:rPr lang="ko-KR" altLang="en-US" sz="1600" dirty="0" err="1">
                  <a:solidFill>
                    <a:schemeClr val="bg1"/>
                  </a:solidFill>
                </a:rPr>
                <a:t>홍석진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endParaRPr lang="en-US" altLang="ko-KR" dirty="0">
                <a:solidFill>
                  <a:schemeClr val="bg1"/>
                </a:solidFill>
              </a:endParaRPr>
            </a:p>
            <a:p>
              <a:endParaRPr lang="en-US" altLang="ko-KR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13" name="그림 12" descr="바닥, 실내, 천장, 비어있는이(가) 표시된 사진&#10;&#10;자동 생성된 설명">
              <a:extLst>
                <a:ext uri="{FF2B5EF4-FFF2-40B4-BE49-F238E27FC236}">
                  <a16:creationId xmlns:a16="http://schemas.microsoft.com/office/drawing/2014/main" id="{6FA15BE5-C9BB-4D72-90F1-E86C7AB9C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0794" y="1845360"/>
              <a:ext cx="3672000" cy="2754000"/>
            </a:xfrm>
            <a:prstGeom prst="rect">
              <a:avLst/>
            </a:prstGeom>
            <a:effectLst>
              <a:softEdge rad="444500"/>
            </a:effectLst>
          </p:spPr>
        </p:pic>
      </p:grpSp>
    </p:spTree>
    <p:extLst>
      <p:ext uri="{BB962C8B-B14F-4D97-AF65-F5344CB8AC3E}">
        <p14:creationId xmlns:p14="http://schemas.microsoft.com/office/powerpoint/2010/main" val="17694568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5332492-917A-48D3-B012-D53627FB8B3F}"/>
              </a:ext>
            </a:extLst>
          </p:cNvPr>
          <p:cNvGrpSpPr/>
          <p:nvPr/>
        </p:nvGrpSpPr>
        <p:grpSpPr>
          <a:xfrm>
            <a:off x="2606317" y="679565"/>
            <a:ext cx="6837028" cy="4932727"/>
            <a:chOff x="2606317" y="679565"/>
            <a:chExt cx="6837028" cy="4932727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D7A42DB-8012-406B-8EC3-D238BFDBA4D4}"/>
                </a:ext>
              </a:extLst>
            </p:cNvPr>
            <p:cNvSpPr/>
            <p:nvPr/>
          </p:nvSpPr>
          <p:spPr>
            <a:xfrm>
              <a:off x="2606317" y="679565"/>
              <a:ext cx="6837028" cy="4932727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A9AD9A9-6BE1-43CB-88C5-A03229F1E4ED}"/>
                </a:ext>
              </a:extLst>
            </p:cNvPr>
            <p:cNvSpPr txBox="1"/>
            <p:nvPr/>
          </p:nvSpPr>
          <p:spPr>
            <a:xfrm>
              <a:off x="4103915" y="4737571"/>
              <a:ext cx="20936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동의대 정보공학관 </a:t>
              </a:r>
              <a:r>
                <a:rPr lang="en-US" altLang="ko-KR" sz="12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1</a:t>
              </a:r>
              <a:r>
                <a:rPr lang="ko-KR" altLang="en-US" sz="12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층 정문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200CF97-5A60-4E26-AB28-9731748A7922}"/>
                </a:ext>
              </a:extLst>
            </p:cNvPr>
            <p:cNvSpPr txBox="1"/>
            <p:nvPr/>
          </p:nvSpPr>
          <p:spPr>
            <a:xfrm>
              <a:off x="7095598" y="2118912"/>
              <a:ext cx="2081348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Image | </a:t>
              </a:r>
              <a:r>
                <a:rPr lang="ko-KR" altLang="en-US" sz="16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게임 이미지</a:t>
              </a:r>
              <a:endParaRPr lang="en-US" altLang="ko-KR" sz="16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endParaRPr lang="en-US" altLang="ko-KR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en-US" altLang="ko-KR" sz="14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https://www.pngwing.com/ko</a:t>
              </a:r>
            </a:p>
            <a:p>
              <a:endParaRPr lang="en-US" altLang="ko-KR" sz="16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2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비상업적 용도</a:t>
              </a:r>
              <a:r>
                <a:rPr lang="en-US" altLang="ko-KR" sz="12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, DMCA Contact us</a:t>
              </a:r>
            </a:p>
            <a:p>
              <a:endParaRPr lang="en-US" altLang="ko-KR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endParaRPr lang="en-US" altLang="ko-KR" dirty="0">
                <a:solidFill>
                  <a:schemeClr val="bg1"/>
                </a:solidFill>
              </a:endParaRPr>
            </a:p>
            <a:p>
              <a:endParaRPr lang="en-US" altLang="ko-KR" dirty="0">
                <a:solidFill>
                  <a:schemeClr val="bg1"/>
                </a:solidFill>
              </a:endParaRPr>
            </a:p>
            <a:p>
              <a:endParaRPr lang="en-US" altLang="ko-KR" dirty="0">
                <a:solidFill>
                  <a:schemeClr val="bg1"/>
                </a:solidFill>
              </a:endParaRP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5" name="그림 4" descr="천장, 바닥, 실내, 건물이(가) 표시된 사진&#10;&#10;자동 생성된 설명">
              <a:extLst>
                <a:ext uri="{FF2B5EF4-FFF2-40B4-BE49-F238E27FC236}">
                  <a16:creationId xmlns:a16="http://schemas.microsoft.com/office/drawing/2014/main" id="{106BADA8-6232-459C-BDE1-EE56412B7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0794" y="1896074"/>
              <a:ext cx="3672000" cy="2754000"/>
            </a:xfrm>
            <a:prstGeom prst="rect">
              <a:avLst/>
            </a:prstGeom>
            <a:effectLst>
              <a:softEdge rad="444500"/>
            </a:effectLst>
          </p:spPr>
        </p:pic>
      </p:grpSp>
    </p:spTree>
    <p:extLst>
      <p:ext uri="{BB962C8B-B14F-4D97-AF65-F5344CB8AC3E}">
        <p14:creationId xmlns:p14="http://schemas.microsoft.com/office/powerpoint/2010/main" val="6653207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FB2A15-8CC0-4D43-9B12-1FFC12497852}"/>
              </a:ext>
            </a:extLst>
          </p:cNvPr>
          <p:cNvGrpSpPr/>
          <p:nvPr/>
        </p:nvGrpSpPr>
        <p:grpSpPr>
          <a:xfrm>
            <a:off x="2606317" y="679565"/>
            <a:ext cx="6837028" cy="4932727"/>
            <a:chOff x="2606317" y="679565"/>
            <a:chExt cx="6837028" cy="4932727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5E405DA-333C-4C35-BC2B-CAE18AB614C4}"/>
                </a:ext>
              </a:extLst>
            </p:cNvPr>
            <p:cNvSpPr/>
            <p:nvPr/>
          </p:nvSpPr>
          <p:spPr>
            <a:xfrm>
              <a:off x="2606317" y="679565"/>
              <a:ext cx="6837028" cy="4932727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F209C7-F9F9-4A29-8E16-0A60B2C8FF56}"/>
                </a:ext>
              </a:extLst>
            </p:cNvPr>
            <p:cNvSpPr txBox="1"/>
            <p:nvPr/>
          </p:nvSpPr>
          <p:spPr>
            <a:xfrm>
              <a:off x="3648892" y="2844225"/>
              <a:ext cx="51293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Thank You For Playing</a:t>
              </a:r>
              <a:endParaRPr lang="ko-KR" altLang="en-US" sz="3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53852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210A1FA-C537-4873-8FB3-D2A7AA97AC14}"/>
              </a:ext>
            </a:extLst>
          </p:cNvPr>
          <p:cNvGrpSpPr/>
          <p:nvPr/>
        </p:nvGrpSpPr>
        <p:grpSpPr>
          <a:xfrm>
            <a:off x="2609850" y="731338"/>
            <a:ext cx="6819900" cy="4924425"/>
            <a:chOff x="2609850" y="731338"/>
            <a:chExt cx="6819900" cy="492442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D10E5C0-234B-4276-8BA5-C03EDC8067E4}"/>
                </a:ext>
              </a:extLst>
            </p:cNvPr>
            <p:cNvSpPr/>
            <p:nvPr/>
          </p:nvSpPr>
          <p:spPr>
            <a:xfrm>
              <a:off x="2609850" y="731338"/>
              <a:ext cx="6819900" cy="4924425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D4C3FD7-55A7-4568-B5AE-AF1F11EAA392}"/>
                </a:ext>
              </a:extLst>
            </p:cNvPr>
            <p:cNvSpPr txBox="1"/>
            <p:nvPr/>
          </p:nvSpPr>
          <p:spPr>
            <a:xfrm>
              <a:off x="4741727" y="2549609"/>
              <a:ext cx="27085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effectLst>
                    <a:glow rad="63500">
                      <a:schemeClr val="bg1">
                        <a:lumMod val="95000"/>
                        <a:alpha val="40000"/>
                      </a:schemeClr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클리어 시간</a:t>
              </a:r>
              <a:r>
                <a:rPr lang="en-US" altLang="ko-KR" dirty="0">
                  <a:solidFill>
                    <a:schemeClr val="bg1"/>
                  </a:solidFill>
                  <a:effectLst>
                    <a:glow rad="63500">
                      <a:schemeClr val="bg1">
                        <a:lumMod val="95000"/>
                        <a:alpha val="40000"/>
                      </a:schemeClr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:  </a:t>
              </a:r>
              <a:endParaRPr lang="ko-KR" altLang="en-US" dirty="0">
                <a:solidFill>
                  <a:schemeClr val="bg1"/>
                </a:solidFill>
                <a:effectLst>
                  <a:glow rad="63500">
                    <a:schemeClr val="bg1">
                      <a:lumMod val="95000"/>
                      <a:alpha val="40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A4D5D46-F06B-4190-B243-92358C7A8C40}"/>
                </a:ext>
              </a:extLst>
            </p:cNvPr>
            <p:cNvGrpSpPr/>
            <p:nvPr/>
          </p:nvGrpSpPr>
          <p:grpSpPr>
            <a:xfrm>
              <a:off x="5271038" y="3189689"/>
              <a:ext cx="1649921" cy="363857"/>
              <a:chOff x="5194836" y="3584278"/>
              <a:chExt cx="1649921" cy="363857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DBD12C72-6741-49E4-B60A-6D02A0159318}"/>
                  </a:ext>
                </a:extLst>
              </p:cNvPr>
              <p:cNvSpPr/>
              <p:nvPr/>
            </p:nvSpPr>
            <p:spPr>
              <a:xfrm>
                <a:off x="5194836" y="3584278"/>
                <a:ext cx="1649921" cy="363857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ACCA7B-2BF0-4042-AF86-29226A7B285C}"/>
                  </a:ext>
                </a:extLst>
              </p:cNvPr>
              <p:cNvSpPr txBox="1"/>
              <p:nvPr/>
            </p:nvSpPr>
            <p:spPr>
              <a:xfrm>
                <a:off x="5752385" y="3604623"/>
                <a:ext cx="799367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>
                    <a:solidFill>
                      <a:schemeClr val="bg1"/>
                    </a:solidFill>
                    <a:effectLst>
                      <a:glow rad="63500">
                        <a:schemeClr val="bg1">
                          <a:lumMod val="95000"/>
                          <a:alpha val="40000"/>
                        </a:schemeClr>
                      </a:glow>
                    </a:effectLst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확인</a:t>
                </a:r>
              </a:p>
            </p:txBody>
          </p:sp>
        </p:grp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EC904964-90A4-4342-A610-06FB8B002FB3}"/>
                </a:ext>
              </a:extLst>
            </p:cNvPr>
            <p:cNvSpPr/>
            <p:nvPr/>
          </p:nvSpPr>
          <p:spPr>
            <a:xfrm>
              <a:off x="4572000" y="2278861"/>
              <a:ext cx="3048000" cy="1471749"/>
            </a:xfrm>
            <a:prstGeom prst="roundRect">
              <a:avLst>
                <a:gd name="adj" fmla="val 6016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hlinkClick r:id="" action="ppaction://noaction"/>
            <a:extLst>
              <a:ext uri="{FF2B5EF4-FFF2-40B4-BE49-F238E27FC236}">
                <a16:creationId xmlns:a16="http://schemas.microsoft.com/office/drawing/2014/main" id="{6D6EB579-5CAA-48B1-8C03-14C1C91AA50E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클리어 시간</a:t>
            </a:r>
          </a:p>
        </p:txBody>
      </p:sp>
    </p:spTree>
    <p:extLst>
      <p:ext uri="{BB962C8B-B14F-4D97-AF65-F5344CB8AC3E}">
        <p14:creationId xmlns:p14="http://schemas.microsoft.com/office/powerpoint/2010/main" val="95774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hlinkClick r:id="" action="ppaction://noaction"/>
            <a:extLst>
              <a:ext uri="{FF2B5EF4-FFF2-40B4-BE49-F238E27FC236}">
                <a16:creationId xmlns:a16="http://schemas.microsoft.com/office/drawing/2014/main" id="{A88648F2-831B-440A-A11B-758558140AAE}"/>
              </a:ext>
            </a:extLst>
          </p:cNvPr>
          <p:cNvSpPr txBox="1"/>
          <p:nvPr/>
        </p:nvSpPr>
        <p:spPr>
          <a:xfrm>
            <a:off x="427317" y="202515"/>
            <a:ext cx="2575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왼쪽복도</a:t>
            </a:r>
          </a:p>
        </p:txBody>
      </p:sp>
      <p:pic>
        <p:nvPicPr>
          <p:cNvPr id="7" name="그림 6" descr="건물, 어두운, 바닥, 옅은이(가) 표시된 사진&#10;&#10;자동 생성된 설명">
            <a:extLst>
              <a:ext uri="{FF2B5EF4-FFF2-40B4-BE49-F238E27FC236}">
                <a16:creationId xmlns:a16="http://schemas.microsoft.com/office/drawing/2014/main" id="{13B0D365-AB1A-496A-B92E-44BFB222F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426" y="1137851"/>
            <a:ext cx="6359611" cy="4769709"/>
          </a:xfrm>
          <a:prstGeom prst="rect">
            <a:avLst/>
          </a:prstGeom>
        </p:spPr>
      </p:pic>
      <p:sp>
        <p:nvSpPr>
          <p:cNvPr id="2" name="화살표: 왼쪽 1">
            <a:extLst>
              <a:ext uri="{FF2B5EF4-FFF2-40B4-BE49-F238E27FC236}">
                <a16:creationId xmlns:a16="http://schemas.microsoft.com/office/drawing/2014/main" id="{E24B0FFF-835B-45A2-A291-0E919295AB47}"/>
              </a:ext>
            </a:extLst>
          </p:cNvPr>
          <p:cNvSpPr/>
          <p:nvPr/>
        </p:nvSpPr>
        <p:spPr>
          <a:xfrm>
            <a:off x="2915856" y="5461984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891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hlinkClick r:id="" action="ppaction://noaction"/>
            <a:extLst>
              <a:ext uri="{FF2B5EF4-FFF2-40B4-BE49-F238E27FC236}">
                <a16:creationId xmlns:a16="http://schemas.microsoft.com/office/drawing/2014/main" id="{A88648F2-831B-440A-A11B-758558140AAE}"/>
              </a:ext>
            </a:extLst>
          </p:cNvPr>
          <p:cNvSpPr txBox="1"/>
          <p:nvPr/>
        </p:nvSpPr>
        <p:spPr>
          <a:xfrm>
            <a:off x="427317" y="202515"/>
            <a:ext cx="2575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왼쪽복도</a:t>
            </a:r>
          </a:p>
        </p:txBody>
      </p:sp>
      <p:pic>
        <p:nvPicPr>
          <p:cNvPr id="7" name="그림 6" descr="건물, 어두운, 바닥, 옅은이(가) 표시된 사진&#10;&#10;자동 생성된 설명">
            <a:extLst>
              <a:ext uri="{FF2B5EF4-FFF2-40B4-BE49-F238E27FC236}">
                <a16:creationId xmlns:a16="http://schemas.microsoft.com/office/drawing/2014/main" id="{13B0D365-AB1A-496A-B92E-44BFB222F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426" y="1137851"/>
            <a:ext cx="6359611" cy="4769709"/>
          </a:xfrm>
          <a:prstGeom prst="rect">
            <a:avLst/>
          </a:prstGeom>
        </p:spPr>
      </p:pic>
      <p:sp>
        <p:nvSpPr>
          <p:cNvPr id="2" name="TextBox 1">
            <a:hlinkClick r:id="rId3" action="ppaction://hlinksldjump"/>
            <a:extLst>
              <a:ext uri="{FF2B5EF4-FFF2-40B4-BE49-F238E27FC236}">
                <a16:creationId xmlns:a16="http://schemas.microsoft.com/office/drawing/2014/main" id="{E51FFB28-5204-473F-8091-2DBEE0CD0B8A}"/>
              </a:ext>
            </a:extLst>
          </p:cNvPr>
          <p:cNvSpPr txBox="1"/>
          <p:nvPr/>
        </p:nvSpPr>
        <p:spPr>
          <a:xfrm>
            <a:off x="7362825" y="2390775"/>
            <a:ext cx="552450" cy="2295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FC5BB9C-A568-49D3-AA35-B02F93D37901}"/>
              </a:ext>
            </a:extLst>
          </p:cNvPr>
          <p:cNvCxnSpPr/>
          <p:nvPr/>
        </p:nvCxnSpPr>
        <p:spPr>
          <a:xfrm>
            <a:off x="7915275" y="3552825"/>
            <a:ext cx="9048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7507F7F-2235-4F45-94F8-47AB1221B844}"/>
              </a:ext>
            </a:extLst>
          </p:cNvPr>
          <p:cNvSpPr txBox="1"/>
          <p:nvPr/>
        </p:nvSpPr>
        <p:spPr>
          <a:xfrm>
            <a:off x="9201150" y="3229659"/>
            <a:ext cx="1628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소화전 </a:t>
            </a:r>
            <a:r>
              <a:rPr lang="ko-KR" altLang="en-US" dirty="0" err="1">
                <a:solidFill>
                  <a:srgbClr val="FF0000"/>
                </a:solidFill>
              </a:rPr>
              <a:t>클릭시</a:t>
            </a:r>
            <a:r>
              <a:rPr lang="ko-KR" altLang="en-US" dirty="0">
                <a:solidFill>
                  <a:srgbClr val="FF0000"/>
                </a:solidFill>
              </a:rPr>
              <a:t> 화면 전환</a:t>
            </a:r>
          </a:p>
        </p:txBody>
      </p:sp>
      <p:sp>
        <p:nvSpPr>
          <p:cNvPr id="3" name="화살표: 왼쪽 2">
            <a:extLst>
              <a:ext uri="{FF2B5EF4-FFF2-40B4-BE49-F238E27FC236}">
                <a16:creationId xmlns:a16="http://schemas.microsoft.com/office/drawing/2014/main" id="{422FFF44-25C0-4842-BEF5-5DBF82AA9EB0}"/>
              </a:ext>
            </a:extLst>
          </p:cNvPr>
          <p:cNvSpPr/>
          <p:nvPr/>
        </p:nvSpPr>
        <p:spPr>
          <a:xfrm>
            <a:off x="2925381" y="5461984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hlinkClick r:id="rId4" action="ppaction://hlinksldjump"/>
            <a:extLst>
              <a:ext uri="{FF2B5EF4-FFF2-40B4-BE49-F238E27FC236}">
                <a16:creationId xmlns:a16="http://schemas.microsoft.com/office/drawing/2014/main" id="{1582E53E-3434-4273-9296-C4D2AF8C14EF}"/>
              </a:ext>
            </a:extLst>
          </p:cNvPr>
          <p:cNvSpPr txBox="1"/>
          <p:nvPr/>
        </p:nvSpPr>
        <p:spPr>
          <a:xfrm>
            <a:off x="2830286" y="5334000"/>
            <a:ext cx="642257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C8DDA44-D392-4A75-91C8-A7B15E09F898}"/>
              </a:ext>
            </a:extLst>
          </p:cNvPr>
          <p:cNvCxnSpPr/>
          <p:nvPr/>
        </p:nvCxnSpPr>
        <p:spPr>
          <a:xfrm flipH="1">
            <a:off x="1981200" y="5584371"/>
            <a:ext cx="84908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2B8F33-CCA3-4527-8ACF-1C84C1332FA6}"/>
              </a:ext>
            </a:extLst>
          </p:cNvPr>
          <p:cNvSpPr txBox="1"/>
          <p:nvPr/>
        </p:nvSpPr>
        <p:spPr>
          <a:xfrm>
            <a:off x="802022" y="5334000"/>
            <a:ext cx="1090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 화면 이동</a:t>
            </a:r>
          </a:p>
        </p:txBody>
      </p:sp>
    </p:spTree>
    <p:extLst>
      <p:ext uri="{BB962C8B-B14F-4D97-AF65-F5344CB8AC3E}">
        <p14:creationId xmlns:p14="http://schemas.microsoft.com/office/powerpoint/2010/main" val="1346278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" action="ppaction://noaction"/>
            <a:extLst>
              <a:ext uri="{FF2B5EF4-FFF2-40B4-BE49-F238E27FC236}">
                <a16:creationId xmlns:a16="http://schemas.microsoft.com/office/drawing/2014/main" id="{37DB07C3-B274-49BF-A592-E7F7BB49B1C0}"/>
              </a:ext>
            </a:extLst>
          </p:cNvPr>
          <p:cNvSpPr txBox="1"/>
          <p:nvPr/>
        </p:nvSpPr>
        <p:spPr>
          <a:xfrm>
            <a:off x="427317" y="202515"/>
            <a:ext cx="2575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소화전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DA6652-A1B5-4EF5-8A3D-3A69C9186256}"/>
              </a:ext>
            </a:extLst>
          </p:cNvPr>
          <p:cNvSpPr/>
          <p:nvPr/>
        </p:nvSpPr>
        <p:spPr>
          <a:xfrm>
            <a:off x="2650980" y="1238249"/>
            <a:ext cx="6243638" cy="437197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A5C985B-666A-484F-8029-29F769AD01DD}"/>
              </a:ext>
            </a:extLst>
          </p:cNvPr>
          <p:cNvGrpSpPr/>
          <p:nvPr/>
        </p:nvGrpSpPr>
        <p:grpSpPr>
          <a:xfrm>
            <a:off x="4438295" y="1583081"/>
            <a:ext cx="2634370" cy="3698355"/>
            <a:chOff x="4438295" y="1583081"/>
            <a:chExt cx="2634370" cy="369835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6BF2B9A-CCFE-43C5-9678-8D03AF7D92C0}"/>
                </a:ext>
              </a:extLst>
            </p:cNvPr>
            <p:cNvSpPr/>
            <p:nvPr/>
          </p:nvSpPr>
          <p:spPr>
            <a:xfrm>
              <a:off x="4438295" y="1583081"/>
              <a:ext cx="2634370" cy="3682312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2000"/>
                  </a:schemeClr>
                </a:gs>
                <a:gs pos="9000">
                  <a:schemeClr val="bg1">
                    <a:lumMod val="65000"/>
                  </a:schemeClr>
                </a:gs>
                <a:gs pos="38000">
                  <a:schemeClr val="bg1">
                    <a:lumMod val="50000"/>
                  </a:schemeClr>
                </a:gs>
                <a:gs pos="75000">
                  <a:schemeClr val="tx1">
                    <a:lumMod val="65000"/>
                    <a:lumOff val="35000"/>
                  </a:schemeClr>
                </a:gs>
              </a:gsLst>
              <a:lin ang="2700000" scaled="1"/>
              <a:tileRect/>
            </a:gradFill>
            <a:ln w="1905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986CBF8-C570-4B24-8354-E06B478C5C61}"/>
                </a:ext>
              </a:extLst>
            </p:cNvPr>
            <p:cNvSpPr/>
            <p:nvPr/>
          </p:nvSpPr>
          <p:spPr>
            <a:xfrm>
              <a:off x="4609349" y="1736797"/>
              <a:ext cx="2292263" cy="751561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0">
                  <a:schemeClr val="tx1">
                    <a:lumMod val="50000"/>
                    <a:lumOff val="50000"/>
                  </a:schemeClr>
                </a:gs>
                <a:gs pos="81416">
                  <a:schemeClr val="tx1">
                    <a:lumMod val="75000"/>
                    <a:lumOff val="25000"/>
                  </a:schemeClr>
                </a:gs>
                <a:gs pos="34000">
                  <a:schemeClr val="bg1">
                    <a:lumMod val="50000"/>
                  </a:schemeClr>
                </a:gs>
                <a:gs pos="2000">
                  <a:schemeClr val="bg1">
                    <a:lumMod val="65000"/>
                  </a:schemeClr>
                </a:gs>
              </a:gsLst>
              <a:lin ang="2700000" scaled="1"/>
            </a:gradFill>
            <a:ln w="1905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2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15E294A-DE9C-4060-A97F-C3D9C1851925}"/>
                </a:ext>
              </a:extLst>
            </p:cNvPr>
            <p:cNvSpPr/>
            <p:nvPr/>
          </p:nvSpPr>
          <p:spPr>
            <a:xfrm>
              <a:off x="4609349" y="2672676"/>
              <a:ext cx="2292263" cy="2437943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0">
                  <a:schemeClr val="tx1">
                    <a:lumMod val="50000"/>
                    <a:lumOff val="50000"/>
                  </a:schemeClr>
                </a:gs>
                <a:gs pos="81416">
                  <a:schemeClr val="tx1">
                    <a:lumMod val="75000"/>
                    <a:lumOff val="25000"/>
                  </a:schemeClr>
                </a:gs>
                <a:gs pos="34000">
                  <a:schemeClr val="bg1">
                    <a:lumMod val="50000"/>
                  </a:schemeClr>
                </a:gs>
                <a:gs pos="2000">
                  <a:schemeClr val="bg1">
                    <a:lumMod val="65000"/>
                  </a:schemeClr>
                </a:gs>
              </a:gsLst>
              <a:lin ang="2700000" scaled="1"/>
            </a:gradFill>
            <a:ln w="1905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2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7C9C87E-6E28-4D22-B992-3A3A8E63F2A9}"/>
                </a:ext>
              </a:extLst>
            </p:cNvPr>
            <p:cNvGrpSpPr/>
            <p:nvPr/>
          </p:nvGrpSpPr>
          <p:grpSpPr>
            <a:xfrm>
              <a:off x="4684083" y="1842578"/>
              <a:ext cx="190500" cy="548640"/>
              <a:chOff x="3868743" y="1944039"/>
              <a:chExt cx="190500" cy="54864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A411FC72-63E0-418C-8476-E4E780270AA3}"/>
                  </a:ext>
                </a:extLst>
              </p:cNvPr>
              <p:cNvSpPr/>
              <p:nvPr/>
            </p:nvSpPr>
            <p:spPr>
              <a:xfrm>
                <a:off x="3868743" y="1944039"/>
                <a:ext cx="190500" cy="54864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1421F6E-97BE-4FC4-AA6B-33211C75517B}"/>
                  </a:ext>
                </a:extLst>
              </p:cNvPr>
              <p:cNvSpPr/>
              <p:nvPr/>
            </p:nvSpPr>
            <p:spPr>
              <a:xfrm>
                <a:off x="3920974" y="1998864"/>
                <a:ext cx="86037" cy="43898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7BD9724-64F4-4E4B-8217-B525D9FAB107}"/>
                </a:ext>
              </a:extLst>
            </p:cNvPr>
            <p:cNvSpPr/>
            <p:nvPr/>
          </p:nvSpPr>
          <p:spPr>
            <a:xfrm>
              <a:off x="4949088" y="1842578"/>
              <a:ext cx="540000" cy="540000"/>
            </a:xfrm>
            <a:prstGeom prst="ellipse">
              <a:avLst/>
            </a:prstGeom>
            <a:solidFill>
              <a:srgbClr val="C00000"/>
            </a:solidFill>
            <a:ln w="6350"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963DDDE1-2ACD-4A20-BE1D-1B58171C03DC}"/>
                </a:ext>
              </a:extLst>
            </p:cNvPr>
            <p:cNvSpPr/>
            <p:nvPr/>
          </p:nvSpPr>
          <p:spPr>
            <a:xfrm>
              <a:off x="5119257" y="1937684"/>
              <a:ext cx="194552" cy="6021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3AE51DA-1101-498E-A21C-2428E4DC7A14}"/>
                </a:ext>
              </a:extLst>
            </p:cNvPr>
            <p:cNvSpPr txBox="1"/>
            <p:nvPr/>
          </p:nvSpPr>
          <p:spPr>
            <a:xfrm>
              <a:off x="5088799" y="1911222"/>
              <a:ext cx="267417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" dirty="0"/>
                <a:t>발신기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C99E7CF0-D27F-4FBE-989E-2A8766F454F9}"/>
                </a:ext>
              </a:extLst>
            </p:cNvPr>
            <p:cNvSpPr/>
            <p:nvPr/>
          </p:nvSpPr>
          <p:spPr>
            <a:xfrm>
              <a:off x="5158028" y="1947323"/>
              <a:ext cx="117010" cy="45719"/>
            </a:xfrm>
            <a:prstGeom prst="roundRect">
              <a:avLst/>
            </a:prstGeom>
            <a:noFill/>
            <a:ln w="127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2EFEBDB-2A4D-4920-8BB6-C8B8422B2289}"/>
                </a:ext>
              </a:extLst>
            </p:cNvPr>
            <p:cNvSpPr/>
            <p:nvPr/>
          </p:nvSpPr>
          <p:spPr>
            <a:xfrm>
              <a:off x="5171533" y="2047587"/>
              <a:ext cx="90000" cy="90000"/>
            </a:xfrm>
            <a:prstGeom prst="ellipse">
              <a:avLst/>
            </a:prstGeom>
            <a:solidFill>
              <a:srgbClr val="C00000"/>
            </a:solidFill>
            <a:ln w="1270">
              <a:solidFill>
                <a:srgbClr val="C00000"/>
              </a:solidFill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E91FF68-0470-46F1-834E-A3B5EBA80848}"/>
                </a:ext>
              </a:extLst>
            </p:cNvPr>
            <p:cNvSpPr/>
            <p:nvPr/>
          </p:nvSpPr>
          <p:spPr>
            <a:xfrm>
              <a:off x="5146379" y="2173039"/>
              <a:ext cx="145070" cy="14507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rgbClr val="C00000">
                  <a:alpha val="98000"/>
                </a:srgbClr>
              </a:solidFill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FE591FE9-B2DE-4934-ABB5-A38BB0895789}"/>
                </a:ext>
              </a:extLst>
            </p:cNvPr>
            <p:cNvSpPr/>
            <p:nvPr/>
          </p:nvSpPr>
          <p:spPr>
            <a:xfrm>
              <a:off x="5200914" y="2198670"/>
              <a:ext cx="36000" cy="36000"/>
            </a:xfrm>
            <a:prstGeom prst="ellipse">
              <a:avLst/>
            </a:prstGeom>
            <a:solidFill>
              <a:srgbClr val="C00000"/>
            </a:solidFill>
            <a:ln w="6350">
              <a:solidFill>
                <a:schemeClr val="bg1">
                  <a:lumMod val="8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6E91673-AD06-456C-A1B9-1C93EC07FB1B}"/>
                </a:ext>
              </a:extLst>
            </p:cNvPr>
            <p:cNvSpPr/>
            <p:nvPr/>
          </p:nvSpPr>
          <p:spPr>
            <a:xfrm>
              <a:off x="5204089" y="2239074"/>
              <a:ext cx="39600" cy="396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6350">
              <a:noFill/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BB849225-C286-4ECA-AC1E-8F0DD8FCCCD8}"/>
                </a:ext>
              </a:extLst>
            </p:cNvPr>
            <p:cNvSpPr/>
            <p:nvPr/>
          </p:nvSpPr>
          <p:spPr>
            <a:xfrm>
              <a:off x="5728669" y="1849587"/>
              <a:ext cx="288000" cy="288000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solidFill>
                <a:schemeClr val="accent5">
                  <a:lumMod val="40000"/>
                  <a:lumOff val="6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779E994A-5E4C-45D6-83EE-547F7410AEBC}"/>
                </a:ext>
              </a:extLst>
            </p:cNvPr>
            <p:cNvSpPr/>
            <p:nvPr/>
          </p:nvSpPr>
          <p:spPr>
            <a:xfrm>
              <a:off x="5830438" y="2224431"/>
              <a:ext cx="103414" cy="103414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>
                  <a:lumMod val="6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4B4F464-6DD7-4BC5-A550-A3A956CC3EE8}"/>
                </a:ext>
              </a:extLst>
            </p:cNvPr>
            <p:cNvSpPr/>
            <p:nvPr/>
          </p:nvSpPr>
          <p:spPr>
            <a:xfrm>
              <a:off x="6275203" y="1830249"/>
              <a:ext cx="468000" cy="468000"/>
            </a:xfrm>
            <a:prstGeom prst="ellipse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86000">
                  <a:schemeClr val="tx1">
                    <a:lumMod val="65000"/>
                    <a:lumOff val="35000"/>
                  </a:schemeClr>
                </a:gs>
                <a:gs pos="2000">
                  <a:schemeClr val="bg1">
                    <a:lumMod val="50000"/>
                  </a:schemeClr>
                </a:gs>
                <a:gs pos="35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  <a:ln w="3175">
              <a:solidFill>
                <a:schemeClr val="bg1">
                  <a:lumMod val="6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46381D6-6E88-4F46-AC4B-329F97CB67FE}"/>
                </a:ext>
              </a:extLst>
            </p:cNvPr>
            <p:cNvSpPr/>
            <p:nvPr/>
          </p:nvSpPr>
          <p:spPr>
            <a:xfrm>
              <a:off x="6427603" y="1982649"/>
              <a:ext cx="163200" cy="163200"/>
            </a:xfrm>
            <a:prstGeom prst="ellipse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86000">
                  <a:schemeClr val="tx1">
                    <a:lumMod val="65000"/>
                    <a:lumOff val="35000"/>
                  </a:schemeClr>
                </a:gs>
                <a:gs pos="2000">
                  <a:schemeClr val="bg1">
                    <a:lumMod val="50000"/>
                  </a:schemeClr>
                </a:gs>
                <a:gs pos="35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  <a:ln w="3175">
              <a:solidFill>
                <a:schemeClr val="bg1">
                  <a:lumMod val="6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0CD3917-7435-429B-9C2B-F4A5A73BA72C}"/>
                </a:ext>
              </a:extLst>
            </p:cNvPr>
            <p:cNvSpPr/>
            <p:nvPr/>
          </p:nvSpPr>
          <p:spPr>
            <a:xfrm>
              <a:off x="6500203" y="2055249"/>
              <a:ext cx="18000" cy="18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E211351-BB72-4D90-B4FC-99DA1BC21A95}"/>
                </a:ext>
              </a:extLst>
            </p:cNvPr>
            <p:cNvSpPr/>
            <p:nvPr/>
          </p:nvSpPr>
          <p:spPr>
            <a:xfrm>
              <a:off x="6602450" y="2056025"/>
              <a:ext cx="18000" cy="18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A893E14-A281-4901-AB2E-6241F7D32524}"/>
                </a:ext>
              </a:extLst>
            </p:cNvPr>
            <p:cNvSpPr/>
            <p:nvPr/>
          </p:nvSpPr>
          <p:spPr>
            <a:xfrm>
              <a:off x="6500203" y="1958790"/>
              <a:ext cx="18000" cy="18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06BE7669-3FA1-4514-B3BC-B337F8CA2299}"/>
                </a:ext>
              </a:extLst>
            </p:cNvPr>
            <p:cNvSpPr/>
            <p:nvPr/>
          </p:nvSpPr>
          <p:spPr>
            <a:xfrm>
              <a:off x="6500203" y="2148701"/>
              <a:ext cx="18000" cy="18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B71DB6FD-1C2E-409C-B524-0BAB3BA9AAF8}"/>
                </a:ext>
              </a:extLst>
            </p:cNvPr>
            <p:cNvSpPr/>
            <p:nvPr/>
          </p:nvSpPr>
          <p:spPr>
            <a:xfrm>
              <a:off x="6405676" y="2055249"/>
              <a:ext cx="18000" cy="18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694BE04A-2534-433F-9105-0D6C78447A52}"/>
                </a:ext>
              </a:extLst>
            </p:cNvPr>
            <p:cNvSpPr/>
            <p:nvPr/>
          </p:nvSpPr>
          <p:spPr>
            <a:xfrm>
              <a:off x="6540437" y="1967790"/>
              <a:ext cx="18000" cy="18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BFEBB4FF-2161-4E1A-9DFD-6D4F3F1BC336}"/>
                </a:ext>
              </a:extLst>
            </p:cNvPr>
            <p:cNvSpPr/>
            <p:nvPr/>
          </p:nvSpPr>
          <p:spPr>
            <a:xfrm>
              <a:off x="6578627" y="2000299"/>
              <a:ext cx="18000" cy="18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034CAF31-1F1A-4DC4-A410-AD2F60FC833C}"/>
                </a:ext>
              </a:extLst>
            </p:cNvPr>
            <p:cNvSpPr/>
            <p:nvPr/>
          </p:nvSpPr>
          <p:spPr>
            <a:xfrm>
              <a:off x="6581344" y="2110733"/>
              <a:ext cx="18000" cy="18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B4CAFD84-DB15-4772-AB6A-36BD6ED78E0F}"/>
                </a:ext>
              </a:extLst>
            </p:cNvPr>
            <p:cNvSpPr/>
            <p:nvPr/>
          </p:nvSpPr>
          <p:spPr>
            <a:xfrm>
              <a:off x="6540437" y="2141332"/>
              <a:ext cx="18000" cy="18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832D7A34-2A99-47F0-A50D-C2C59BE56EDC}"/>
                </a:ext>
              </a:extLst>
            </p:cNvPr>
            <p:cNvSpPr/>
            <p:nvPr/>
          </p:nvSpPr>
          <p:spPr>
            <a:xfrm>
              <a:off x="6454903" y="1966606"/>
              <a:ext cx="18000" cy="18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BE2867CC-5C77-444E-A38E-571848AEA342}"/>
                </a:ext>
              </a:extLst>
            </p:cNvPr>
            <p:cNvSpPr/>
            <p:nvPr/>
          </p:nvSpPr>
          <p:spPr>
            <a:xfrm>
              <a:off x="6418754" y="2005689"/>
              <a:ext cx="18000" cy="18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B4972520-80F2-462D-8888-475F0F567A97}"/>
                </a:ext>
              </a:extLst>
            </p:cNvPr>
            <p:cNvSpPr/>
            <p:nvPr/>
          </p:nvSpPr>
          <p:spPr>
            <a:xfrm>
              <a:off x="6418754" y="2103316"/>
              <a:ext cx="18000" cy="18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63CA61BD-61E4-4F5D-96BB-5B713D6A4B0C}"/>
                </a:ext>
              </a:extLst>
            </p:cNvPr>
            <p:cNvSpPr/>
            <p:nvPr/>
          </p:nvSpPr>
          <p:spPr>
            <a:xfrm>
              <a:off x="6454903" y="2141332"/>
              <a:ext cx="18000" cy="18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65A1A3D-9012-462B-914B-6CEB2555F083}"/>
                </a:ext>
              </a:extLst>
            </p:cNvPr>
            <p:cNvSpPr/>
            <p:nvPr/>
          </p:nvSpPr>
          <p:spPr>
            <a:xfrm>
              <a:off x="6626891" y="1979735"/>
              <a:ext cx="21600" cy="216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BBDFC9A3-8299-4436-A089-DDB015AA65A8}"/>
                </a:ext>
              </a:extLst>
            </p:cNvPr>
            <p:cNvSpPr/>
            <p:nvPr/>
          </p:nvSpPr>
          <p:spPr>
            <a:xfrm>
              <a:off x="6656203" y="2055249"/>
              <a:ext cx="21600" cy="216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3650B1A9-E243-42ED-A06D-05BF05D217BA}"/>
                </a:ext>
              </a:extLst>
            </p:cNvPr>
            <p:cNvSpPr/>
            <p:nvPr/>
          </p:nvSpPr>
          <p:spPr>
            <a:xfrm>
              <a:off x="6629220" y="2133592"/>
              <a:ext cx="21600" cy="216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BDBF3F19-EB78-47B2-A271-46E8F5DB1BA4}"/>
                </a:ext>
              </a:extLst>
            </p:cNvPr>
            <p:cNvSpPr/>
            <p:nvPr/>
          </p:nvSpPr>
          <p:spPr>
            <a:xfrm>
              <a:off x="6496603" y="2196849"/>
              <a:ext cx="21600" cy="216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C1617021-3235-49ED-80E7-F80B2653B6A9}"/>
                </a:ext>
              </a:extLst>
            </p:cNvPr>
            <p:cNvSpPr/>
            <p:nvPr/>
          </p:nvSpPr>
          <p:spPr>
            <a:xfrm>
              <a:off x="6496603" y="1904298"/>
              <a:ext cx="21600" cy="216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D9BEFF17-0631-45DB-B7C2-F8237C22387B}"/>
                </a:ext>
              </a:extLst>
            </p:cNvPr>
            <p:cNvSpPr/>
            <p:nvPr/>
          </p:nvSpPr>
          <p:spPr>
            <a:xfrm>
              <a:off x="6351376" y="2053449"/>
              <a:ext cx="21600" cy="216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D85C117B-5954-4D97-B863-1AED4B1DBD51}"/>
                </a:ext>
              </a:extLst>
            </p:cNvPr>
            <p:cNvSpPr/>
            <p:nvPr/>
          </p:nvSpPr>
          <p:spPr>
            <a:xfrm>
              <a:off x="6377953" y="2133008"/>
              <a:ext cx="21600" cy="216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D842FE14-4FDB-4831-8FD8-ED9547B47B8A}"/>
                </a:ext>
              </a:extLst>
            </p:cNvPr>
            <p:cNvSpPr/>
            <p:nvPr/>
          </p:nvSpPr>
          <p:spPr>
            <a:xfrm>
              <a:off x="6423591" y="1931649"/>
              <a:ext cx="21600" cy="216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0709D52B-28B9-490C-A442-6FFF0AE84D2E}"/>
                </a:ext>
              </a:extLst>
            </p:cNvPr>
            <p:cNvSpPr/>
            <p:nvPr/>
          </p:nvSpPr>
          <p:spPr>
            <a:xfrm>
              <a:off x="6565007" y="1926884"/>
              <a:ext cx="21600" cy="216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967B0C98-54F6-4F79-A4CF-8FD1E9A502F1}"/>
                </a:ext>
              </a:extLst>
            </p:cNvPr>
            <p:cNvSpPr/>
            <p:nvPr/>
          </p:nvSpPr>
          <p:spPr>
            <a:xfrm>
              <a:off x="6423591" y="2187903"/>
              <a:ext cx="21600" cy="216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BC0981D5-00F6-4680-819E-3320CE893AC2}"/>
                </a:ext>
              </a:extLst>
            </p:cNvPr>
            <p:cNvSpPr/>
            <p:nvPr/>
          </p:nvSpPr>
          <p:spPr>
            <a:xfrm>
              <a:off x="6496603" y="1848655"/>
              <a:ext cx="25200" cy="252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5DE483F9-2C4D-4F4A-8203-2BB4B14FD719}"/>
                </a:ext>
              </a:extLst>
            </p:cNvPr>
            <p:cNvSpPr/>
            <p:nvPr/>
          </p:nvSpPr>
          <p:spPr>
            <a:xfrm>
              <a:off x="6565007" y="2192006"/>
              <a:ext cx="21600" cy="216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170BFC3F-4FDA-479C-842C-EAF67B9C445D}"/>
                </a:ext>
              </a:extLst>
            </p:cNvPr>
            <p:cNvSpPr/>
            <p:nvPr/>
          </p:nvSpPr>
          <p:spPr>
            <a:xfrm>
              <a:off x="6369805" y="1984089"/>
              <a:ext cx="21600" cy="216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D5001A8A-E2E7-482F-9DE9-39E923828E57}"/>
                </a:ext>
              </a:extLst>
            </p:cNvPr>
            <p:cNvSpPr/>
            <p:nvPr/>
          </p:nvSpPr>
          <p:spPr>
            <a:xfrm>
              <a:off x="6380476" y="1882426"/>
              <a:ext cx="25200" cy="252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0C508A36-18D5-4DC0-A82F-C7D1C8527102}"/>
                </a:ext>
              </a:extLst>
            </p:cNvPr>
            <p:cNvSpPr/>
            <p:nvPr/>
          </p:nvSpPr>
          <p:spPr>
            <a:xfrm>
              <a:off x="6313438" y="1954006"/>
              <a:ext cx="25200" cy="252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725445DC-6819-41A2-8E57-02DFC4F8539E}"/>
                </a:ext>
              </a:extLst>
            </p:cNvPr>
            <p:cNvSpPr/>
            <p:nvPr/>
          </p:nvSpPr>
          <p:spPr>
            <a:xfrm>
              <a:off x="6288030" y="2050963"/>
              <a:ext cx="25200" cy="252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E20D77AC-7AEA-4103-BB7D-6B5C7B46F79F}"/>
                </a:ext>
              </a:extLst>
            </p:cNvPr>
            <p:cNvSpPr/>
            <p:nvPr/>
          </p:nvSpPr>
          <p:spPr>
            <a:xfrm>
              <a:off x="6324197" y="2171649"/>
              <a:ext cx="25200" cy="252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57D220E8-7080-46FB-BC1C-B4E1C09D82C6}"/>
                </a:ext>
              </a:extLst>
            </p:cNvPr>
            <p:cNvSpPr/>
            <p:nvPr/>
          </p:nvSpPr>
          <p:spPr>
            <a:xfrm>
              <a:off x="6493003" y="2256849"/>
              <a:ext cx="25200" cy="252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D90B7899-3318-4847-9BBF-B638C96CC182}"/>
                </a:ext>
              </a:extLst>
            </p:cNvPr>
            <p:cNvSpPr/>
            <p:nvPr/>
          </p:nvSpPr>
          <p:spPr>
            <a:xfrm>
              <a:off x="6390467" y="2231088"/>
              <a:ext cx="25200" cy="252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268E188A-6CDB-471D-80B9-4FC02CCE2BC7}"/>
                </a:ext>
              </a:extLst>
            </p:cNvPr>
            <p:cNvSpPr/>
            <p:nvPr/>
          </p:nvSpPr>
          <p:spPr>
            <a:xfrm>
              <a:off x="6591768" y="2235255"/>
              <a:ext cx="25200" cy="252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379AAA3C-0112-456D-A063-7F4EBCF2F12A}"/>
                </a:ext>
              </a:extLst>
            </p:cNvPr>
            <p:cNvSpPr/>
            <p:nvPr/>
          </p:nvSpPr>
          <p:spPr>
            <a:xfrm>
              <a:off x="6669662" y="2162349"/>
              <a:ext cx="25200" cy="252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3334E4EB-CFAC-4D23-90FE-ABF3D1FAD21A}"/>
                </a:ext>
              </a:extLst>
            </p:cNvPr>
            <p:cNvSpPr/>
            <p:nvPr/>
          </p:nvSpPr>
          <p:spPr>
            <a:xfrm>
              <a:off x="6591768" y="1874811"/>
              <a:ext cx="25200" cy="252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7BB68CCB-7F31-4626-9098-5504CCD9FCE9}"/>
                </a:ext>
              </a:extLst>
            </p:cNvPr>
            <p:cNvSpPr/>
            <p:nvPr/>
          </p:nvSpPr>
          <p:spPr>
            <a:xfrm>
              <a:off x="6706180" y="2055067"/>
              <a:ext cx="25200" cy="252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393D439D-82EE-48E3-8DFC-98FE541BD38B}"/>
                </a:ext>
              </a:extLst>
            </p:cNvPr>
            <p:cNvSpPr/>
            <p:nvPr/>
          </p:nvSpPr>
          <p:spPr>
            <a:xfrm>
              <a:off x="6678437" y="1950308"/>
              <a:ext cx="25200" cy="252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02290E9A-854E-4254-B67D-5FF66609A6EA}"/>
                </a:ext>
              </a:extLst>
            </p:cNvPr>
            <p:cNvSpPr txBox="1"/>
            <p:nvPr/>
          </p:nvSpPr>
          <p:spPr>
            <a:xfrm>
              <a:off x="5532519" y="2757668"/>
              <a:ext cx="563482" cy="2523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rgbClr val="715203"/>
                  </a:solidFill>
                  <a:latin typeface="a뉴궁서M" panose="02020600000000000000" pitchFamily="18" charset="-127"/>
                  <a:ea typeface="a뉴궁서M" panose="02020600000000000000" pitchFamily="18" charset="-127"/>
                </a:rPr>
                <a:t>소</a:t>
              </a:r>
              <a:endParaRPr lang="en-US" altLang="ko-KR" sz="2800" dirty="0">
                <a:solidFill>
                  <a:srgbClr val="715203"/>
                </a:solidFill>
                <a:latin typeface="a뉴궁서M" panose="02020600000000000000" pitchFamily="18" charset="-127"/>
                <a:ea typeface="a뉴궁서M" panose="02020600000000000000" pitchFamily="18" charset="-127"/>
              </a:endParaRPr>
            </a:p>
            <a:p>
              <a:endParaRPr lang="en-US" altLang="ko-KR" sz="2800" dirty="0">
                <a:solidFill>
                  <a:srgbClr val="715203"/>
                </a:solidFill>
                <a:latin typeface="a뉴궁서M" panose="02020600000000000000" pitchFamily="18" charset="-127"/>
                <a:ea typeface="a뉴궁서M" panose="02020600000000000000" pitchFamily="18" charset="-127"/>
              </a:endParaRPr>
            </a:p>
            <a:p>
              <a:r>
                <a:rPr lang="ko-KR" altLang="en-US" sz="2800" dirty="0">
                  <a:solidFill>
                    <a:srgbClr val="715203"/>
                  </a:solidFill>
                  <a:latin typeface="a뉴궁서M" panose="02020600000000000000" pitchFamily="18" charset="-127"/>
                  <a:ea typeface="a뉴궁서M" panose="02020600000000000000" pitchFamily="18" charset="-127"/>
                </a:rPr>
                <a:t>화</a:t>
              </a:r>
              <a:endParaRPr lang="en-US" altLang="ko-KR" sz="2800" dirty="0">
                <a:solidFill>
                  <a:srgbClr val="715203"/>
                </a:solidFill>
                <a:latin typeface="a뉴궁서M" panose="02020600000000000000" pitchFamily="18" charset="-127"/>
                <a:ea typeface="a뉴궁서M" panose="02020600000000000000" pitchFamily="18" charset="-127"/>
              </a:endParaRPr>
            </a:p>
            <a:p>
              <a:endParaRPr lang="en-US" altLang="ko-KR" sz="2800" dirty="0">
                <a:solidFill>
                  <a:srgbClr val="715203"/>
                </a:solidFill>
                <a:latin typeface="a뉴궁서M" panose="02020600000000000000" pitchFamily="18" charset="-127"/>
                <a:ea typeface="a뉴궁서M" panose="02020600000000000000" pitchFamily="18" charset="-127"/>
              </a:endParaRPr>
            </a:p>
            <a:p>
              <a:r>
                <a:rPr lang="ko-KR" altLang="en-US" sz="2800" dirty="0">
                  <a:solidFill>
                    <a:srgbClr val="715203"/>
                  </a:solidFill>
                  <a:latin typeface="a뉴궁서M" panose="02020600000000000000" pitchFamily="18" charset="-127"/>
                  <a:ea typeface="a뉴궁서M" panose="02020600000000000000" pitchFamily="18" charset="-127"/>
                </a:rPr>
                <a:t>전</a:t>
              </a:r>
            </a:p>
            <a:p>
              <a:endParaRPr lang="ko-KR" altLang="en-US" dirty="0"/>
            </a:p>
          </p:txBody>
        </p: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5331DDFB-2060-4B56-A465-21F3B7C94391}"/>
                </a:ext>
              </a:extLst>
            </p:cNvPr>
            <p:cNvGrpSpPr/>
            <p:nvPr/>
          </p:nvGrpSpPr>
          <p:grpSpPr>
            <a:xfrm>
              <a:off x="4684083" y="3429000"/>
              <a:ext cx="190500" cy="944990"/>
              <a:chOff x="3868743" y="1944039"/>
              <a:chExt cx="190500" cy="548640"/>
            </a:xfrm>
          </p:grpSpPr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2C828612-2F08-4636-AD09-A17989404A0B}"/>
                  </a:ext>
                </a:extLst>
              </p:cNvPr>
              <p:cNvSpPr/>
              <p:nvPr/>
            </p:nvSpPr>
            <p:spPr>
              <a:xfrm>
                <a:off x="3868743" y="1944039"/>
                <a:ext cx="190500" cy="54864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E537A538-C1B1-45D7-BE7E-33EBED6E75AE}"/>
                  </a:ext>
                </a:extLst>
              </p:cNvPr>
              <p:cNvSpPr/>
              <p:nvPr/>
            </p:nvSpPr>
            <p:spPr>
              <a:xfrm>
                <a:off x="3920974" y="1974454"/>
                <a:ext cx="86037" cy="49806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26" name="Picture 2" descr="[소화전사용방법][소화전스티커] 디자인">
              <a:extLst>
                <a:ext uri="{FF2B5EF4-FFF2-40B4-BE49-F238E27FC236}">
                  <a16:creationId xmlns:a16="http://schemas.microsoft.com/office/drawing/2014/main" id="{267C0C4A-CB43-4A24-81C4-005248D27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5699" y="2684996"/>
              <a:ext cx="479450" cy="43879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화살표: 왼쪽 22">
            <a:extLst>
              <a:ext uri="{FF2B5EF4-FFF2-40B4-BE49-F238E27FC236}">
                <a16:creationId xmlns:a16="http://schemas.microsoft.com/office/drawing/2014/main" id="{E4647733-0FF0-4D48-9CA1-A8ABBD1C7A2D}"/>
              </a:ext>
            </a:extLst>
          </p:cNvPr>
          <p:cNvSpPr/>
          <p:nvPr/>
        </p:nvSpPr>
        <p:spPr>
          <a:xfrm rot="10800000">
            <a:off x="8092980" y="4999329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180594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6476</TotalTime>
  <Words>925</Words>
  <Application>Microsoft Office PowerPoint</Application>
  <PresentationFormat>와이드스크린</PresentationFormat>
  <Paragraphs>378</Paragraphs>
  <Slides>66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6" baseType="lpstr">
      <vt:lpstr>a뉴궁서M</vt:lpstr>
      <vt:lpstr>Helvetica Neue</vt:lpstr>
      <vt:lpstr>나눔손글씨 붓</vt:lpstr>
      <vt:lpstr>넥슨Lv1고딕</vt:lpstr>
      <vt:lpstr>맑은 고딕</vt:lpstr>
      <vt:lpstr>Against SVG Italic</vt:lpstr>
      <vt:lpstr>Agency FB</vt:lpstr>
      <vt:lpstr>Calibri</vt:lpstr>
      <vt:lpstr>Calibri Light</vt:lpstr>
      <vt:lpstr>추억</vt:lpstr>
      <vt:lpstr>방 탈출 프로젝트 계획5 – 인게임,엔딩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방 탈출 프로젝트 계획</dc:title>
  <dc:creator>소 민환</dc:creator>
  <cp:lastModifiedBy>소 민환</cp:lastModifiedBy>
  <cp:revision>37</cp:revision>
  <dcterms:created xsi:type="dcterms:W3CDTF">2020-09-28T01:18:13Z</dcterms:created>
  <dcterms:modified xsi:type="dcterms:W3CDTF">2020-12-01T08:36:47Z</dcterms:modified>
</cp:coreProperties>
</file>